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82" r:id="rId4"/>
  </p:sldMasterIdLst>
  <p:notesMasterIdLst>
    <p:notesMasterId r:id="rId31"/>
  </p:notesMasterIdLst>
  <p:sldIdLst>
    <p:sldId id="398" r:id="rId5"/>
    <p:sldId id="401" r:id="rId6"/>
    <p:sldId id="404" r:id="rId7"/>
    <p:sldId id="258" r:id="rId8"/>
    <p:sldId id="2147483647" r:id="rId9"/>
    <p:sldId id="256" r:id="rId10"/>
    <p:sldId id="403" r:id="rId11"/>
    <p:sldId id="259" r:id="rId12"/>
    <p:sldId id="263" r:id="rId13"/>
    <p:sldId id="260" r:id="rId14"/>
    <p:sldId id="261" r:id="rId15"/>
    <p:sldId id="405" r:id="rId16"/>
    <p:sldId id="275" r:id="rId17"/>
    <p:sldId id="262" r:id="rId18"/>
    <p:sldId id="264" r:id="rId19"/>
    <p:sldId id="265" r:id="rId20"/>
    <p:sldId id="276" r:id="rId21"/>
    <p:sldId id="257" r:id="rId22"/>
    <p:sldId id="266" r:id="rId23"/>
    <p:sldId id="269" r:id="rId24"/>
    <p:sldId id="270" r:id="rId25"/>
    <p:sldId id="271" r:id="rId26"/>
    <p:sldId id="268" r:id="rId27"/>
    <p:sldId id="272" r:id="rId28"/>
    <p:sldId id="273" r:id="rId29"/>
    <p:sldId id="267" r:id="rId30"/>
  </p:sldIdLst>
  <p:sldSz cx="9144000" cy="5143500" type="screen16x9"/>
  <p:notesSz cx="6858000" cy="9144000"/>
  <p:embeddedFontLst>
    <p:embeddedFont>
      <p:font typeface="Inter" panose="020B0604020202020204" charset="0"/>
      <p:regular r:id="rId32"/>
      <p:bold r:id="rId33"/>
      <p:italic r:id="rId34"/>
      <p:boldItalic r:id="rId35"/>
    </p:embeddedFont>
    <p:embeddedFont>
      <p:font typeface="Inter Medium" panose="020B0604020202020204" charset="0"/>
      <p:regular r:id="rId36"/>
      <p:bold r:id="rId37"/>
      <p:italic r:id="rId38"/>
      <p:boldItalic r:id="rId39"/>
    </p:embeddedFont>
    <p:embeddedFont>
      <p:font typeface="Inter SemiBold"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D2A"/>
    <a:srgbClr val="D2A669"/>
    <a:srgbClr val="4E7158"/>
    <a:srgbClr val="531023"/>
    <a:srgbClr val="43B4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5"/>
    <p:restoredTop sz="94553"/>
  </p:normalViewPr>
  <p:slideViewPr>
    <p:cSldViewPr snapToGrid="0">
      <p:cViewPr varScale="1">
        <p:scale>
          <a:sx n="89" d="100"/>
          <a:sy n="89" d="100"/>
        </p:scale>
        <p:origin x="44" y="60"/>
      </p:cViewPr>
      <p:guideLst>
        <p:guide orient="horz" pos="1620"/>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font" Target="fonts/font12.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0.fntdata"/></Relationships>
</file>

<file path=ppt/charts/_rels/chart1.xml.rels><?xml version="1.0" encoding="UTF-8" standalone="yes"?>
<Relationships xmlns="http://schemas.openxmlformats.org/package/2006/relationships"><Relationship Id="rId3" Type="http://schemas.openxmlformats.org/officeDocument/2006/relationships/oleObject" Target="file:///\\Users\mitch\Documents\scratch\SURFA%20Travis%20presentation%2004_13_26.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[SURFA Travis presentation 04_13_26.xlsx]ICE futures!PivotTable1</c:name>
    <c:fmtId val="1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bg1"/>
                </a:solidFill>
              </a:rPr>
              <a:t>ERCOT Load Zone North</a:t>
            </a:r>
            <a:r>
              <a:rPr lang="en-US" baseline="0" dirty="0">
                <a:solidFill>
                  <a:schemeClr val="bg1"/>
                </a:solidFill>
              </a:rPr>
              <a:t> </a:t>
            </a:r>
            <a:r>
              <a:rPr lang="en-US" dirty="0">
                <a:solidFill>
                  <a:schemeClr val="bg1"/>
                </a:solidFill>
              </a:rPr>
              <a:t>On-Peak Futures prices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'ICE futures'!$I$3:$I$4</c:f>
              <c:strCache>
                <c:ptCount val="1"/>
                <c:pt idx="0">
                  <c:v>2027</c:v>
                </c:pt>
              </c:strCache>
            </c:strRef>
          </c:tx>
          <c:spPr>
            <a:ln w="28575" cap="rnd">
              <a:solidFill>
                <a:schemeClr val="accent1"/>
              </a:solidFill>
              <a:round/>
            </a:ln>
            <a:effectLst/>
          </c:spPr>
          <c:marker>
            <c:symbol val="none"/>
          </c:marker>
          <c:cat>
            <c:strRef>
              <c:f>'ICE futures'!$H$5:$H$254</c:f>
              <c:strCache>
                <c:ptCount val="249"/>
                <c:pt idx="0">
                  <c:v>3/11/25 19:00</c:v>
                </c:pt>
                <c:pt idx="1">
                  <c:v>3/12/25 19:00</c:v>
                </c:pt>
                <c:pt idx="2">
                  <c:v>3/13/25 19:00</c:v>
                </c:pt>
                <c:pt idx="3">
                  <c:v>3/16/25 19:00</c:v>
                </c:pt>
                <c:pt idx="4">
                  <c:v>3/17/25 19:00</c:v>
                </c:pt>
                <c:pt idx="5">
                  <c:v>3/18/25 19:00</c:v>
                </c:pt>
                <c:pt idx="6">
                  <c:v>3/19/25 19:00</c:v>
                </c:pt>
                <c:pt idx="7">
                  <c:v>3/20/25 19:00</c:v>
                </c:pt>
                <c:pt idx="8">
                  <c:v>3/23/25 19:00</c:v>
                </c:pt>
                <c:pt idx="9">
                  <c:v>3/24/25 19:00</c:v>
                </c:pt>
                <c:pt idx="10">
                  <c:v>3/25/25 19:00</c:v>
                </c:pt>
                <c:pt idx="11">
                  <c:v>3/26/25 19:00</c:v>
                </c:pt>
                <c:pt idx="12">
                  <c:v>3/27/25 19:00</c:v>
                </c:pt>
                <c:pt idx="13">
                  <c:v>3/30/25 19:00</c:v>
                </c:pt>
                <c:pt idx="14">
                  <c:v>3/31/25 19:00</c:v>
                </c:pt>
                <c:pt idx="15">
                  <c:v>4/1/25 19:00</c:v>
                </c:pt>
                <c:pt idx="16">
                  <c:v>4/2/25 19:00</c:v>
                </c:pt>
                <c:pt idx="17">
                  <c:v>5/4/25 19:00</c:v>
                </c:pt>
                <c:pt idx="18">
                  <c:v>5/5/25 19:00</c:v>
                </c:pt>
                <c:pt idx="19">
                  <c:v>5/6/25 19:00</c:v>
                </c:pt>
                <c:pt idx="20">
                  <c:v>5/7/25 19:00</c:v>
                </c:pt>
                <c:pt idx="21">
                  <c:v>5/8/25 19:00</c:v>
                </c:pt>
                <c:pt idx="22">
                  <c:v>5/11/25 19:00</c:v>
                </c:pt>
                <c:pt idx="23">
                  <c:v>5/12/25 19:00</c:v>
                </c:pt>
                <c:pt idx="24">
                  <c:v>5/13/25 19:00</c:v>
                </c:pt>
                <c:pt idx="25">
                  <c:v>5/14/25 19:00</c:v>
                </c:pt>
                <c:pt idx="26">
                  <c:v>5/15/25 19:00</c:v>
                </c:pt>
                <c:pt idx="27">
                  <c:v>5/18/25 19:00</c:v>
                </c:pt>
                <c:pt idx="28">
                  <c:v>5/19/25 19:00</c:v>
                </c:pt>
                <c:pt idx="29">
                  <c:v>5/20/25 19:00</c:v>
                </c:pt>
                <c:pt idx="30">
                  <c:v>5/21/25 19:00</c:v>
                </c:pt>
                <c:pt idx="31">
                  <c:v>5/22/25 19:00</c:v>
                </c:pt>
                <c:pt idx="32">
                  <c:v>5/26/25 19:00</c:v>
                </c:pt>
                <c:pt idx="33">
                  <c:v>5/27/25 19:00</c:v>
                </c:pt>
                <c:pt idx="34">
                  <c:v>5/28/25 19:00</c:v>
                </c:pt>
                <c:pt idx="35">
                  <c:v>5/29/25 19:00</c:v>
                </c:pt>
                <c:pt idx="36">
                  <c:v>6/1/25 19:00</c:v>
                </c:pt>
                <c:pt idx="37">
                  <c:v>6/2/25 19:00</c:v>
                </c:pt>
                <c:pt idx="38">
                  <c:v>6/3/25 19:00</c:v>
                </c:pt>
                <c:pt idx="39">
                  <c:v>6/4/25 19:00</c:v>
                </c:pt>
                <c:pt idx="40">
                  <c:v>6/5/25 19:00</c:v>
                </c:pt>
                <c:pt idx="41">
                  <c:v>6/8/25 19:00</c:v>
                </c:pt>
                <c:pt idx="42">
                  <c:v>6/9/25 19:00</c:v>
                </c:pt>
                <c:pt idx="43">
                  <c:v>6/10/25 19:00</c:v>
                </c:pt>
                <c:pt idx="44">
                  <c:v>6/11/25 19:00</c:v>
                </c:pt>
                <c:pt idx="45">
                  <c:v>6/12/25 19:00</c:v>
                </c:pt>
                <c:pt idx="46">
                  <c:v>6/15/25 19:00</c:v>
                </c:pt>
                <c:pt idx="47">
                  <c:v>6/16/25 19:00</c:v>
                </c:pt>
                <c:pt idx="48">
                  <c:v>6/17/25 19:00</c:v>
                </c:pt>
                <c:pt idx="49">
                  <c:v>6/19/25 19:00</c:v>
                </c:pt>
                <c:pt idx="50">
                  <c:v>6/22/25 19:00</c:v>
                </c:pt>
                <c:pt idx="51">
                  <c:v>6/23/25 19:00</c:v>
                </c:pt>
                <c:pt idx="52">
                  <c:v>6/24/25 19:00</c:v>
                </c:pt>
                <c:pt idx="53">
                  <c:v>6/25/25 19:00</c:v>
                </c:pt>
                <c:pt idx="54">
                  <c:v>6/26/25 19:00</c:v>
                </c:pt>
                <c:pt idx="55">
                  <c:v>6/29/25 19:00</c:v>
                </c:pt>
                <c:pt idx="56">
                  <c:v>7/6/25 19:00</c:v>
                </c:pt>
                <c:pt idx="57">
                  <c:v>7/7/25 19:00</c:v>
                </c:pt>
                <c:pt idx="58">
                  <c:v>7/8/25 19:00</c:v>
                </c:pt>
                <c:pt idx="59">
                  <c:v>7/9/25 19:00</c:v>
                </c:pt>
                <c:pt idx="60">
                  <c:v>7/10/25 19:00</c:v>
                </c:pt>
                <c:pt idx="61">
                  <c:v>7/13/25 19:00</c:v>
                </c:pt>
                <c:pt idx="62">
                  <c:v>7/14/25 19:00</c:v>
                </c:pt>
                <c:pt idx="63">
                  <c:v>7/15/25 19:00</c:v>
                </c:pt>
                <c:pt idx="64">
                  <c:v>7/16/25 19:00</c:v>
                </c:pt>
                <c:pt idx="65">
                  <c:v>7/17/25 19:00</c:v>
                </c:pt>
                <c:pt idx="66">
                  <c:v>7/20/25 19:00</c:v>
                </c:pt>
                <c:pt idx="67">
                  <c:v>7/21/25 19:00</c:v>
                </c:pt>
                <c:pt idx="68">
                  <c:v>7/22/25 19:00</c:v>
                </c:pt>
                <c:pt idx="69">
                  <c:v>7/23/25 19:00</c:v>
                </c:pt>
                <c:pt idx="70">
                  <c:v>7/24/25 19:00</c:v>
                </c:pt>
                <c:pt idx="71">
                  <c:v>7/27/25 19:00</c:v>
                </c:pt>
                <c:pt idx="72">
                  <c:v>7/28/25 19:00</c:v>
                </c:pt>
                <c:pt idx="73">
                  <c:v>7/29/25 19:00</c:v>
                </c:pt>
                <c:pt idx="74">
                  <c:v>7/30/25 19:00</c:v>
                </c:pt>
                <c:pt idx="75">
                  <c:v>7/31/25 19:00</c:v>
                </c:pt>
                <c:pt idx="76">
                  <c:v>8/3/25 19:00</c:v>
                </c:pt>
                <c:pt idx="77">
                  <c:v>8/4/25 19:00</c:v>
                </c:pt>
                <c:pt idx="78">
                  <c:v>8/5/25 19:00</c:v>
                </c:pt>
                <c:pt idx="79">
                  <c:v>8/6/25 19:00</c:v>
                </c:pt>
                <c:pt idx="80">
                  <c:v>8/7/25 19:00</c:v>
                </c:pt>
                <c:pt idx="81">
                  <c:v>8/10/25 19:00</c:v>
                </c:pt>
                <c:pt idx="82">
                  <c:v>8/11/25 19:00</c:v>
                </c:pt>
                <c:pt idx="83">
                  <c:v>8/12/25 19:00</c:v>
                </c:pt>
                <c:pt idx="84">
                  <c:v>8/13/25 19:00</c:v>
                </c:pt>
                <c:pt idx="85">
                  <c:v>8/14/25 19:00</c:v>
                </c:pt>
                <c:pt idx="86">
                  <c:v>8/17/25 19:00</c:v>
                </c:pt>
                <c:pt idx="87">
                  <c:v>8/18/25 19:00</c:v>
                </c:pt>
                <c:pt idx="88">
                  <c:v>8/19/25 19:00</c:v>
                </c:pt>
                <c:pt idx="89">
                  <c:v>8/20/25 19:00</c:v>
                </c:pt>
                <c:pt idx="90">
                  <c:v>8/21/25 19:00</c:v>
                </c:pt>
                <c:pt idx="91">
                  <c:v>8/24/25 19:00</c:v>
                </c:pt>
                <c:pt idx="92">
                  <c:v>8/25/25 19:00</c:v>
                </c:pt>
                <c:pt idx="93">
                  <c:v>8/26/25 19:00</c:v>
                </c:pt>
                <c:pt idx="94">
                  <c:v>8/27/25 19:00</c:v>
                </c:pt>
                <c:pt idx="95">
                  <c:v>8/28/25 19:00</c:v>
                </c:pt>
                <c:pt idx="96">
                  <c:v>9/1/25 19:00</c:v>
                </c:pt>
                <c:pt idx="97">
                  <c:v>9/2/25 19:00</c:v>
                </c:pt>
                <c:pt idx="98">
                  <c:v>9/3/25 19:00</c:v>
                </c:pt>
                <c:pt idx="99">
                  <c:v>9/4/25 19:00</c:v>
                </c:pt>
                <c:pt idx="100">
                  <c:v>9/7/25 19:00</c:v>
                </c:pt>
                <c:pt idx="101">
                  <c:v>9/8/25 19:00</c:v>
                </c:pt>
                <c:pt idx="102">
                  <c:v>9/9/25 19:00</c:v>
                </c:pt>
                <c:pt idx="103">
                  <c:v>9/10/25 19:00</c:v>
                </c:pt>
                <c:pt idx="104">
                  <c:v>9/11/25 19:00</c:v>
                </c:pt>
                <c:pt idx="105">
                  <c:v>9/14/25 19:00</c:v>
                </c:pt>
                <c:pt idx="106">
                  <c:v>9/15/25 19:00</c:v>
                </c:pt>
                <c:pt idx="107">
                  <c:v>9/16/25 19:00</c:v>
                </c:pt>
                <c:pt idx="108">
                  <c:v>9/17/25 19:00</c:v>
                </c:pt>
                <c:pt idx="109">
                  <c:v>9/18/25 19:00</c:v>
                </c:pt>
                <c:pt idx="110">
                  <c:v>9/21/25 19:00</c:v>
                </c:pt>
                <c:pt idx="111">
                  <c:v>9/22/25 19:00</c:v>
                </c:pt>
                <c:pt idx="112">
                  <c:v>9/23/25 19:00</c:v>
                </c:pt>
                <c:pt idx="113">
                  <c:v>9/24/25 19:00</c:v>
                </c:pt>
                <c:pt idx="114">
                  <c:v>9/25/25 19:00</c:v>
                </c:pt>
                <c:pt idx="115">
                  <c:v>9/28/25 19:00</c:v>
                </c:pt>
                <c:pt idx="116">
                  <c:v>9/29/25 19:00</c:v>
                </c:pt>
                <c:pt idx="117">
                  <c:v>9/30/25 19:00</c:v>
                </c:pt>
                <c:pt idx="118">
                  <c:v>10/1/25 19:00</c:v>
                </c:pt>
                <c:pt idx="119">
                  <c:v>10/2/25 19:00</c:v>
                </c:pt>
                <c:pt idx="120">
                  <c:v>10/5/25 19:00</c:v>
                </c:pt>
                <c:pt idx="121">
                  <c:v>10/6/25 19:00</c:v>
                </c:pt>
                <c:pt idx="122">
                  <c:v>10/7/25 19:00</c:v>
                </c:pt>
                <c:pt idx="123">
                  <c:v>10/8/25 19:00</c:v>
                </c:pt>
                <c:pt idx="124">
                  <c:v>10/9/25 19:00</c:v>
                </c:pt>
                <c:pt idx="125">
                  <c:v>10/12/25 19:00</c:v>
                </c:pt>
                <c:pt idx="126">
                  <c:v>10/13/25 19:00</c:v>
                </c:pt>
                <c:pt idx="127">
                  <c:v>10/14/25 19:00</c:v>
                </c:pt>
                <c:pt idx="128">
                  <c:v>10/15/25 19:00</c:v>
                </c:pt>
                <c:pt idx="129">
                  <c:v>10/16/25 19:00</c:v>
                </c:pt>
                <c:pt idx="130">
                  <c:v>10/19/25 19:00</c:v>
                </c:pt>
                <c:pt idx="131">
                  <c:v>10/20/25 19:00</c:v>
                </c:pt>
                <c:pt idx="132">
                  <c:v>10/21/25 19:00</c:v>
                </c:pt>
                <c:pt idx="133">
                  <c:v>10/22/25 19:00</c:v>
                </c:pt>
                <c:pt idx="134">
                  <c:v>10/23/25 19:00</c:v>
                </c:pt>
                <c:pt idx="135">
                  <c:v>10/26/25 19:00</c:v>
                </c:pt>
                <c:pt idx="136">
                  <c:v>10/27/25 19:00</c:v>
                </c:pt>
                <c:pt idx="137">
                  <c:v>10/28/25 19:00</c:v>
                </c:pt>
                <c:pt idx="138">
                  <c:v>10/29/25 19:00</c:v>
                </c:pt>
                <c:pt idx="139">
                  <c:v>10/30/25 19:00</c:v>
                </c:pt>
                <c:pt idx="140">
                  <c:v>11/2/25 18:00</c:v>
                </c:pt>
                <c:pt idx="141">
                  <c:v>11/3/25 18:00</c:v>
                </c:pt>
                <c:pt idx="142">
                  <c:v>11/4/25 18:00</c:v>
                </c:pt>
                <c:pt idx="143">
                  <c:v>11/5/25 18:00</c:v>
                </c:pt>
                <c:pt idx="144">
                  <c:v>11/6/25 18:00</c:v>
                </c:pt>
                <c:pt idx="145">
                  <c:v>11/9/25 18:00</c:v>
                </c:pt>
                <c:pt idx="146">
                  <c:v>11/10/25 18:00</c:v>
                </c:pt>
                <c:pt idx="147">
                  <c:v>11/11/25 18:00</c:v>
                </c:pt>
                <c:pt idx="148">
                  <c:v>11/12/25 18:00</c:v>
                </c:pt>
                <c:pt idx="149">
                  <c:v>11/13/25 18:00</c:v>
                </c:pt>
                <c:pt idx="150">
                  <c:v>11/16/25 18:00</c:v>
                </c:pt>
                <c:pt idx="151">
                  <c:v>11/17/25 18:00</c:v>
                </c:pt>
                <c:pt idx="152">
                  <c:v>11/18/25 18:00</c:v>
                </c:pt>
                <c:pt idx="153">
                  <c:v>11/19/25 18:00</c:v>
                </c:pt>
                <c:pt idx="154">
                  <c:v>11/20/25 18:00</c:v>
                </c:pt>
                <c:pt idx="155">
                  <c:v>11/23/25 18:00</c:v>
                </c:pt>
                <c:pt idx="156">
                  <c:v>11/24/25 18:00</c:v>
                </c:pt>
                <c:pt idx="157">
                  <c:v>11/25/25 18:00</c:v>
                </c:pt>
                <c:pt idx="158">
                  <c:v>11/27/25 18:00</c:v>
                </c:pt>
                <c:pt idx="159">
                  <c:v>11/30/25 18:00</c:v>
                </c:pt>
                <c:pt idx="160">
                  <c:v>12/1/25 18:00</c:v>
                </c:pt>
                <c:pt idx="161">
                  <c:v>12/2/25 18:00</c:v>
                </c:pt>
                <c:pt idx="162">
                  <c:v>12/3/25 18:00</c:v>
                </c:pt>
                <c:pt idx="163">
                  <c:v>12/4/25 18:00</c:v>
                </c:pt>
                <c:pt idx="164">
                  <c:v>12/7/25 18:00</c:v>
                </c:pt>
                <c:pt idx="165">
                  <c:v>12/8/25 18:00</c:v>
                </c:pt>
                <c:pt idx="166">
                  <c:v>12/9/25 18:00</c:v>
                </c:pt>
                <c:pt idx="167">
                  <c:v>12/10/25 18:00</c:v>
                </c:pt>
                <c:pt idx="168">
                  <c:v>12/11/25 18:00</c:v>
                </c:pt>
                <c:pt idx="169">
                  <c:v>12/14/25 18:00</c:v>
                </c:pt>
                <c:pt idx="170">
                  <c:v>12/15/25 18:00</c:v>
                </c:pt>
                <c:pt idx="171">
                  <c:v>12/16/25 18:00</c:v>
                </c:pt>
                <c:pt idx="172">
                  <c:v>12/17/25 18:00</c:v>
                </c:pt>
                <c:pt idx="173">
                  <c:v>12/18/25 18:00</c:v>
                </c:pt>
                <c:pt idx="174">
                  <c:v>12/21/25 18:00</c:v>
                </c:pt>
                <c:pt idx="175">
                  <c:v>12/22/25 18:00</c:v>
                </c:pt>
                <c:pt idx="176">
                  <c:v>12/23/25 18:00</c:v>
                </c:pt>
                <c:pt idx="177">
                  <c:v>12/25/25 18:00</c:v>
                </c:pt>
                <c:pt idx="178">
                  <c:v>12/28/25 18:00</c:v>
                </c:pt>
                <c:pt idx="179">
                  <c:v>12/29/25 18:00</c:v>
                </c:pt>
                <c:pt idx="180">
                  <c:v>12/30/25 18:00</c:v>
                </c:pt>
                <c:pt idx="181">
                  <c:v>1/1/26 18:00</c:v>
                </c:pt>
                <c:pt idx="182">
                  <c:v>1/4/26 18:00</c:v>
                </c:pt>
                <c:pt idx="183">
                  <c:v>1/5/26 18:00</c:v>
                </c:pt>
                <c:pt idx="184">
                  <c:v>1/6/26 18:00</c:v>
                </c:pt>
                <c:pt idx="185">
                  <c:v>1/7/26 18:00</c:v>
                </c:pt>
                <c:pt idx="186">
                  <c:v>1/8/26 18:00</c:v>
                </c:pt>
                <c:pt idx="187">
                  <c:v>1/11/26 18:00</c:v>
                </c:pt>
                <c:pt idx="188">
                  <c:v>1/12/26 18:00</c:v>
                </c:pt>
                <c:pt idx="189">
                  <c:v>1/13/26 18:00</c:v>
                </c:pt>
                <c:pt idx="190">
                  <c:v>1/14/26 18:00</c:v>
                </c:pt>
                <c:pt idx="191">
                  <c:v>1/15/26 18:00</c:v>
                </c:pt>
                <c:pt idx="192">
                  <c:v>1/19/26 18:00</c:v>
                </c:pt>
                <c:pt idx="193">
                  <c:v>1/20/26 18:00</c:v>
                </c:pt>
                <c:pt idx="194">
                  <c:v>1/21/26 18:00</c:v>
                </c:pt>
                <c:pt idx="195">
                  <c:v>1/22/26 18:00</c:v>
                </c:pt>
                <c:pt idx="196">
                  <c:v>1/25/26 18:00</c:v>
                </c:pt>
                <c:pt idx="197">
                  <c:v>1/26/26 18:00</c:v>
                </c:pt>
                <c:pt idx="198">
                  <c:v>1/27/26 18:00</c:v>
                </c:pt>
                <c:pt idx="199">
                  <c:v>1/28/26 18:00</c:v>
                </c:pt>
                <c:pt idx="200">
                  <c:v>1/29/26 18:00</c:v>
                </c:pt>
                <c:pt idx="201">
                  <c:v>2/1/26 18:00</c:v>
                </c:pt>
                <c:pt idx="202">
                  <c:v>2/2/26 18:00</c:v>
                </c:pt>
                <c:pt idx="203">
                  <c:v>2/3/26 18:00</c:v>
                </c:pt>
                <c:pt idx="204">
                  <c:v>2/4/26 18:00</c:v>
                </c:pt>
                <c:pt idx="205">
                  <c:v>2/5/26 18:00</c:v>
                </c:pt>
                <c:pt idx="206">
                  <c:v>2/8/26 18:00</c:v>
                </c:pt>
                <c:pt idx="207">
                  <c:v>2/9/26 18:00</c:v>
                </c:pt>
                <c:pt idx="208">
                  <c:v>2/10/26 18:00</c:v>
                </c:pt>
                <c:pt idx="209">
                  <c:v>2/11/26 18:00</c:v>
                </c:pt>
                <c:pt idx="210">
                  <c:v>2/12/26 18:00</c:v>
                </c:pt>
                <c:pt idx="211">
                  <c:v>2/16/26 18:00</c:v>
                </c:pt>
                <c:pt idx="212">
                  <c:v>2/17/26 18:00</c:v>
                </c:pt>
                <c:pt idx="213">
                  <c:v>2/18/26 18:00</c:v>
                </c:pt>
                <c:pt idx="214">
                  <c:v>2/19/26 18:00</c:v>
                </c:pt>
                <c:pt idx="215">
                  <c:v>2/22/26 18:00</c:v>
                </c:pt>
                <c:pt idx="216">
                  <c:v>2/23/26 18:00</c:v>
                </c:pt>
                <c:pt idx="217">
                  <c:v>2/24/26 18:00</c:v>
                </c:pt>
                <c:pt idx="218">
                  <c:v>2/25/26 18:00</c:v>
                </c:pt>
                <c:pt idx="219">
                  <c:v>2/26/26 18:00</c:v>
                </c:pt>
                <c:pt idx="220">
                  <c:v>3/1/26 18:00</c:v>
                </c:pt>
                <c:pt idx="221">
                  <c:v>3/2/26 18:00</c:v>
                </c:pt>
                <c:pt idx="222">
                  <c:v>3/3/26 18:00</c:v>
                </c:pt>
                <c:pt idx="223">
                  <c:v>3/4/26 18:00</c:v>
                </c:pt>
                <c:pt idx="224">
                  <c:v>3/5/26 18:00</c:v>
                </c:pt>
                <c:pt idx="225">
                  <c:v>3/8/26 19:00</c:v>
                </c:pt>
                <c:pt idx="226">
                  <c:v>3/9/26 19:00</c:v>
                </c:pt>
                <c:pt idx="227">
                  <c:v>3/10/26 19:00</c:v>
                </c:pt>
                <c:pt idx="228">
                  <c:v>3/11/26 19:00</c:v>
                </c:pt>
                <c:pt idx="229">
                  <c:v>3/12/26 19:00</c:v>
                </c:pt>
                <c:pt idx="230">
                  <c:v>3/15/26 19:00</c:v>
                </c:pt>
                <c:pt idx="231">
                  <c:v>3/16/26 19:00</c:v>
                </c:pt>
                <c:pt idx="232">
                  <c:v>3/17/26 19:00</c:v>
                </c:pt>
                <c:pt idx="233">
                  <c:v>3/18/26 19:00</c:v>
                </c:pt>
                <c:pt idx="234">
                  <c:v>3/19/26 19:00</c:v>
                </c:pt>
                <c:pt idx="235">
                  <c:v>3/22/26 19:00</c:v>
                </c:pt>
                <c:pt idx="236">
                  <c:v>3/23/26 19:00</c:v>
                </c:pt>
                <c:pt idx="237">
                  <c:v>3/24/26 19:00</c:v>
                </c:pt>
                <c:pt idx="238">
                  <c:v>3/25/26 19:00</c:v>
                </c:pt>
                <c:pt idx="239">
                  <c:v>3/26/26 19:00</c:v>
                </c:pt>
                <c:pt idx="240">
                  <c:v>3/29/26 19:00</c:v>
                </c:pt>
                <c:pt idx="241">
                  <c:v>3/30/26 19:00</c:v>
                </c:pt>
                <c:pt idx="242">
                  <c:v>3/31/26 19:00</c:v>
                </c:pt>
                <c:pt idx="243">
                  <c:v>4/1/26 19:00</c:v>
                </c:pt>
                <c:pt idx="244">
                  <c:v>4/5/26 19:00</c:v>
                </c:pt>
                <c:pt idx="245">
                  <c:v>4/6/26 19:00</c:v>
                </c:pt>
                <c:pt idx="246">
                  <c:v>4/7/26 19:00</c:v>
                </c:pt>
                <c:pt idx="247">
                  <c:v>4/8/26 19:00</c:v>
                </c:pt>
                <c:pt idx="248">
                  <c:v>4/9/26 19:00</c:v>
                </c:pt>
              </c:strCache>
            </c:strRef>
          </c:cat>
          <c:val>
            <c:numRef>
              <c:f>'ICE futures'!$I$5:$I$254</c:f>
              <c:numCache>
                <c:formatCode>_("$"* #,##0.00_);_("$"* \(#,##0.00\);_("$"* "-"??_);_(@_)</c:formatCode>
                <c:ptCount val="249"/>
                <c:pt idx="0">
                  <c:v>76.2</c:v>
                </c:pt>
                <c:pt idx="1">
                  <c:v>76.2</c:v>
                </c:pt>
                <c:pt idx="2">
                  <c:v>76.2</c:v>
                </c:pt>
                <c:pt idx="3">
                  <c:v>75.8</c:v>
                </c:pt>
                <c:pt idx="4">
                  <c:v>76.3</c:v>
                </c:pt>
                <c:pt idx="5">
                  <c:v>76.599999999999994</c:v>
                </c:pt>
                <c:pt idx="6">
                  <c:v>76.8</c:v>
                </c:pt>
                <c:pt idx="7">
                  <c:v>76</c:v>
                </c:pt>
                <c:pt idx="8">
                  <c:v>75.8</c:v>
                </c:pt>
                <c:pt idx="9">
                  <c:v>75.5</c:v>
                </c:pt>
                <c:pt idx="10">
                  <c:v>74.8</c:v>
                </c:pt>
                <c:pt idx="11">
                  <c:v>74.3</c:v>
                </c:pt>
                <c:pt idx="12">
                  <c:v>73.8</c:v>
                </c:pt>
                <c:pt idx="13">
                  <c:v>74.2</c:v>
                </c:pt>
                <c:pt idx="14">
                  <c:v>74.8</c:v>
                </c:pt>
                <c:pt idx="15">
                  <c:v>74.7</c:v>
                </c:pt>
                <c:pt idx="16">
                  <c:v>75</c:v>
                </c:pt>
                <c:pt idx="17">
                  <c:v>72.599999999999994</c:v>
                </c:pt>
                <c:pt idx="18">
                  <c:v>73</c:v>
                </c:pt>
                <c:pt idx="19">
                  <c:v>73.2</c:v>
                </c:pt>
                <c:pt idx="20">
                  <c:v>73.3</c:v>
                </c:pt>
                <c:pt idx="21">
                  <c:v>73.3</c:v>
                </c:pt>
                <c:pt idx="22">
                  <c:v>74.099999999999994</c:v>
                </c:pt>
                <c:pt idx="23">
                  <c:v>73.5</c:v>
                </c:pt>
                <c:pt idx="24">
                  <c:v>72.5</c:v>
                </c:pt>
                <c:pt idx="25">
                  <c:v>72.3</c:v>
                </c:pt>
                <c:pt idx="26">
                  <c:v>70.900000000000006</c:v>
                </c:pt>
                <c:pt idx="27">
                  <c:v>71.3</c:v>
                </c:pt>
                <c:pt idx="28">
                  <c:v>71.599999999999994</c:v>
                </c:pt>
                <c:pt idx="29">
                  <c:v>71.7</c:v>
                </c:pt>
                <c:pt idx="30">
                  <c:v>71.3</c:v>
                </c:pt>
                <c:pt idx="31">
                  <c:v>72.3</c:v>
                </c:pt>
                <c:pt idx="32">
                  <c:v>72.400000000000006</c:v>
                </c:pt>
                <c:pt idx="33">
                  <c:v>72.3</c:v>
                </c:pt>
                <c:pt idx="34">
                  <c:v>71.099999999999994</c:v>
                </c:pt>
                <c:pt idx="35">
                  <c:v>70.099999999999994</c:v>
                </c:pt>
                <c:pt idx="36">
                  <c:v>70.5</c:v>
                </c:pt>
                <c:pt idx="37">
                  <c:v>70.900000000000006</c:v>
                </c:pt>
                <c:pt idx="38">
                  <c:v>70.8</c:v>
                </c:pt>
                <c:pt idx="39">
                  <c:v>70.5</c:v>
                </c:pt>
                <c:pt idx="40">
                  <c:v>70.099999999999994</c:v>
                </c:pt>
                <c:pt idx="41">
                  <c:v>70</c:v>
                </c:pt>
                <c:pt idx="42">
                  <c:v>69.3</c:v>
                </c:pt>
                <c:pt idx="43">
                  <c:v>69.3</c:v>
                </c:pt>
                <c:pt idx="44">
                  <c:v>67.599999999999994</c:v>
                </c:pt>
                <c:pt idx="45">
                  <c:v>65.7</c:v>
                </c:pt>
                <c:pt idx="46">
                  <c:v>65.3</c:v>
                </c:pt>
                <c:pt idx="47">
                  <c:v>66.2</c:v>
                </c:pt>
                <c:pt idx="48">
                  <c:v>66.3</c:v>
                </c:pt>
                <c:pt idx="49">
                  <c:v>65.900000000000006</c:v>
                </c:pt>
                <c:pt idx="50">
                  <c:v>66.2</c:v>
                </c:pt>
                <c:pt idx="51">
                  <c:v>66.5</c:v>
                </c:pt>
                <c:pt idx="52">
                  <c:v>66.7</c:v>
                </c:pt>
                <c:pt idx="53">
                  <c:v>66.2</c:v>
                </c:pt>
                <c:pt idx="54">
                  <c:v>65.900000000000006</c:v>
                </c:pt>
                <c:pt idx="55">
                  <c:v>66.3</c:v>
                </c:pt>
                <c:pt idx="56">
                  <c:v>65.2</c:v>
                </c:pt>
                <c:pt idx="57">
                  <c:v>64.7</c:v>
                </c:pt>
                <c:pt idx="58">
                  <c:v>64.2</c:v>
                </c:pt>
                <c:pt idx="59">
                  <c:v>64.3</c:v>
                </c:pt>
                <c:pt idx="60">
                  <c:v>64.7</c:v>
                </c:pt>
                <c:pt idx="61">
                  <c:v>65.099999999999994</c:v>
                </c:pt>
                <c:pt idx="62">
                  <c:v>65.7</c:v>
                </c:pt>
                <c:pt idx="63">
                  <c:v>66.400000000000006</c:v>
                </c:pt>
                <c:pt idx="64">
                  <c:v>66.599999999999994</c:v>
                </c:pt>
                <c:pt idx="65">
                  <c:v>66.400000000000006</c:v>
                </c:pt>
                <c:pt idx="66">
                  <c:v>66.400000000000006</c:v>
                </c:pt>
                <c:pt idx="67">
                  <c:v>65.7</c:v>
                </c:pt>
                <c:pt idx="68">
                  <c:v>65.599999999999994</c:v>
                </c:pt>
                <c:pt idx="69">
                  <c:v>65.5</c:v>
                </c:pt>
                <c:pt idx="70">
                  <c:v>65.3</c:v>
                </c:pt>
                <c:pt idx="71">
                  <c:v>64.8</c:v>
                </c:pt>
                <c:pt idx="72">
                  <c:v>64.099999999999994</c:v>
                </c:pt>
                <c:pt idx="73">
                  <c:v>64.3</c:v>
                </c:pt>
                <c:pt idx="74">
                  <c:v>63.8</c:v>
                </c:pt>
                <c:pt idx="75">
                  <c:v>63.8</c:v>
                </c:pt>
                <c:pt idx="76">
                  <c:v>63.8</c:v>
                </c:pt>
                <c:pt idx="77">
                  <c:v>63.6</c:v>
                </c:pt>
                <c:pt idx="78">
                  <c:v>64.7</c:v>
                </c:pt>
                <c:pt idx="79">
                  <c:v>65.2</c:v>
                </c:pt>
                <c:pt idx="80">
                  <c:v>65.400000000000006</c:v>
                </c:pt>
                <c:pt idx="81">
                  <c:v>64.8</c:v>
                </c:pt>
                <c:pt idx="82">
                  <c:v>64.400000000000006</c:v>
                </c:pt>
                <c:pt idx="83">
                  <c:v>64.099999999999994</c:v>
                </c:pt>
                <c:pt idx="84">
                  <c:v>64.400000000000006</c:v>
                </c:pt>
                <c:pt idx="85">
                  <c:v>64.8</c:v>
                </c:pt>
                <c:pt idx="86">
                  <c:v>65.099999999999994</c:v>
                </c:pt>
                <c:pt idx="87">
                  <c:v>64.599999999999994</c:v>
                </c:pt>
                <c:pt idx="88">
                  <c:v>65.599999999999994</c:v>
                </c:pt>
                <c:pt idx="89">
                  <c:v>66.2</c:v>
                </c:pt>
                <c:pt idx="90">
                  <c:v>67.3</c:v>
                </c:pt>
                <c:pt idx="91">
                  <c:v>67.2</c:v>
                </c:pt>
                <c:pt idx="92">
                  <c:v>67</c:v>
                </c:pt>
                <c:pt idx="93">
                  <c:v>67.8</c:v>
                </c:pt>
                <c:pt idx="94">
                  <c:v>68.400000000000006</c:v>
                </c:pt>
                <c:pt idx="95">
                  <c:v>69.5</c:v>
                </c:pt>
                <c:pt idx="96">
                  <c:v>69.2</c:v>
                </c:pt>
                <c:pt idx="97">
                  <c:v>69.099999999999994</c:v>
                </c:pt>
                <c:pt idx="98">
                  <c:v>69.599999999999994</c:v>
                </c:pt>
                <c:pt idx="99">
                  <c:v>69.599999999999994</c:v>
                </c:pt>
                <c:pt idx="100">
                  <c:v>69.7</c:v>
                </c:pt>
                <c:pt idx="101">
                  <c:v>69.400000000000006</c:v>
                </c:pt>
                <c:pt idx="102">
                  <c:v>69.2</c:v>
                </c:pt>
                <c:pt idx="103">
                  <c:v>68.8</c:v>
                </c:pt>
                <c:pt idx="104">
                  <c:v>68.400000000000006</c:v>
                </c:pt>
                <c:pt idx="105">
                  <c:v>68.900000000000006</c:v>
                </c:pt>
                <c:pt idx="106">
                  <c:v>69.2</c:v>
                </c:pt>
                <c:pt idx="107">
                  <c:v>69.900000000000006</c:v>
                </c:pt>
                <c:pt idx="108">
                  <c:v>69.8</c:v>
                </c:pt>
                <c:pt idx="109">
                  <c:v>69.7</c:v>
                </c:pt>
                <c:pt idx="110">
                  <c:v>69.8</c:v>
                </c:pt>
                <c:pt idx="111">
                  <c:v>69.7</c:v>
                </c:pt>
                <c:pt idx="112">
                  <c:v>70.2</c:v>
                </c:pt>
                <c:pt idx="113">
                  <c:v>70.5</c:v>
                </c:pt>
                <c:pt idx="114">
                  <c:v>70.8</c:v>
                </c:pt>
                <c:pt idx="115">
                  <c:v>70.7</c:v>
                </c:pt>
                <c:pt idx="116">
                  <c:v>70.8</c:v>
                </c:pt>
                <c:pt idx="117">
                  <c:v>70.900000000000006</c:v>
                </c:pt>
                <c:pt idx="118">
                  <c:v>70.900000000000006</c:v>
                </c:pt>
                <c:pt idx="119">
                  <c:v>71</c:v>
                </c:pt>
                <c:pt idx="120">
                  <c:v>71.099999999999994</c:v>
                </c:pt>
                <c:pt idx="121">
                  <c:v>70.900000000000006</c:v>
                </c:pt>
                <c:pt idx="122">
                  <c:v>70.7</c:v>
                </c:pt>
                <c:pt idx="123">
                  <c:v>70</c:v>
                </c:pt>
                <c:pt idx="124">
                  <c:v>69.400000000000006</c:v>
                </c:pt>
                <c:pt idx="125">
                  <c:v>68.7</c:v>
                </c:pt>
                <c:pt idx="126">
                  <c:v>68.900000000000006</c:v>
                </c:pt>
                <c:pt idx="127">
                  <c:v>68.7</c:v>
                </c:pt>
                <c:pt idx="128">
                  <c:v>68.8</c:v>
                </c:pt>
                <c:pt idx="129">
                  <c:v>68.7</c:v>
                </c:pt>
                <c:pt idx="130">
                  <c:v>69</c:v>
                </c:pt>
                <c:pt idx="131">
                  <c:v>69.400000000000006</c:v>
                </c:pt>
                <c:pt idx="132">
                  <c:v>69.3</c:v>
                </c:pt>
                <c:pt idx="133">
                  <c:v>69</c:v>
                </c:pt>
                <c:pt idx="134">
                  <c:v>69.099999999999994</c:v>
                </c:pt>
                <c:pt idx="135">
                  <c:v>69.5</c:v>
                </c:pt>
                <c:pt idx="136">
                  <c:v>69.8</c:v>
                </c:pt>
                <c:pt idx="137">
                  <c:v>70</c:v>
                </c:pt>
                <c:pt idx="138">
                  <c:v>70.5</c:v>
                </c:pt>
                <c:pt idx="139">
                  <c:v>71.2</c:v>
                </c:pt>
                <c:pt idx="140">
                  <c:v>71.7</c:v>
                </c:pt>
                <c:pt idx="141">
                  <c:v>71.5</c:v>
                </c:pt>
                <c:pt idx="142">
                  <c:v>71.5</c:v>
                </c:pt>
                <c:pt idx="143">
                  <c:v>71.099999999999994</c:v>
                </c:pt>
                <c:pt idx="144">
                  <c:v>70.900000000000006</c:v>
                </c:pt>
                <c:pt idx="145">
                  <c:v>70.599999999999994</c:v>
                </c:pt>
                <c:pt idx="146">
                  <c:v>70.7</c:v>
                </c:pt>
                <c:pt idx="147">
                  <c:v>70.8</c:v>
                </c:pt>
                <c:pt idx="148">
                  <c:v>71.099999999999994</c:v>
                </c:pt>
                <c:pt idx="149">
                  <c:v>71.400000000000006</c:v>
                </c:pt>
                <c:pt idx="150">
                  <c:v>71</c:v>
                </c:pt>
                <c:pt idx="151">
                  <c:v>70.5</c:v>
                </c:pt>
                <c:pt idx="152">
                  <c:v>70.599999999999994</c:v>
                </c:pt>
                <c:pt idx="153">
                  <c:v>71.400000000000006</c:v>
                </c:pt>
                <c:pt idx="154">
                  <c:v>70.8</c:v>
                </c:pt>
                <c:pt idx="155">
                  <c:v>70.599999999999994</c:v>
                </c:pt>
                <c:pt idx="156">
                  <c:v>69.400000000000006</c:v>
                </c:pt>
                <c:pt idx="157">
                  <c:v>69.5</c:v>
                </c:pt>
                <c:pt idx="158">
                  <c:v>70</c:v>
                </c:pt>
                <c:pt idx="159">
                  <c:v>69.8</c:v>
                </c:pt>
                <c:pt idx="160">
                  <c:v>69.900000000000006</c:v>
                </c:pt>
                <c:pt idx="161">
                  <c:v>70.7</c:v>
                </c:pt>
                <c:pt idx="162">
                  <c:v>71.400000000000006</c:v>
                </c:pt>
                <c:pt idx="163">
                  <c:v>71.8</c:v>
                </c:pt>
                <c:pt idx="164">
                  <c:v>71.3</c:v>
                </c:pt>
                <c:pt idx="165">
                  <c:v>71</c:v>
                </c:pt>
                <c:pt idx="166">
                  <c:v>70.099999999999994</c:v>
                </c:pt>
                <c:pt idx="167">
                  <c:v>69.5</c:v>
                </c:pt>
                <c:pt idx="168">
                  <c:v>68.599999999999994</c:v>
                </c:pt>
                <c:pt idx="169">
                  <c:v>67.8</c:v>
                </c:pt>
                <c:pt idx="170">
                  <c:v>68.3</c:v>
                </c:pt>
                <c:pt idx="171">
                  <c:v>68.2</c:v>
                </c:pt>
                <c:pt idx="172">
                  <c:v>68.8</c:v>
                </c:pt>
                <c:pt idx="173">
                  <c:v>69.2</c:v>
                </c:pt>
                <c:pt idx="174">
                  <c:v>68.5</c:v>
                </c:pt>
                <c:pt idx="175">
                  <c:v>68.3</c:v>
                </c:pt>
                <c:pt idx="176">
                  <c:v>68.8</c:v>
                </c:pt>
                <c:pt idx="177">
                  <c:v>68.599999999999994</c:v>
                </c:pt>
                <c:pt idx="178">
                  <c:v>69</c:v>
                </c:pt>
                <c:pt idx="179">
                  <c:v>69.099999999999994</c:v>
                </c:pt>
                <c:pt idx="180">
                  <c:v>68.900000000000006</c:v>
                </c:pt>
                <c:pt idx="181">
                  <c:v>68.7</c:v>
                </c:pt>
                <c:pt idx="182">
                  <c:v>67.3</c:v>
                </c:pt>
                <c:pt idx="183">
                  <c:v>65.8</c:v>
                </c:pt>
                <c:pt idx="184">
                  <c:v>63.9</c:v>
                </c:pt>
                <c:pt idx="185">
                  <c:v>64.5</c:v>
                </c:pt>
                <c:pt idx="186">
                  <c:v>63.8</c:v>
                </c:pt>
                <c:pt idx="187">
                  <c:v>63.5</c:v>
                </c:pt>
                <c:pt idx="188">
                  <c:v>62.5</c:v>
                </c:pt>
                <c:pt idx="189">
                  <c:v>62.4</c:v>
                </c:pt>
                <c:pt idx="190">
                  <c:v>61.7</c:v>
                </c:pt>
                <c:pt idx="191">
                  <c:v>63.2</c:v>
                </c:pt>
                <c:pt idx="192">
                  <c:v>64.7</c:v>
                </c:pt>
                <c:pt idx="193">
                  <c:v>65.599999999999994</c:v>
                </c:pt>
                <c:pt idx="194">
                  <c:v>66.099999999999994</c:v>
                </c:pt>
                <c:pt idx="195">
                  <c:v>66.099999999999994</c:v>
                </c:pt>
                <c:pt idx="196">
                  <c:v>66.2</c:v>
                </c:pt>
                <c:pt idx="197">
                  <c:v>65.8</c:v>
                </c:pt>
                <c:pt idx="198">
                  <c:v>65</c:v>
                </c:pt>
                <c:pt idx="199">
                  <c:v>64.5</c:v>
                </c:pt>
                <c:pt idx="200">
                  <c:v>64.8</c:v>
                </c:pt>
                <c:pt idx="201">
                  <c:v>62</c:v>
                </c:pt>
                <c:pt idx="202">
                  <c:v>62.2</c:v>
                </c:pt>
                <c:pt idx="203">
                  <c:v>63</c:v>
                </c:pt>
                <c:pt idx="204">
                  <c:v>62.7</c:v>
                </c:pt>
                <c:pt idx="205">
                  <c:v>62.6</c:v>
                </c:pt>
                <c:pt idx="206">
                  <c:v>62.2</c:v>
                </c:pt>
                <c:pt idx="207">
                  <c:v>62.1</c:v>
                </c:pt>
                <c:pt idx="208">
                  <c:v>61.7</c:v>
                </c:pt>
                <c:pt idx="209">
                  <c:v>61.3</c:v>
                </c:pt>
                <c:pt idx="210">
                  <c:v>61.2</c:v>
                </c:pt>
                <c:pt idx="211">
                  <c:v>60.7</c:v>
                </c:pt>
                <c:pt idx="212">
                  <c:v>59.9</c:v>
                </c:pt>
                <c:pt idx="213">
                  <c:v>59.7</c:v>
                </c:pt>
                <c:pt idx="214">
                  <c:v>60.7</c:v>
                </c:pt>
                <c:pt idx="215">
                  <c:v>60.9</c:v>
                </c:pt>
                <c:pt idx="216">
                  <c:v>60.2</c:v>
                </c:pt>
                <c:pt idx="217">
                  <c:v>59.9</c:v>
                </c:pt>
                <c:pt idx="218">
                  <c:v>60.6</c:v>
                </c:pt>
                <c:pt idx="219">
                  <c:v>60.2</c:v>
                </c:pt>
                <c:pt idx="220">
                  <c:v>60.2</c:v>
                </c:pt>
                <c:pt idx="221">
                  <c:v>60.6</c:v>
                </c:pt>
                <c:pt idx="222">
                  <c:v>60.8</c:v>
                </c:pt>
                <c:pt idx="223">
                  <c:v>60.2</c:v>
                </c:pt>
                <c:pt idx="224">
                  <c:v>60.9</c:v>
                </c:pt>
                <c:pt idx="225">
                  <c:v>61.3</c:v>
                </c:pt>
                <c:pt idx="226">
                  <c:v>60.4</c:v>
                </c:pt>
                <c:pt idx="227">
                  <c:v>60.4</c:v>
                </c:pt>
                <c:pt idx="228">
                  <c:v>55.6</c:v>
                </c:pt>
                <c:pt idx="229">
                  <c:v>55.5</c:v>
                </c:pt>
                <c:pt idx="230">
                  <c:v>55.4</c:v>
                </c:pt>
                <c:pt idx="231">
                  <c:v>55.1</c:v>
                </c:pt>
                <c:pt idx="232">
                  <c:v>55.4</c:v>
                </c:pt>
                <c:pt idx="233">
                  <c:v>56.3</c:v>
                </c:pt>
                <c:pt idx="234">
                  <c:v>55.4</c:v>
                </c:pt>
                <c:pt idx="235">
                  <c:v>54.8</c:v>
                </c:pt>
                <c:pt idx="236">
                  <c:v>54.4</c:v>
                </c:pt>
                <c:pt idx="237">
                  <c:v>54.4</c:v>
                </c:pt>
                <c:pt idx="238">
                  <c:v>53.7</c:v>
                </c:pt>
                <c:pt idx="239">
                  <c:v>54.3</c:v>
                </c:pt>
                <c:pt idx="240">
                  <c:v>53.9</c:v>
                </c:pt>
                <c:pt idx="241">
                  <c:v>53.3</c:v>
                </c:pt>
                <c:pt idx="242">
                  <c:v>53.2</c:v>
                </c:pt>
                <c:pt idx="243">
                  <c:v>53.7</c:v>
                </c:pt>
                <c:pt idx="244">
                  <c:v>52.8</c:v>
                </c:pt>
                <c:pt idx="245">
                  <c:v>52</c:v>
                </c:pt>
                <c:pt idx="246">
                  <c:v>50.8</c:v>
                </c:pt>
                <c:pt idx="247">
                  <c:v>51.5</c:v>
                </c:pt>
                <c:pt idx="248">
                  <c:v>51.3</c:v>
                </c:pt>
              </c:numCache>
            </c:numRef>
          </c:val>
          <c:smooth val="0"/>
          <c:extLst>
            <c:ext xmlns:c16="http://schemas.microsoft.com/office/drawing/2014/chart" uri="{C3380CC4-5D6E-409C-BE32-E72D297353CC}">
              <c16:uniqueId val="{00000000-F96D-7B49-B343-74A075A0A895}"/>
            </c:ext>
          </c:extLst>
        </c:ser>
        <c:ser>
          <c:idx val="1"/>
          <c:order val="1"/>
          <c:tx>
            <c:strRef>
              <c:f>'ICE futures'!$J$3:$J$4</c:f>
              <c:strCache>
                <c:ptCount val="1"/>
                <c:pt idx="0">
                  <c:v>2028</c:v>
                </c:pt>
              </c:strCache>
            </c:strRef>
          </c:tx>
          <c:spPr>
            <a:ln w="28575" cap="rnd">
              <a:solidFill>
                <a:schemeClr val="accent2"/>
              </a:solidFill>
              <a:round/>
            </a:ln>
            <a:effectLst/>
          </c:spPr>
          <c:marker>
            <c:symbol val="none"/>
          </c:marker>
          <c:cat>
            <c:strRef>
              <c:f>'ICE futures'!$H$5:$H$254</c:f>
              <c:strCache>
                <c:ptCount val="249"/>
                <c:pt idx="0">
                  <c:v>3/11/25 19:00</c:v>
                </c:pt>
                <c:pt idx="1">
                  <c:v>3/12/25 19:00</c:v>
                </c:pt>
                <c:pt idx="2">
                  <c:v>3/13/25 19:00</c:v>
                </c:pt>
                <c:pt idx="3">
                  <c:v>3/16/25 19:00</c:v>
                </c:pt>
                <c:pt idx="4">
                  <c:v>3/17/25 19:00</c:v>
                </c:pt>
                <c:pt idx="5">
                  <c:v>3/18/25 19:00</c:v>
                </c:pt>
                <c:pt idx="6">
                  <c:v>3/19/25 19:00</c:v>
                </c:pt>
                <c:pt idx="7">
                  <c:v>3/20/25 19:00</c:v>
                </c:pt>
                <c:pt idx="8">
                  <c:v>3/23/25 19:00</c:v>
                </c:pt>
                <c:pt idx="9">
                  <c:v>3/24/25 19:00</c:v>
                </c:pt>
                <c:pt idx="10">
                  <c:v>3/25/25 19:00</c:v>
                </c:pt>
                <c:pt idx="11">
                  <c:v>3/26/25 19:00</c:v>
                </c:pt>
                <c:pt idx="12">
                  <c:v>3/27/25 19:00</c:v>
                </c:pt>
                <c:pt idx="13">
                  <c:v>3/30/25 19:00</c:v>
                </c:pt>
                <c:pt idx="14">
                  <c:v>3/31/25 19:00</c:v>
                </c:pt>
                <c:pt idx="15">
                  <c:v>4/1/25 19:00</c:v>
                </c:pt>
                <c:pt idx="16">
                  <c:v>4/2/25 19:00</c:v>
                </c:pt>
                <c:pt idx="17">
                  <c:v>5/4/25 19:00</c:v>
                </c:pt>
                <c:pt idx="18">
                  <c:v>5/5/25 19:00</c:v>
                </c:pt>
                <c:pt idx="19">
                  <c:v>5/6/25 19:00</c:v>
                </c:pt>
                <c:pt idx="20">
                  <c:v>5/7/25 19:00</c:v>
                </c:pt>
                <c:pt idx="21">
                  <c:v>5/8/25 19:00</c:v>
                </c:pt>
                <c:pt idx="22">
                  <c:v>5/11/25 19:00</c:v>
                </c:pt>
                <c:pt idx="23">
                  <c:v>5/12/25 19:00</c:v>
                </c:pt>
                <c:pt idx="24">
                  <c:v>5/13/25 19:00</c:v>
                </c:pt>
                <c:pt idx="25">
                  <c:v>5/14/25 19:00</c:v>
                </c:pt>
                <c:pt idx="26">
                  <c:v>5/15/25 19:00</c:v>
                </c:pt>
                <c:pt idx="27">
                  <c:v>5/18/25 19:00</c:v>
                </c:pt>
                <c:pt idx="28">
                  <c:v>5/19/25 19:00</c:v>
                </c:pt>
                <c:pt idx="29">
                  <c:v>5/20/25 19:00</c:v>
                </c:pt>
                <c:pt idx="30">
                  <c:v>5/21/25 19:00</c:v>
                </c:pt>
                <c:pt idx="31">
                  <c:v>5/22/25 19:00</c:v>
                </c:pt>
                <c:pt idx="32">
                  <c:v>5/26/25 19:00</c:v>
                </c:pt>
                <c:pt idx="33">
                  <c:v>5/27/25 19:00</c:v>
                </c:pt>
                <c:pt idx="34">
                  <c:v>5/28/25 19:00</c:v>
                </c:pt>
                <c:pt idx="35">
                  <c:v>5/29/25 19:00</c:v>
                </c:pt>
                <c:pt idx="36">
                  <c:v>6/1/25 19:00</c:v>
                </c:pt>
                <c:pt idx="37">
                  <c:v>6/2/25 19:00</c:v>
                </c:pt>
                <c:pt idx="38">
                  <c:v>6/3/25 19:00</c:v>
                </c:pt>
                <c:pt idx="39">
                  <c:v>6/4/25 19:00</c:v>
                </c:pt>
                <c:pt idx="40">
                  <c:v>6/5/25 19:00</c:v>
                </c:pt>
                <c:pt idx="41">
                  <c:v>6/8/25 19:00</c:v>
                </c:pt>
                <c:pt idx="42">
                  <c:v>6/9/25 19:00</c:v>
                </c:pt>
                <c:pt idx="43">
                  <c:v>6/10/25 19:00</c:v>
                </c:pt>
                <c:pt idx="44">
                  <c:v>6/11/25 19:00</c:v>
                </c:pt>
                <c:pt idx="45">
                  <c:v>6/12/25 19:00</c:v>
                </c:pt>
                <c:pt idx="46">
                  <c:v>6/15/25 19:00</c:v>
                </c:pt>
                <c:pt idx="47">
                  <c:v>6/16/25 19:00</c:v>
                </c:pt>
                <c:pt idx="48">
                  <c:v>6/17/25 19:00</c:v>
                </c:pt>
                <c:pt idx="49">
                  <c:v>6/19/25 19:00</c:v>
                </c:pt>
                <c:pt idx="50">
                  <c:v>6/22/25 19:00</c:v>
                </c:pt>
                <c:pt idx="51">
                  <c:v>6/23/25 19:00</c:v>
                </c:pt>
                <c:pt idx="52">
                  <c:v>6/24/25 19:00</c:v>
                </c:pt>
                <c:pt idx="53">
                  <c:v>6/25/25 19:00</c:v>
                </c:pt>
                <c:pt idx="54">
                  <c:v>6/26/25 19:00</c:v>
                </c:pt>
                <c:pt idx="55">
                  <c:v>6/29/25 19:00</c:v>
                </c:pt>
                <c:pt idx="56">
                  <c:v>7/6/25 19:00</c:v>
                </c:pt>
                <c:pt idx="57">
                  <c:v>7/7/25 19:00</c:v>
                </c:pt>
                <c:pt idx="58">
                  <c:v>7/8/25 19:00</c:v>
                </c:pt>
                <c:pt idx="59">
                  <c:v>7/9/25 19:00</c:v>
                </c:pt>
                <c:pt idx="60">
                  <c:v>7/10/25 19:00</c:v>
                </c:pt>
                <c:pt idx="61">
                  <c:v>7/13/25 19:00</c:v>
                </c:pt>
                <c:pt idx="62">
                  <c:v>7/14/25 19:00</c:v>
                </c:pt>
                <c:pt idx="63">
                  <c:v>7/15/25 19:00</c:v>
                </c:pt>
                <c:pt idx="64">
                  <c:v>7/16/25 19:00</c:v>
                </c:pt>
                <c:pt idx="65">
                  <c:v>7/17/25 19:00</c:v>
                </c:pt>
                <c:pt idx="66">
                  <c:v>7/20/25 19:00</c:v>
                </c:pt>
                <c:pt idx="67">
                  <c:v>7/21/25 19:00</c:v>
                </c:pt>
                <c:pt idx="68">
                  <c:v>7/22/25 19:00</c:v>
                </c:pt>
                <c:pt idx="69">
                  <c:v>7/23/25 19:00</c:v>
                </c:pt>
                <c:pt idx="70">
                  <c:v>7/24/25 19:00</c:v>
                </c:pt>
                <c:pt idx="71">
                  <c:v>7/27/25 19:00</c:v>
                </c:pt>
                <c:pt idx="72">
                  <c:v>7/28/25 19:00</c:v>
                </c:pt>
                <c:pt idx="73">
                  <c:v>7/29/25 19:00</c:v>
                </c:pt>
                <c:pt idx="74">
                  <c:v>7/30/25 19:00</c:v>
                </c:pt>
                <c:pt idx="75">
                  <c:v>7/31/25 19:00</c:v>
                </c:pt>
                <c:pt idx="76">
                  <c:v>8/3/25 19:00</c:v>
                </c:pt>
                <c:pt idx="77">
                  <c:v>8/4/25 19:00</c:v>
                </c:pt>
                <c:pt idx="78">
                  <c:v>8/5/25 19:00</c:v>
                </c:pt>
                <c:pt idx="79">
                  <c:v>8/6/25 19:00</c:v>
                </c:pt>
                <c:pt idx="80">
                  <c:v>8/7/25 19:00</c:v>
                </c:pt>
                <c:pt idx="81">
                  <c:v>8/10/25 19:00</c:v>
                </c:pt>
                <c:pt idx="82">
                  <c:v>8/11/25 19:00</c:v>
                </c:pt>
                <c:pt idx="83">
                  <c:v>8/12/25 19:00</c:v>
                </c:pt>
                <c:pt idx="84">
                  <c:v>8/13/25 19:00</c:v>
                </c:pt>
                <c:pt idx="85">
                  <c:v>8/14/25 19:00</c:v>
                </c:pt>
                <c:pt idx="86">
                  <c:v>8/17/25 19:00</c:v>
                </c:pt>
                <c:pt idx="87">
                  <c:v>8/18/25 19:00</c:v>
                </c:pt>
                <c:pt idx="88">
                  <c:v>8/19/25 19:00</c:v>
                </c:pt>
                <c:pt idx="89">
                  <c:v>8/20/25 19:00</c:v>
                </c:pt>
                <c:pt idx="90">
                  <c:v>8/21/25 19:00</c:v>
                </c:pt>
                <c:pt idx="91">
                  <c:v>8/24/25 19:00</c:v>
                </c:pt>
                <c:pt idx="92">
                  <c:v>8/25/25 19:00</c:v>
                </c:pt>
                <c:pt idx="93">
                  <c:v>8/26/25 19:00</c:v>
                </c:pt>
                <c:pt idx="94">
                  <c:v>8/27/25 19:00</c:v>
                </c:pt>
                <c:pt idx="95">
                  <c:v>8/28/25 19:00</c:v>
                </c:pt>
                <c:pt idx="96">
                  <c:v>9/1/25 19:00</c:v>
                </c:pt>
                <c:pt idx="97">
                  <c:v>9/2/25 19:00</c:v>
                </c:pt>
                <c:pt idx="98">
                  <c:v>9/3/25 19:00</c:v>
                </c:pt>
                <c:pt idx="99">
                  <c:v>9/4/25 19:00</c:v>
                </c:pt>
                <c:pt idx="100">
                  <c:v>9/7/25 19:00</c:v>
                </c:pt>
                <c:pt idx="101">
                  <c:v>9/8/25 19:00</c:v>
                </c:pt>
                <c:pt idx="102">
                  <c:v>9/9/25 19:00</c:v>
                </c:pt>
                <c:pt idx="103">
                  <c:v>9/10/25 19:00</c:v>
                </c:pt>
                <c:pt idx="104">
                  <c:v>9/11/25 19:00</c:v>
                </c:pt>
                <c:pt idx="105">
                  <c:v>9/14/25 19:00</c:v>
                </c:pt>
                <c:pt idx="106">
                  <c:v>9/15/25 19:00</c:v>
                </c:pt>
                <c:pt idx="107">
                  <c:v>9/16/25 19:00</c:v>
                </c:pt>
                <c:pt idx="108">
                  <c:v>9/17/25 19:00</c:v>
                </c:pt>
                <c:pt idx="109">
                  <c:v>9/18/25 19:00</c:v>
                </c:pt>
                <c:pt idx="110">
                  <c:v>9/21/25 19:00</c:v>
                </c:pt>
                <c:pt idx="111">
                  <c:v>9/22/25 19:00</c:v>
                </c:pt>
                <c:pt idx="112">
                  <c:v>9/23/25 19:00</c:v>
                </c:pt>
                <c:pt idx="113">
                  <c:v>9/24/25 19:00</c:v>
                </c:pt>
                <c:pt idx="114">
                  <c:v>9/25/25 19:00</c:v>
                </c:pt>
                <c:pt idx="115">
                  <c:v>9/28/25 19:00</c:v>
                </c:pt>
                <c:pt idx="116">
                  <c:v>9/29/25 19:00</c:v>
                </c:pt>
                <c:pt idx="117">
                  <c:v>9/30/25 19:00</c:v>
                </c:pt>
                <c:pt idx="118">
                  <c:v>10/1/25 19:00</c:v>
                </c:pt>
                <c:pt idx="119">
                  <c:v>10/2/25 19:00</c:v>
                </c:pt>
                <c:pt idx="120">
                  <c:v>10/5/25 19:00</c:v>
                </c:pt>
                <c:pt idx="121">
                  <c:v>10/6/25 19:00</c:v>
                </c:pt>
                <c:pt idx="122">
                  <c:v>10/7/25 19:00</c:v>
                </c:pt>
                <c:pt idx="123">
                  <c:v>10/8/25 19:00</c:v>
                </c:pt>
                <c:pt idx="124">
                  <c:v>10/9/25 19:00</c:v>
                </c:pt>
                <c:pt idx="125">
                  <c:v>10/12/25 19:00</c:v>
                </c:pt>
                <c:pt idx="126">
                  <c:v>10/13/25 19:00</c:v>
                </c:pt>
                <c:pt idx="127">
                  <c:v>10/14/25 19:00</c:v>
                </c:pt>
                <c:pt idx="128">
                  <c:v>10/15/25 19:00</c:v>
                </c:pt>
                <c:pt idx="129">
                  <c:v>10/16/25 19:00</c:v>
                </c:pt>
                <c:pt idx="130">
                  <c:v>10/19/25 19:00</c:v>
                </c:pt>
                <c:pt idx="131">
                  <c:v>10/20/25 19:00</c:v>
                </c:pt>
                <c:pt idx="132">
                  <c:v>10/21/25 19:00</c:v>
                </c:pt>
                <c:pt idx="133">
                  <c:v>10/22/25 19:00</c:v>
                </c:pt>
                <c:pt idx="134">
                  <c:v>10/23/25 19:00</c:v>
                </c:pt>
                <c:pt idx="135">
                  <c:v>10/26/25 19:00</c:v>
                </c:pt>
                <c:pt idx="136">
                  <c:v>10/27/25 19:00</c:v>
                </c:pt>
                <c:pt idx="137">
                  <c:v>10/28/25 19:00</c:v>
                </c:pt>
                <c:pt idx="138">
                  <c:v>10/29/25 19:00</c:v>
                </c:pt>
                <c:pt idx="139">
                  <c:v>10/30/25 19:00</c:v>
                </c:pt>
                <c:pt idx="140">
                  <c:v>11/2/25 18:00</c:v>
                </c:pt>
                <c:pt idx="141">
                  <c:v>11/3/25 18:00</c:v>
                </c:pt>
                <c:pt idx="142">
                  <c:v>11/4/25 18:00</c:v>
                </c:pt>
                <c:pt idx="143">
                  <c:v>11/5/25 18:00</c:v>
                </c:pt>
                <c:pt idx="144">
                  <c:v>11/6/25 18:00</c:v>
                </c:pt>
                <c:pt idx="145">
                  <c:v>11/9/25 18:00</c:v>
                </c:pt>
                <c:pt idx="146">
                  <c:v>11/10/25 18:00</c:v>
                </c:pt>
                <c:pt idx="147">
                  <c:v>11/11/25 18:00</c:v>
                </c:pt>
                <c:pt idx="148">
                  <c:v>11/12/25 18:00</c:v>
                </c:pt>
                <c:pt idx="149">
                  <c:v>11/13/25 18:00</c:v>
                </c:pt>
                <c:pt idx="150">
                  <c:v>11/16/25 18:00</c:v>
                </c:pt>
                <c:pt idx="151">
                  <c:v>11/17/25 18:00</c:v>
                </c:pt>
                <c:pt idx="152">
                  <c:v>11/18/25 18:00</c:v>
                </c:pt>
                <c:pt idx="153">
                  <c:v>11/19/25 18:00</c:v>
                </c:pt>
                <c:pt idx="154">
                  <c:v>11/20/25 18:00</c:v>
                </c:pt>
                <c:pt idx="155">
                  <c:v>11/23/25 18:00</c:v>
                </c:pt>
                <c:pt idx="156">
                  <c:v>11/24/25 18:00</c:v>
                </c:pt>
                <c:pt idx="157">
                  <c:v>11/25/25 18:00</c:v>
                </c:pt>
                <c:pt idx="158">
                  <c:v>11/27/25 18:00</c:v>
                </c:pt>
                <c:pt idx="159">
                  <c:v>11/30/25 18:00</c:v>
                </c:pt>
                <c:pt idx="160">
                  <c:v>12/1/25 18:00</c:v>
                </c:pt>
                <c:pt idx="161">
                  <c:v>12/2/25 18:00</c:v>
                </c:pt>
                <c:pt idx="162">
                  <c:v>12/3/25 18:00</c:v>
                </c:pt>
                <c:pt idx="163">
                  <c:v>12/4/25 18:00</c:v>
                </c:pt>
                <c:pt idx="164">
                  <c:v>12/7/25 18:00</c:v>
                </c:pt>
                <c:pt idx="165">
                  <c:v>12/8/25 18:00</c:v>
                </c:pt>
                <c:pt idx="166">
                  <c:v>12/9/25 18:00</c:v>
                </c:pt>
                <c:pt idx="167">
                  <c:v>12/10/25 18:00</c:v>
                </c:pt>
                <c:pt idx="168">
                  <c:v>12/11/25 18:00</c:v>
                </c:pt>
                <c:pt idx="169">
                  <c:v>12/14/25 18:00</c:v>
                </c:pt>
                <c:pt idx="170">
                  <c:v>12/15/25 18:00</c:v>
                </c:pt>
                <c:pt idx="171">
                  <c:v>12/16/25 18:00</c:v>
                </c:pt>
                <c:pt idx="172">
                  <c:v>12/17/25 18:00</c:v>
                </c:pt>
                <c:pt idx="173">
                  <c:v>12/18/25 18:00</c:v>
                </c:pt>
                <c:pt idx="174">
                  <c:v>12/21/25 18:00</c:v>
                </c:pt>
                <c:pt idx="175">
                  <c:v>12/22/25 18:00</c:v>
                </c:pt>
                <c:pt idx="176">
                  <c:v>12/23/25 18:00</c:v>
                </c:pt>
                <c:pt idx="177">
                  <c:v>12/25/25 18:00</c:v>
                </c:pt>
                <c:pt idx="178">
                  <c:v>12/28/25 18:00</c:v>
                </c:pt>
                <c:pt idx="179">
                  <c:v>12/29/25 18:00</c:v>
                </c:pt>
                <c:pt idx="180">
                  <c:v>12/30/25 18:00</c:v>
                </c:pt>
                <c:pt idx="181">
                  <c:v>1/1/26 18:00</c:v>
                </c:pt>
                <c:pt idx="182">
                  <c:v>1/4/26 18:00</c:v>
                </c:pt>
                <c:pt idx="183">
                  <c:v>1/5/26 18:00</c:v>
                </c:pt>
                <c:pt idx="184">
                  <c:v>1/6/26 18:00</c:v>
                </c:pt>
                <c:pt idx="185">
                  <c:v>1/7/26 18:00</c:v>
                </c:pt>
                <c:pt idx="186">
                  <c:v>1/8/26 18:00</c:v>
                </c:pt>
                <c:pt idx="187">
                  <c:v>1/11/26 18:00</c:v>
                </c:pt>
                <c:pt idx="188">
                  <c:v>1/12/26 18:00</c:v>
                </c:pt>
                <c:pt idx="189">
                  <c:v>1/13/26 18:00</c:v>
                </c:pt>
                <c:pt idx="190">
                  <c:v>1/14/26 18:00</c:v>
                </c:pt>
                <c:pt idx="191">
                  <c:v>1/15/26 18:00</c:v>
                </c:pt>
                <c:pt idx="192">
                  <c:v>1/19/26 18:00</c:v>
                </c:pt>
                <c:pt idx="193">
                  <c:v>1/20/26 18:00</c:v>
                </c:pt>
                <c:pt idx="194">
                  <c:v>1/21/26 18:00</c:v>
                </c:pt>
                <c:pt idx="195">
                  <c:v>1/22/26 18:00</c:v>
                </c:pt>
                <c:pt idx="196">
                  <c:v>1/25/26 18:00</c:v>
                </c:pt>
                <c:pt idx="197">
                  <c:v>1/26/26 18:00</c:v>
                </c:pt>
                <c:pt idx="198">
                  <c:v>1/27/26 18:00</c:v>
                </c:pt>
                <c:pt idx="199">
                  <c:v>1/28/26 18:00</c:v>
                </c:pt>
                <c:pt idx="200">
                  <c:v>1/29/26 18:00</c:v>
                </c:pt>
                <c:pt idx="201">
                  <c:v>2/1/26 18:00</c:v>
                </c:pt>
                <c:pt idx="202">
                  <c:v>2/2/26 18:00</c:v>
                </c:pt>
                <c:pt idx="203">
                  <c:v>2/3/26 18:00</c:v>
                </c:pt>
                <c:pt idx="204">
                  <c:v>2/4/26 18:00</c:v>
                </c:pt>
                <c:pt idx="205">
                  <c:v>2/5/26 18:00</c:v>
                </c:pt>
                <c:pt idx="206">
                  <c:v>2/8/26 18:00</c:v>
                </c:pt>
                <c:pt idx="207">
                  <c:v>2/9/26 18:00</c:v>
                </c:pt>
                <c:pt idx="208">
                  <c:v>2/10/26 18:00</c:v>
                </c:pt>
                <c:pt idx="209">
                  <c:v>2/11/26 18:00</c:v>
                </c:pt>
                <c:pt idx="210">
                  <c:v>2/12/26 18:00</c:v>
                </c:pt>
                <c:pt idx="211">
                  <c:v>2/16/26 18:00</c:v>
                </c:pt>
                <c:pt idx="212">
                  <c:v>2/17/26 18:00</c:v>
                </c:pt>
                <c:pt idx="213">
                  <c:v>2/18/26 18:00</c:v>
                </c:pt>
                <c:pt idx="214">
                  <c:v>2/19/26 18:00</c:v>
                </c:pt>
                <c:pt idx="215">
                  <c:v>2/22/26 18:00</c:v>
                </c:pt>
                <c:pt idx="216">
                  <c:v>2/23/26 18:00</c:v>
                </c:pt>
                <c:pt idx="217">
                  <c:v>2/24/26 18:00</c:v>
                </c:pt>
                <c:pt idx="218">
                  <c:v>2/25/26 18:00</c:v>
                </c:pt>
                <c:pt idx="219">
                  <c:v>2/26/26 18:00</c:v>
                </c:pt>
                <c:pt idx="220">
                  <c:v>3/1/26 18:00</c:v>
                </c:pt>
                <c:pt idx="221">
                  <c:v>3/2/26 18:00</c:v>
                </c:pt>
                <c:pt idx="222">
                  <c:v>3/3/26 18:00</c:v>
                </c:pt>
                <c:pt idx="223">
                  <c:v>3/4/26 18:00</c:v>
                </c:pt>
                <c:pt idx="224">
                  <c:v>3/5/26 18:00</c:v>
                </c:pt>
                <c:pt idx="225">
                  <c:v>3/8/26 19:00</c:v>
                </c:pt>
                <c:pt idx="226">
                  <c:v>3/9/26 19:00</c:v>
                </c:pt>
                <c:pt idx="227">
                  <c:v>3/10/26 19:00</c:v>
                </c:pt>
                <c:pt idx="228">
                  <c:v>3/11/26 19:00</c:v>
                </c:pt>
                <c:pt idx="229">
                  <c:v>3/12/26 19:00</c:v>
                </c:pt>
                <c:pt idx="230">
                  <c:v>3/15/26 19:00</c:v>
                </c:pt>
                <c:pt idx="231">
                  <c:v>3/16/26 19:00</c:v>
                </c:pt>
                <c:pt idx="232">
                  <c:v>3/17/26 19:00</c:v>
                </c:pt>
                <c:pt idx="233">
                  <c:v>3/18/26 19:00</c:v>
                </c:pt>
                <c:pt idx="234">
                  <c:v>3/19/26 19:00</c:v>
                </c:pt>
                <c:pt idx="235">
                  <c:v>3/22/26 19:00</c:v>
                </c:pt>
                <c:pt idx="236">
                  <c:v>3/23/26 19:00</c:v>
                </c:pt>
                <c:pt idx="237">
                  <c:v>3/24/26 19:00</c:v>
                </c:pt>
                <c:pt idx="238">
                  <c:v>3/25/26 19:00</c:v>
                </c:pt>
                <c:pt idx="239">
                  <c:v>3/26/26 19:00</c:v>
                </c:pt>
                <c:pt idx="240">
                  <c:v>3/29/26 19:00</c:v>
                </c:pt>
                <c:pt idx="241">
                  <c:v>3/30/26 19:00</c:v>
                </c:pt>
                <c:pt idx="242">
                  <c:v>3/31/26 19:00</c:v>
                </c:pt>
                <c:pt idx="243">
                  <c:v>4/1/26 19:00</c:v>
                </c:pt>
                <c:pt idx="244">
                  <c:v>4/5/26 19:00</c:v>
                </c:pt>
                <c:pt idx="245">
                  <c:v>4/6/26 19:00</c:v>
                </c:pt>
                <c:pt idx="246">
                  <c:v>4/7/26 19:00</c:v>
                </c:pt>
                <c:pt idx="247">
                  <c:v>4/8/26 19:00</c:v>
                </c:pt>
                <c:pt idx="248">
                  <c:v>4/9/26 19:00</c:v>
                </c:pt>
              </c:strCache>
            </c:strRef>
          </c:cat>
          <c:val>
            <c:numRef>
              <c:f>'ICE futures'!$J$5:$J$254</c:f>
              <c:numCache>
                <c:formatCode>_("$"* #,##0.00_);_("$"* \(#,##0.00\);_("$"* "-"??_);_(@_)</c:formatCode>
                <c:ptCount val="249"/>
                <c:pt idx="0">
                  <c:v>77.099999999999994</c:v>
                </c:pt>
                <c:pt idx="1">
                  <c:v>77.099999999999994</c:v>
                </c:pt>
                <c:pt idx="2">
                  <c:v>77.099999999999994</c:v>
                </c:pt>
                <c:pt idx="3">
                  <c:v>76.8</c:v>
                </c:pt>
                <c:pt idx="4">
                  <c:v>77.099999999999994</c:v>
                </c:pt>
                <c:pt idx="5">
                  <c:v>77.599999999999994</c:v>
                </c:pt>
                <c:pt idx="6">
                  <c:v>77.900000000000006</c:v>
                </c:pt>
                <c:pt idx="7">
                  <c:v>77.7</c:v>
                </c:pt>
                <c:pt idx="8">
                  <c:v>77.599999999999994</c:v>
                </c:pt>
                <c:pt idx="9">
                  <c:v>77.099999999999994</c:v>
                </c:pt>
                <c:pt idx="10">
                  <c:v>75.8</c:v>
                </c:pt>
                <c:pt idx="11">
                  <c:v>75.2</c:v>
                </c:pt>
                <c:pt idx="12">
                  <c:v>75.7</c:v>
                </c:pt>
                <c:pt idx="13">
                  <c:v>75.8</c:v>
                </c:pt>
                <c:pt idx="14">
                  <c:v>75.900000000000006</c:v>
                </c:pt>
                <c:pt idx="15">
                  <c:v>76.3</c:v>
                </c:pt>
                <c:pt idx="16">
                  <c:v>76.3</c:v>
                </c:pt>
                <c:pt idx="17">
                  <c:v>76.599999999999994</c:v>
                </c:pt>
                <c:pt idx="18">
                  <c:v>76.599999999999994</c:v>
                </c:pt>
                <c:pt idx="19">
                  <c:v>76.599999999999994</c:v>
                </c:pt>
                <c:pt idx="20">
                  <c:v>76.599999999999994</c:v>
                </c:pt>
                <c:pt idx="21">
                  <c:v>76.7</c:v>
                </c:pt>
                <c:pt idx="22">
                  <c:v>77.400000000000006</c:v>
                </c:pt>
                <c:pt idx="23">
                  <c:v>76.8</c:v>
                </c:pt>
                <c:pt idx="24">
                  <c:v>76.599999999999994</c:v>
                </c:pt>
                <c:pt idx="25">
                  <c:v>74.400000000000006</c:v>
                </c:pt>
                <c:pt idx="26">
                  <c:v>74.099999999999994</c:v>
                </c:pt>
                <c:pt idx="27">
                  <c:v>74.599999999999994</c:v>
                </c:pt>
                <c:pt idx="28">
                  <c:v>74.599999999999994</c:v>
                </c:pt>
                <c:pt idx="29">
                  <c:v>74.7</c:v>
                </c:pt>
                <c:pt idx="30">
                  <c:v>74.5</c:v>
                </c:pt>
                <c:pt idx="31">
                  <c:v>75.7</c:v>
                </c:pt>
                <c:pt idx="32">
                  <c:v>76.099999999999994</c:v>
                </c:pt>
                <c:pt idx="33">
                  <c:v>75.7</c:v>
                </c:pt>
                <c:pt idx="34">
                  <c:v>74.5</c:v>
                </c:pt>
                <c:pt idx="35">
                  <c:v>73.900000000000006</c:v>
                </c:pt>
                <c:pt idx="36">
                  <c:v>74</c:v>
                </c:pt>
                <c:pt idx="37">
                  <c:v>74.599999999999994</c:v>
                </c:pt>
                <c:pt idx="38">
                  <c:v>74.400000000000006</c:v>
                </c:pt>
                <c:pt idx="39">
                  <c:v>73.7</c:v>
                </c:pt>
                <c:pt idx="40">
                  <c:v>73.900000000000006</c:v>
                </c:pt>
                <c:pt idx="41">
                  <c:v>74.2</c:v>
                </c:pt>
                <c:pt idx="42">
                  <c:v>73.400000000000006</c:v>
                </c:pt>
                <c:pt idx="43">
                  <c:v>73.400000000000006</c:v>
                </c:pt>
                <c:pt idx="44">
                  <c:v>71.599999999999994</c:v>
                </c:pt>
                <c:pt idx="45">
                  <c:v>68.599999999999994</c:v>
                </c:pt>
                <c:pt idx="46">
                  <c:v>66.099999999999994</c:v>
                </c:pt>
                <c:pt idx="47">
                  <c:v>66.099999999999994</c:v>
                </c:pt>
                <c:pt idx="48">
                  <c:v>66.2</c:v>
                </c:pt>
                <c:pt idx="49">
                  <c:v>64.900000000000006</c:v>
                </c:pt>
                <c:pt idx="50">
                  <c:v>65</c:v>
                </c:pt>
                <c:pt idx="51">
                  <c:v>65.099999999999994</c:v>
                </c:pt>
                <c:pt idx="52">
                  <c:v>65.2</c:v>
                </c:pt>
                <c:pt idx="53">
                  <c:v>64.400000000000006</c:v>
                </c:pt>
                <c:pt idx="54">
                  <c:v>64</c:v>
                </c:pt>
                <c:pt idx="55">
                  <c:v>65.3</c:v>
                </c:pt>
                <c:pt idx="56">
                  <c:v>62.7</c:v>
                </c:pt>
                <c:pt idx="57">
                  <c:v>62.7</c:v>
                </c:pt>
                <c:pt idx="58">
                  <c:v>62</c:v>
                </c:pt>
                <c:pt idx="59">
                  <c:v>62</c:v>
                </c:pt>
                <c:pt idx="60">
                  <c:v>62.3</c:v>
                </c:pt>
                <c:pt idx="61">
                  <c:v>62.3</c:v>
                </c:pt>
                <c:pt idx="62">
                  <c:v>63</c:v>
                </c:pt>
                <c:pt idx="63">
                  <c:v>63.4</c:v>
                </c:pt>
                <c:pt idx="64">
                  <c:v>63.6</c:v>
                </c:pt>
                <c:pt idx="65">
                  <c:v>63.7</c:v>
                </c:pt>
                <c:pt idx="66">
                  <c:v>63.6</c:v>
                </c:pt>
                <c:pt idx="67">
                  <c:v>63.2</c:v>
                </c:pt>
                <c:pt idx="68">
                  <c:v>63.2</c:v>
                </c:pt>
                <c:pt idx="69">
                  <c:v>63.2</c:v>
                </c:pt>
                <c:pt idx="70">
                  <c:v>63.1</c:v>
                </c:pt>
                <c:pt idx="71">
                  <c:v>62.7</c:v>
                </c:pt>
                <c:pt idx="72">
                  <c:v>62.3</c:v>
                </c:pt>
                <c:pt idx="73">
                  <c:v>61.9</c:v>
                </c:pt>
                <c:pt idx="74">
                  <c:v>61.3</c:v>
                </c:pt>
                <c:pt idx="75">
                  <c:v>61.5</c:v>
                </c:pt>
                <c:pt idx="76">
                  <c:v>61.5</c:v>
                </c:pt>
                <c:pt idx="77">
                  <c:v>60.9</c:v>
                </c:pt>
                <c:pt idx="78">
                  <c:v>61.8</c:v>
                </c:pt>
                <c:pt idx="79">
                  <c:v>62.5</c:v>
                </c:pt>
                <c:pt idx="80">
                  <c:v>62.8</c:v>
                </c:pt>
                <c:pt idx="81">
                  <c:v>62.6</c:v>
                </c:pt>
                <c:pt idx="82">
                  <c:v>62.4</c:v>
                </c:pt>
                <c:pt idx="83">
                  <c:v>61.9</c:v>
                </c:pt>
                <c:pt idx="84">
                  <c:v>62.1</c:v>
                </c:pt>
                <c:pt idx="85">
                  <c:v>62.8</c:v>
                </c:pt>
                <c:pt idx="86">
                  <c:v>62.8</c:v>
                </c:pt>
                <c:pt idx="87">
                  <c:v>62.9</c:v>
                </c:pt>
                <c:pt idx="88">
                  <c:v>63.1</c:v>
                </c:pt>
                <c:pt idx="89">
                  <c:v>63.8</c:v>
                </c:pt>
                <c:pt idx="90">
                  <c:v>64.900000000000006</c:v>
                </c:pt>
                <c:pt idx="91">
                  <c:v>64.900000000000006</c:v>
                </c:pt>
                <c:pt idx="92">
                  <c:v>64.8</c:v>
                </c:pt>
                <c:pt idx="93">
                  <c:v>65.099999999999994</c:v>
                </c:pt>
                <c:pt idx="94">
                  <c:v>65.900000000000006</c:v>
                </c:pt>
                <c:pt idx="95">
                  <c:v>66</c:v>
                </c:pt>
                <c:pt idx="96">
                  <c:v>66</c:v>
                </c:pt>
                <c:pt idx="97">
                  <c:v>66</c:v>
                </c:pt>
                <c:pt idx="98">
                  <c:v>66.3</c:v>
                </c:pt>
                <c:pt idx="99">
                  <c:v>66.2</c:v>
                </c:pt>
                <c:pt idx="100">
                  <c:v>65.8</c:v>
                </c:pt>
                <c:pt idx="101">
                  <c:v>65.900000000000006</c:v>
                </c:pt>
                <c:pt idx="102">
                  <c:v>65.5</c:v>
                </c:pt>
                <c:pt idx="103">
                  <c:v>65.7</c:v>
                </c:pt>
                <c:pt idx="104">
                  <c:v>65.400000000000006</c:v>
                </c:pt>
                <c:pt idx="105">
                  <c:v>65.5</c:v>
                </c:pt>
                <c:pt idx="106">
                  <c:v>65.900000000000006</c:v>
                </c:pt>
                <c:pt idx="107">
                  <c:v>66.099999999999994</c:v>
                </c:pt>
                <c:pt idx="108">
                  <c:v>65.900000000000006</c:v>
                </c:pt>
                <c:pt idx="109">
                  <c:v>66</c:v>
                </c:pt>
                <c:pt idx="110">
                  <c:v>65.900000000000006</c:v>
                </c:pt>
                <c:pt idx="111">
                  <c:v>65.8</c:v>
                </c:pt>
                <c:pt idx="112">
                  <c:v>66.2</c:v>
                </c:pt>
                <c:pt idx="113">
                  <c:v>66.7</c:v>
                </c:pt>
                <c:pt idx="114">
                  <c:v>66.8</c:v>
                </c:pt>
                <c:pt idx="115">
                  <c:v>68.099999999999994</c:v>
                </c:pt>
                <c:pt idx="116">
                  <c:v>68.7</c:v>
                </c:pt>
                <c:pt idx="117">
                  <c:v>69.099999999999994</c:v>
                </c:pt>
                <c:pt idx="118">
                  <c:v>68.400000000000006</c:v>
                </c:pt>
                <c:pt idx="119">
                  <c:v>69.099999999999994</c:v>
                </c:pt>
                <c:pt idx="120">
                  <c:v>68.900000000000006</c:v>
                </c:pt>
                <c:pt idx="121">
                  <c:v>68.3</c:v>
                </c:pt>
                <c:pt idx="122">
                  <c:v>68.2</c:v>
                </c:pt>
                <c:pt idx="123">
                  <c:v>67.5</c:v>
                </c:pt>
                <c:pt idx="124">
                  <c:v>66.900000000000006</c:v>
                </c:pt>
                <c:pt idx="125">
                  <c:v>66</c:v>
                </c:pt>
                <c:pt idx="126">
                  <c:v>65.900000000000006</c:v>
                </c:pt>
                <c:pt idx="127">
                  <c:v>66.2</c:v>
                </c:pt>
                <c:pt idx="128">
                  <c:v>66.2</c:v>
                </c:pt>
                <c:pt idx="129">
                  <c:v>66.3</c:v>
                </c:pt>
                <c:pt idx="130">
                  <c:v>66.5</c:v>
                </c:pt>
                <c:pt idx="131">
                  <c:v>66.599999999999994</c:v>
                </c:pt>
                <c:pt idx="132">
                  <c:v>66.7</c:v>
                </c:pt>
                <c:pt idx="133">
                  <c:v>66.5</c:v>
                </c:pt>
                <c:pt idx="134">
                  <c:v>66.599999999999994</c:v>
                </c:pt>
                <c:pt idx="135">
                  <c:v>66.7</c:v>
                </c:pt>
                <c:pt idx="136">
                  <c:v>67.5</c:v>
                </c:pt>
                <c:pt idx="137">
                  <c:v>67.8</c:v>
                </c:pt>
                <c:pt idx="138">
                  <c:v>68.099999999999994</c:v>
                </c:pt>
                <c:pt idx="139">
                  <c:v>68.8</c:v>
                </c:pt>
                <c:pt idx="140">
                  <c:v>69.3</c:v>
                </c:pt>
                <c:pt idx="141">
                  <c:v>68.8</c:v>
                </c:pt>
                <c:pt idx="142">
                  <c:v>68.8</c:v>
                </c:pt>
                <c:pt idx="143">
                  <c:v>68.599999999999994</c:v>
                </c:pt>
                <c:pt idx="144">
                  <c:v>68.3</c:v>
                </c:pt>
                <c:pt idx="145">
                  <c:v>68.2</c:v>
                </c:pt>
                <c:pt idx="146">
                  <c:v>67.599999999999994</c:v>
                </c:pt>
                <c:pt idx="147">
                  <c:v>68.099999999999994</c:v>
                </c:pt>
                <c:pt idx="148">
                  <c:v>68.2</c:v>
                </c:pt>
                <c:pt idx="149">
                  <c:v>68.5</c:v>
                </c:pt>
                <c:pt idx="150">
                  <c:v>68.599999999999994</c:v>
                </c:pt>
                <c:pt idx="151">
                  <c:v>68.400000000000006</c:v>
                </c:pt>
                <c:pt idx="152">
                  <c:v>68.5</c:v>
                </c:pt>
                <c:pt idx="153">
                  <c:v>69</c:v>
                </c:pt>
                <c:pt idx="154">
                  <c:v>68.7</c:v>
                </c:pt>
                <c:pt idx="155">
                  <c:v>68.099999999999994</c:v>
                </c:pt>
                <c:pt idx="156">
                  <c:v>68</c:v>
                </c:pt>
                <c:pt idx="157">
                  <c:v>67.8</c:v>
                </c:pt>
                <c:pt idx="158">
                  <c:v>68.099999999999994</c:v>
                </c:pt>
                <c:pt idx="159">
                  <c:v>68</c:v>
                </c:pt>
                <c:pt idx="160">
                  <c:v>68</c:v>
                </c:pt>
                <c:pt idx="161">
                  <c:v>68.3</c:v>
                </c:pt>
                <c:pt idx="162">
                  <c:v>68.900000000000006</c:v>
                </c:pt>
                <c:pt idx="163">
                  <c:v>69</c:v>
                </c:pt>
                <c:pt idx="164">
                  <c:v>68.900000000000006</c:v>
                </c:pt>
                <c:pt idx="165">
                  <c:v>68.599999999999994</c:v>
                </c:pt>
                <c:pt idx="166">
                  <c:v>68</c:v>
                </c:pt>
                <c:pt idx="167">
                  <c:v>67.7</c:v>
                </c:pt>
                <c:pt idx="168">
                  <c:v>66.8</c:v>
                </c:pt>
                <c:pt idx="169">
                  <c:v>65.900000000000006</c:v>
                </c:pt>
                <c:pt idx="170">
                  <c:v>66.400000000000006</c:v>
                </c:pt>
                <c:pt idx="171">
                  <c:v>66.599999999999994</c:v>
                </c:pt>
                <c:pt idx="172">
                  <c:v>66.8</c:v>
                </c:pt>
                <c:pt idx="173">
                  <c:v>66.8</c:v>
                </c:pt>
                <c:pt idx="174">
                  <c:v>66.8</c:v>
                </c:pt>
                <c:pt idx="175">
                  <c:v>66.8</c:v>
                </c:pt>
                <c:pt idx="176">
                  <c:v>67</c:v>
                </c:pt>
                <c:pt idx="177">
                  <c:v>66.8</c:v>
                </c:pt>
                <c:pt idx="178">
                  <c:v>66.900000000000006</c:v>
                </c:pt>
                <c:pt idx="179">
                  <c:v>67.099999999999994</c:v>
                </c:pt>
                <c:pt idx="180">
                  <c:v>67</c:v>
                </c:pt>
                <c:pt idx="181">
                  <c:v>66.900000000000006</c:v>
                </c:pt>
                <c:pt idx="182">
                  <c:v>66.2</c:v>
                </c:pt>
                <c:pt idx="183">
                  <c:v>65.599999999999994</c:v>
                </c:pt>
                <c:pt idx="184">
                  <c:v>64.5</c:v>
                </c:pt>
                <c:pt idx="185">
                  <c:v>64.599999999999994</c:v>
                </c:pt>
                <c:pt idx="186">
                  <c:v>63.3</c:v>
                </c:pt>
                <c:pt idx="187">
                  <c:v>63.5</c:v>
                </c:pt>
                <c:pt idx="188">
                  <c:v>63</c:v>
                </c:pt>
                <c:pt idx="189">
                  <c:v>62.6</c:v>
                </c:pt>
                <c:pt idx="190">
                  <c:v>61.8</c:v>
                </c:pt>
                <c:pt idx="191">
                  <c:v>62.2</c:v>
                </c:pt>
                <c:pt idx="192">
                  <c:v>63.4</c:v>
                </c:pt>
                <c:pt idx="193">
                  <c:v>63.7</c:v>
                </c:pt>
                <c:pt idx="194">
                  <c:v>64.400000000000006</c:v>
                </c:pt>
                <c:pt idx="195">
                  <c:v>64.400000000000006</c:v>
                </c:pt>
                <c:pt idx="196">
                  <c:v>63.9</c:v>
                </c:pt>
                <c:pt idx="197">
                  <c:v>63.2</c:v>
                </c:pt>
                <c:pt idx="198">
                  <c:v>62.5</c:v>
                </c:pt>
                <c:pt idx="199">
                  <c:v>62</c:v>
                </c:pt>
                <c:pt idx="200">
                  <c:v>62</c:v>
                </c:pt>
                <c:pt idx="201">
                  <c:v>61.2</c:v>
                </c:pt>
                <c:pt idx="202">
                  <c:v>60.1</c:v>
                </c:pt>
                <c:pt idx="203">
                  <c:v>60.2</c:v>
                </c:pt>
                <c:pt idx="204">
                  <c:v>60.9</c:v>
                </c:pt>
                <c:pt idx="205">
                  <c:v>60.6</c:v>
                </c:pt>
                <c:pt idx="206">
                  <c:v>60.4</c:v>
                </c:pt>
                <c:pt idx="207">
                  <c:v>60.5</c:v>
                </c:pt>
                <c:pt idx="208">
                  <c:v>60.6</c:v>
                </c:pt>
                <c:pt idx="209">
                  <c:v>60</c:v>
                </c:pt>
                <c:pt idx="210">
                  <c:v>60</c:v>
                </c:pt>
                <c:pt idx="211">
                  <c:v>60.1</c:v>
                </c:pt>
                <c:pt idx="212">
                  <c:v>59.4</c:v>
                </c:pt>
                <c:pt idx="213">
                  <c:v>59.4</c:v>
                </c:pt>
                <c:pt idx="214">
                  <c:v>59.9</c:v>
                </c:pt>
                <c:pt idx="215">
                  <c:v>60.4</c:v>
                </c:pt>
                <c:pt idx="216">
                  <c:v>60.2</c:v>
                </c:pt>
                <c:pt idx="217">
                  <c:v>59.9</c:v>
                </c:pt>
                <c:pt idx="218">
                  <c:v>60.7</c:v>
                </c:pt>
                <c:pt idx="219">
                  <c:v>60.7</c:v>
                </c:pt>
                <c:pt idx="220">
                  <c:v>60.8</c:v>
                </c:pt>
                <c:pt idx="221">
                  <c:v>60.9</c:v>
                </c:pt>
                <c:pt idx="222">
                  <c:v>61</c:v>
                </c:pt>
                <c:pt idx="223">
                  <c:v>61</c:v>
                </c:pt>
                <c:pt idx="224">
                  <c:v>61.2</c:v>
                </c:pt>
                <c:pt idx="225">
                  <c:v>61.7</c:v>
                </c:pt>
                <c:pt idx="226">
                  <c:v>61.1</c:v>
                </c:pt>
                <c:pt idx="227">
                  <c:v>60.7</c:v>
                </c:pt>
                <c:pt idx="228">
                  <c:v>58</c:v>
                </c:pt>
                <c:pt idx="229">
                  <c:v>57.9</c:v>
                </c:pt>
                <c:pt idx="230">
                  <c:v>58.3</c:v>
                </c:pt>
                <c:pt idx="231">
                  <c:v>58</c:v>
                </c:pt>
                <c:pt idx="232">
                  <c:v>57.9</c:v>
                </c:pt>
                <c:pt idx="233">
                  <c:v>57.7</c:v>
                </c:pt>
                <c:pt idx="234">
                  <c:v>57.7</c:v>
                </c:pt>
                <c:pt idx="235">
                  <c:v>57.4</c:v>
                </c:pt>
                <c:pt idx="236">
                  <c:v>56.7</c:v>
                </c:pt>
                <c:pt idx="237">
                  <c:v>57</c:v>
                </c:pt>
                <c:pt idx="238">
                  <c:v>56.6</c:v>
                </c:pt>
                <c:pt idx="239">
                  <c:v>56.6</c:v>
                </c:pt>
                <c:pt idx="240">
                  <c:v>56.5</c:v>
                </c:pt>
                <c:pt idx="241">
                  <c:v>55.8</c:v>
                </c:pt>
                <c:pt idx="242">
                  <c:v>55.8</c:v>
                </c:pt>
                <c:pt idx="243">
                  <c:v>54.6</c:v>
                </c:pt>
                <c:pt idx="244">
                  <c:v>54.5</c:v>
                </c:pt>
                <c:pt idx="245">
                  <c:v>54</c:v>
                </c:pt>
                <c:pt idx="246">
                  <c:v>53.3</c:v>
                </c:pt>
                <c:pt idx="247">
                  <c:v>53.7</c:v>
                </c:pt>
                <c:pt idx="248">
                  <c:v>52.8</c:v>
                </c:pt>
              </c:numCache>
            </c:numRef>
          </c:val>
          <c:smooth val="0"/>
          <c:extLst>
            <c:ext xmlns:c16="http://schemas.microsoft.com/office/drawing/2014/chart" uri="{C3380CC4-5D6E-409C-BE32-E72D297353CC}">
              <c16:uniqueId val="{00000001-F96D-7B49-B343-74A075A0A895}"/>
            </c:ext>
          </c:extLst>
        </c:ser>
        <c:ser>
          <c:idx val="2"/>
          <c:order val="2"/>
          <c:tx>
            <c:strRef>
              <c:f>'ICE futures'!$K$3:$K$4</c:f>
              <c:strCache>
                <c:ptCount val="1"/>
                <c:pt idx="0">
                  <c:v>2029</c:v>
                </c:pt>
              </c:strCache>
            </c:strRef>
          </c:tx>
          <c:spPr>
            <a:ln w="28575" cap="rnd">
              <a:solidFill>
                <a:schemeClr val="accent3"/>
              </a:solidFill>
              <a:round/>
            </a:ln>
            <a:effectLst/>
          </c:spPr>
          <c:marker>
            <c:symbol val="none"/>
          </c:marker>
          <c:cat>
            <c:strRef>
              <c:f>'ICE futures'!$H$5:$H$254</c:f>
              <c:strCache>
                <c:ptCount val="249"/>
                <c:pt idx="0">
                  <c:v>3/11/25 19:00</c:v>
                </c:pt>
                <c:pt idx="1">
                  <c:v>3/12/25 19:00</c:v>
                </c:pt>
                <c:pt idx="2">
                  <c:v>3/13/25 19:00</c:v>
                </c:pt>
                <c:pt idx="3">
                  <c:v>3/16/25 19:00</c:v>
                </c:pt>
                <c:pt idx="4">
                  <c:v>3/17/25 19:00</c:v>
                </c:pt>
                <c:pt idx="5">
                  <c:v>3/18/25 19:00</c:v>
                </c:pt>
                <c:pt idx="6">
                  <c:v>3/19/25 19:00</c:v>
                </c:pt>
                <c:pt idx="7">
                  <c:v>3/20/25 19:00</c:v>
                </c:pt>
                <c:pt idx="8">
                  <c:v>3/23/25 19:00</c:v>
                </c:pt>
                <c:pt idx="9">
                  <c:v>3/24/25 19:00</c:v>
                </c:pt>
                <c:pt idx="10">
                  <c:v>3/25/25 19:00</c:v>
                </c:pt>
                <c:pt idx="11">
                  <c:v>3/26/25 19:00</c:v>
                </c:pt>
                <c:pt idx="12">
                  <c:v>3/27/25 19:00</c:v>
                </c:pt>
                <c:pt idx="13">
                  <c:v>3/30/25 19:00</c:v>
                </c:pt>
                <c:pt idx="14">
                  <c:v>3/31/25 19:00</c:v>
                </c:pt>
                <c:pt idx="15">
                  <c:v>4/1/25 19:00</c:v>
                </c:pt>
                <c:pt idx="16">
                  <c:v>4/2/25 19:00</c:v>
                </c:pt>
                <c:pt idx="17">
                  <c:v>5/4/25 19:00</c:v>
                </c:pt>
                <c:pt idx="18">
                  <c:v>5/5/25 19:00</c:v>
                </c:pt>
                <c:pt idx="19">
                  <c:v>5/6/25 19:00</c:v>
                </c:pt>
                <c:pt idx="20">
                  <c:v>5/7/25 19:00</c:v>
                </c:pt>
                <c:pt idx="21">
                  <c:v>5/8/25 19:00</c:v>
                </c:pt>
                <c:pt idx="22">
                  <c:v>5/11/25 19:00</c:v>
                </c:pt>
                <c:pt idx="23">
                  <c:v>5/12/25 19:00</c:v>
                </c:pt>
                <c:pt idx="24">
                  <c:v>5/13/25 19:00</c:v>
                </c:pt>
                <c:pt idx="25">
                  <c:v>5/14/25 19:00</c:v>
                </c:pt>
                <c:pt idx="26">
                  <c:v>5/15/25 19:00</c:v>
                </c:pt>
                <c:pt idx="27">
                  <c:v>5/18/25 19:00</c:v>
                </c:pt>
                <c:pt idx="28">
                  <c:v>5/19/25 19:00</c:v>
                </c:pt>
                <c:pt idx="29">
                  <c:v>5/20/25 19:00</c:v>
                </c:pt>
                <c:pt idx="30">
                  <c:v>5/21/25 19:00</c:v>
                </c:pt>
                <c:pt idx="31">
                  <c:v>5/22/25 19:00</c:v>
                </c:pt>
                <c:pt idx="32">
                  <c:v>5/26/25 19:00</c:v>
                </c:pt>
                <c:pt idx="33">
                  <c:v>5/27/25 19:00</c:v>
                </c:pt>
                <c:pt idx="34">
                  <c:v>5/28/25 19:00</c:v>
                </c:pt>
                <c:pt idx="35">
                  <c:v>5/29/25 19:00</c:v>
                </c:pt>
                <c:pt idx="36">
                  <c:v>6/1/25 19:00</c:v>
                </c:pt>
                <c:pt idx="37">
                  <c:v>6/2/25 19:00</c:v>
                </c:pt>
                <c:pt idx="38">
                  <c:v>6/3/25 19:00</c:v>
                </c:pt>
                <c:pt idx="39">
                  <c:v>6/4/25 19:00</c:v>
                </c:pt>
                <c:pt idx="40">
                  <c:v>6/5/25 19:00</c:v>
                </c:pt>
                <c:pt idx="41">
                  <c:v>6/8/25 19:00</c:v>
                </c:pt>
                <c:pt idx="42">
                  <c:v>6/9/25 19:00</c:v>
                </c:pt>
                <c:pt idx="43">
                  <c:v>6/10/25 19:00</c:v>
                </c:pt>
                <c:pt idx="44">
                  <c:v>6/11/25 19:00</c:v>
                </c:pt>
                <c:pt idx="45">
                  <c:v>6/12/25 19:00</c:v>
                </c:pt>
                <c:pt idx="46">
                  <c:v>6/15/25 19:00</c:v>
                </c:pt>
                <c:pt idx="47">
                  <c:v>6/16/25 19:00</c:v>
                </c:pt>
                <c:pt idx="48">
                  <c:v>6/17/25 19:00</c:v>
                </c:pt>
                <c:pt idx="49">
                  <c:v>6/19/25 19:00</c:v>
                </c:pt>
                <c:pt idx="50">
                  <c:v>6/22/25 19:00</c:v>
                </c:pt>
                <c:pt idx="51">
                  <c:v>6/23/25 19:00</c:v>
                </c:pt>
                <c:pt idx="52">
                  <c:v>6/24/25 19:00</c:v>
                </c:pt>
                <c:pt idx="53">
                  <c:v>6/25/25 19:00</c:v>
                </c:pt>
                <c:pt idx="54">
                  <c:v>6/26/25 19:00</c:v>
                </c:pt>
                <c:pt idx="55">
                  <c:v>6/29/25 19:00</c:v>
                </c:pt>
                <c:pt idx="56">
                  <c:v>7/6/25 19:00</c:v>
                </c:pt>
                <c:pt idx="57">
                  <c:v>7/7/25 19:00</c:v>
                </c:pt>
                <c:pt idx="58">
                  <c:v>7/8/25 19:00</c:v>
                </c:pt>
                <c:pt idx="59">
                  <c:v>7/9/25 19:00</c:v>
                </c:pt>
                <c:pt idx="60">
                  <c:v>7/10/25 19:00</c:v>
                </c:pt>
                <c:pt idx="61">
                  <c:v>7/13/25 19:00</c:v>
                </c:pt>
                <c:pt idx="62">
                  <c:v>7/14/25 19:00</c:v>
                </c:pt>
                <c:pt idx="63">
                  <c:v>7/15/25 19:00</c:v>
                </c:pt>
                <c:pt idx="64">
                  <c:v>7/16/25 19:00</c:v>
                </c:pt>
                <c:pt idx="65">
                  <c:v>7/17/25 19:00</c:v>
                </c:pt>
                <c:pt idx="66">
                  <c:v>7/20/25 19:00</c:v>
                </c:pt>
                <c:pt idx="67">
                  <c:v>7/21/25 19:00</c:v>
                </c:pt>
                <c:pt idx="68">
                  <c:v>7/22/25 19:00</c:v>
                </c:pt>
                <c:pt idx="69">
                  <c:v>7/23/25 19:00</c:v>
                </c:pt>
                <c:pt idx="70">
                  <c:v>7/24/25 19:00</c:v>
                </c:pt>
                <c:pt idx="71">
                  <c:v>7/27/25 19:00</c:v>
                </c:pt>
                <c:pt idx="72">
                  <c:v>7/28/25 19:00</c:v>
                </c:pt>
                <c:pt idx="73">
                  <c:v>7/29/25 19:00</c:v>
                </c:pt>
                <c:pt idx="74">
                  <c:v>7/30/25 19:00</c:v>
                </c:pt>
                <c:pt idx="75">
                  <c:v>7/31/25 19:00</c:v>
                </c:pt>
                <c:pt idx="76">
                  <c:v>8/3/25 19:00</c:v>
                </c:pt>
                <c:pt idx="77">
                  <c:v>8/4/25 19:00</c:v>
                </c:pt>
                <c:pt idx="78">
                  <c:v>8/5/25 19:00</c:v>
                </c:pt>
                <c:pt idx="79">
                  <c:v>8/6/25 19:00</c:v>
                </c:pt>
                <c:pt idx="80">
                  <c:v>8/7/25 19:00</c:v>
                </c:pt>
                <c:pt idx="81">
                  <c:v>8/10/25 19:00</c:v>
                </c:pt>
                <c:pt idx="82">
                  <c:v>8/11/25 19:00</c:v>
                </c:pt>
                <c:pt idx="83">
                  <c:v>8/12/25 19:00</c:v>
                </c:pt>
                <c:pt idx="84">
                  <c:v>8/13/25 19:00</c:v>
                </c:pt>
                <c:pt idx="85">
                  <c:v>8/14/25 19:00</c:v>
                </c:pt>
                <c:pt idx="86">
                  <c:v>8/17/25 19:00</c:v>
                </c:pt>
                <c:pt idx="87">
                  <c:v>8/18/25 19:00</c:v>
                </c:pt>
                <c:pt idx="88">
                  <c:v>8/19/25 19:00</c:v>
                </c:pt>
                <c:pt idx="89">
                  <c:v>8/20/25 19:00</c:v>
                </c:pt>
                <c:pt idx="90">
                  <c:v>8/21/25 19:00</c:v>
                </c:pt>
                <c:pt idx="91">
                  <c:v>8/24/25 19:00</c:v>
                </c:pt>
                <c:pt idx="92">
                  <c:v>8/25/25 19:00</c:v>
                </c:pt>
                <c:pt idx="93">
                  <c:v>8/26/25 19:00</c:v>
                </c:pt>
                <c:pt idx="94">
                  <c:v>8/27/25 19:00</c:v>
                </c:pt>
                <c:pt idx="95">
                  <c:v>8/28/25 19:00</c:v>
                </c:pt>
                <c:pt idx="96">
                  <c:v>9/1/25 19:00</c:v>
                </c:pt>
                <c:pt idx="97">
                  <c:v>9/2/25 19:00</c:v>
                </c:pt>
                <c:pt idx="98">
                  <c:v>9/3/25 19:00</c:v>
                </c:pt>
                <c:pt idx="99">
                  <c:v>9/4/25 19:00</c:v>
                </c:pt>
                <c:pt idx="100">
                  <c:v>9/7/25 19:00</c:v>
                </c:pt>
                <c:pt idx="101">
                  <c:v>9/8/25 19:00</c:v>
                </c:pt>
                <c:pt idx="102">
                  <c:v>9/9/25 19:00</c:v>
                </c:pt>
                <c:pt idx="103">
                  <c:v>9/10/25 19:00</c:v>
                </c:pt>
                <c:pt idx="104">
                  <c:v>9/11/25 19:00</c:v>
                </c:pt>
                <c:pt idx="105">
                  <c:v>9/14/25 19:00</c:v>
                </c:pt>
                <c:pt idx="106">
                  <c:v>9/15/25 19:00</c:v>
                </c:pt>
                <c:pt idx="107">
                  <c:v>9/16/25 19:00</c:v>
                </c:pt>
                <c:pt idx="108">
                  <c:v>9/17/25 19:00</c:v>
                </c:pt>
                <c:pt idx="109">
                  <c:v>9/18/25 19:00</c:v>
                </c:pt>
                <c:pt idx="110">
                  <c:v>9/21/25 19:00</c:v>
                </c:pt>
                <c:pt idx="111">
                  <c:v>9/22/25 19:00</c:v>
                </c:pt>
                <c:pt idx="112">
                  <c:v>9/23/25 19:00</c:v>
                </c:pt>
                <c:pt idx="113">
                  <c:v>9/24/25 19:00</c:v>
                </c:pt>
                <c:pt idx="114">
                  <c:v>9/25/25 19:00</c:v>
                </c:pt>
                <c:pt idx="115">
                  <c:v>9/28/25 19:00</c:v>
                </c:pt>
                <c:pt idx="116">
                  <c:v>9/29/25 19:00</c:v>
                </c:pt>
                <c:pt idx="117">
                  <c:v>9/30/25 19:00</c:v>
                </c:pt>
                <c:pt idx="118">
                  <c:v>10/1/25 19:00</c:v>
                </c:pt>
                <c:pt idx="119">
                  <c:v>10/2/25 19:00</c:v>
                </c:pt>
                <c:pt idx="120">
                  <c:v>10/5/25 19:00</c:v>
                </c:pt>
                <c:pt idx="121">
                  <c:v>10/6/25 19:00</c:v>
                </c:pt>
                <c:pt idx="122">
                  <c:v>10/7/25 19:00</c:v>
                </c:pt>
                <c:pt idx="123">
                  <c:v>10/8/25 19:00</c:v>
                </c:pt>
                <c:pt idx="124">
                  <c:v>10/9/25 19:00</c:v>
                </c:pt>
                <c:pt idx="125">
                  <c:v>10/12/25 19:00</c:v>
                </c:pt>
                <c:pt idx="126">
                  <c:v>10/13/25 19:00</c:v>
                </c:pt>
                <c:pt idx="127">
                  <c:v>10/14/25 19:00</c:v>
                </c:pt>
                <c:pt idx="128">
                  <c:v>10/15/25 19:00</c:v>
                </c:pt>
                <c:pt idx="129">
                  <c:v>10/16/25 19:00</c:v>
                </c:pt>
                <c:pt idx="130">
                  <c:v>10/19/25 19:00</c:v>
                </c:pt>
                <c:pt idx="131">
                  <c:v>10/20/25 19:00</c:v>
                </c:pt>
                <c:pt idx="132">
                  <c:v>10/21/25 19:00</c:v>
                </c:pt>
                <c:pt idx="133">
                  <c:v>10/22/25 19:00</c:v>
                </c:pt>
                <c:pt idx="134">
                  <c:v>10/23/25 19:00</c:v>
                </c:pt>
                <c:pt idx="135">
                  <c:v>10/26/25 19:00</c:v>
                </c:pt>
                <c:pt idx="136">
                  <c:v>10/27/25 19:00</c:v>
                </c:pt>
                <c:pt idx="137">
                  <c:v>10/28/25 19:00</c:v>
                </c:pt>
                <c:pt idx="138">
                  <c:v>10/29/25 19:00</c:v>
                </c:pt>
                <c:pt idx="139">
                  <c:v>10/30/25 19:00</c:v>
                </c:pt>
                <c:pt idx="140">
                  <c:v>11/2/25 18:00</c:v>
                </c:pt>
                <c:pt idx="141">
                  <c:v>11/3/25 18:00</c:v>
                </c:pt>
                <c:pt idx="142">
                  <c:v>11/4/25 18:00</c:v>
                </c:pt>
                <c:pt idx="143">
                  <c:v>11/5/25 18:00</c:v>
                </c:pt>
                <c:pt idx="144">
                  <c:v>11/6/25 18:00</c:v>
                </c:pt>
                <c:pt idx="145">
                  <c:v>11/9/25 18:00</c:v>
                </c:pt>
                <c:pt idx="146">
                  <c:v>11/10/25 18:00</c:v>
                </c:pt>
                <c:pt idx="147">
                  <c:v>11/11/25 18:00</c:v>
                </c:pt>
                <c:pt idx="148">
                  <c:v>11/12/25 18:00</c:v>
                </c:pt>
                <c:pt idx="149">
                  <c:v>11/13/25 18:00</c:v>
                </c:pt>
                <c:pt idx="150">
                  <c:v>11/16/25 18:00</c:v>
                </c:pt>
                <c:pt idx="151">
                  <c:v>11/17/25 18:00</c:v>
                </c:pt>
                <c:pt idx="152">
                  <c:v>11/18/25 18:00</c:v>
                </c:pt>
                <c:pt idx="153">
                  <c:v>11/19/25 18:00</c:v>
                </c:pt>
                <c:pt idx="154">
                  <c:v>11/20/25 18:00</c:v>
                </c:pt>
                <c:pt idx="155">
                  <c:v>11/23/25 18:00</c:v>
                </c:pt>
                <c:pt idx="156">
                  <c:v>11/24/25 18:00</c:v>
                </c:pt>
                <c:pt idx="157">
                  <c:v>11/25/25 18:00</c:v>
                </c:pt>
                <c:pt idx="158">
                  <c:v>11/27/25 18:00</c:v>
                </c:pt>
                <c:pt idx="159">
                  <c:v>11/30/25 18:00</c:v>
                </c:pt>
                <c:pt idx="160">
                  <c:v>12/1/25 18:00</c:v>
                </c:pt>
                <c:pt idx="161">
                  <c:v>12/2/25 18:00</c:v>
                </c:pt>
                <c:pt idx="162">
                  <c:v>12/3/25 18:00</c:v>
                </c:pt>
                <c:pt idx="163">
                  <c:v>12/4/25 18:00</c:v>
                </c:pt>
                <c:pt idx="164">
                  <c:v>12/7/25 18:00</c:v>
                </c:pt>
                <c:pt idx="165">
                  <c:v>12/8/25 18:00</c:v>
                </c:pt>
                <c:pt idx="166">
                  <c:v>12/9/25 18:00</c:v>
                </c:pt>
                <c:pt idx="167">
                  <c:v>12/10/25 18:00</c:v>
                </c:pt>
                <c:pt idx="168">
                  <c:v>12/11/25 18:00</c:v>
                </c:pt>
                <c:pt idx="169">
                  <c:v>12/14/25 18:00</c:v>
                </c:pt>
                <c:pt idx="170">
                  <c:v>12/15/25 18:00</c:v>
                </c:pt>
                <c:pt idx="171">
                  <c:v>12/16/25 18:00</c:v>
                </c:pt>
                <c:pt idx="172">
                  <c:v>12/17/25 18:00</c:v>
                </c:pt>
                <c:pt idx="173">
                  <c:v>12/18/25 18:00</c:v>
                </c:pt>
                <c:pt idx="174">
                  <c:v>12/21/25 18:00</c:v>
                </c:pt>
                <c:pt idx="175">
                  <c:v>12/22/25 18:00</c:v>
                </c:pt>
                <c:pt idx="176">
                  <c:v>12/23/25 18:00</c:v>
                </c:pt>
                <c:pt idx="177">
                  <c:v>12/25/25 18:00</c:v>
                </c:pt>
                <c:pt idx="178">
                  <c:v>12/28/25 18:00</c:v>
                </c:pt>
                <c:pt idx="179">
                  <c:v>12/29/25 18:00</c:v>
                </c:pt>
                <c:pt idx="180">
                  <c:v>12/30/25 18:00</c:v>
                </c:pt>
                <c:pt idx="181">
                  <c:v>1/1/26 18:00</c:v>
                </c:pt>
                <c:pt idx="182">
                  <c:v>1/4/26 18:00</c:v>
                </c:pt>
                <c:pt idx="183">
                  <c:v>1/5/26 18:00</c:v>
                </c:pt>
                <c:pt idx="184">
                  <c:v>1/6/26 18:00</c:v>
                </c:pt>
                <c:pt idx="185">
                  <c:v>1/7/26 18:00</c:v>
                </c:pt>
                <c:pt idx="186">
                  <c:v>1/8/26 18:00</c:v>
                </c:pt>
                <c:pt idx="187">
                  <c:v>1/11/26 18:00</c:v>
                </c:pt>
                <c:pt idx="188">
                  <c:v>1/12/26 18:00</c:v>
                </c:pt>
                <c:pt idx="189">
                  <c:v>1/13/26 18:00</c:v>
                </c:pt>
                <c:pt idx="190">
                  <c:v>1/14/26 18:00</c:v>
                </c:pt>
                <c:pt idx="191">
                  <c:v>1/15/26 18:00</c:v>
                </c:pt>
                <c:pt idx="192">
                  <c:v>1/19/26 18:00</c:v>
                </c:pt>
                <c:pt idx="193">
                  <c:v>1/20/26 18:00</c:v>
                </c:pt>
                <c:pt idx="194">
                  <c:v>1/21/26 18:00</c:v>
                </c:pt>
                <c:pt idx="195">
                  <c:v>1/22/26 18:00</c:v>
                </c:pt>
                <c:pt idx="196">
                  <c:v>1/25/26 18:00</c:v>
                </c:pt>
                <c:pt idx="197">
                  <c:v>1/26/26 18:00</c:v>
                </c:pt>
                <c:pt idx="198">
                  <c:v>1/27/26 18:00</c:v>
                </c:pt>
                <c:pt idx="199">
                  <c:v>1/28/26 18:00</c:v>
                </c:pt>
                <c:pt idx="200">
                  <c:v>1/29/26 18:00</c:v>
                </c:pt>
                <c:pt idx="201">
                  <c:v>2/1/26 18:00</c:v>
                </c:pt>
                <c:pt idx="202">
                  <c:v>2/2/26 18:00</c:v>
                </c:pt>
                <c:pt idx="203">
                  <c:v>2/3/26 18:00</c:v>
                </c:pt>
                <c:pt idx="204">
                  <c:v>2/4/26 18:00</c:v>
                </c:pt>
                <c:pt idx="205">
                  <c:v>2/5/26 18:00</c:v>
                </c:pt>
                <c:pt idx="206">
                  <c:v>2/8/26 18:00</c:v>
                </c:pt>
                <c:pt idx="207">
                  <c:v>2/9/26 18:00</c:v>
                </c:pt>
                <c:pt idx="208">
                  <c:v>2/10/26 18:00</c:v>
                </c:pt>
                <c:pt idx="209">
                  <c:v>2/11/26 18:00</c:v>
                </c:pt>
                <c:pt idx="210">
                  <c:v>2/12/26 18:00</c:v>
                </c:pt>
                <c:pt idx="211">
                  <c:v>2/16/26 18:00</c:v>
                </c:pt>
                <c:pt idx="212">
                  <c:v>2/17/26 18:00</c:v>
                </c:pt>
                <c:pt idx="213">
                  <c:v>2/18/26 18:00</c:v>
                </c:pt>
                <c:pt idx="214">
                  <c:v>2/19/26 18:00</c:v>
                </c:pt>
                <c:pt idx="215">
                  <c:v>2/22/26 18:00</c:v>
                </c:pt>
                <c:pt idx="216">
                  <c:v>2/23/26 18:00</c:v>
                </c:pt>
                <c:pt idx="217">
                  <c:v>2/24/26 18:00</c:v>
                </c:pt>
                <c:pt idx="218">
                  <c:v>2/25/26 18:00</c:v>
                </c:pt>
                <c:pt idx="219">
                  <c:v>2/26/26 18:00</c:v>
                </c:pt>
                <c:pt idx="220">
                  <c:v>3/1/26 18:00</c:v>
                </c:pt>
                <c:pt idx="221">
                  <c:v>3/2/26 18:00</c:v>
                </c:pt>
                <c:pt idx="222">
                  <c:v>3/3/26 18:00</c:v>
                </c:pt>
                <c:pt idx="223">
                  <c:v>3/4/26 18:00</c:v>
                </c:pt>
                <c:pt idx="224">
                  <c:v>3/5/26 18:00</c:v>
                </c:pt>
                <c:pt idx="225">
                  <c:v>3/8/26 19:00</c:v>
                </c:pt>
                <c:pt idx="226">
                  <c:v>3/9/26 19:00</c:v>
                </c:pt>
                <c:pt idx="227">
                  <c:v>3/10/26 19:00</c:v>
                </c:pt>
                <c:pt idx="228">
                  <c:v>3/11/26 19:00</c:v>
                </c:pt>
                <c:pt idx="229">
                  <c:v>3/12/26 19:00</c:v>
                </c:pt>
                <c:pt idx="230">
                  <c:v>3/15/26 19:00</c:v>
                </c:pt>
                <c:pt idx="231">
                  <c:v>3/16/26 19:00</c:v>
                </c:pt>
                <c:pt idx="232">
                  <c:v>3/17/26 19:00</c:v>
                </c:pt>
                <c:pt idx="233">
                  <c:v>3/18/26 19:00</c:v>
                </c:pt>
                <c:pt idx="234">
                  <c:v>3/19/26 19:00</c:v>
                </c:pt>
                <c:pt idx="235">
                  <c:v>3/22/26 19:00</c:v>
                </c:pt>
                <c:pt idx="236">
                  <c:v>3/23/26 19:00</c:v>
                </c:pt>
                <c:pt idx="237">
                  <c:v>3/24/26 19:00</c:v>
                </c:pt>
                <c:pt idx="238">
                  <c:v>3/25/26 19:00</c:v>
                </c:pt>
                <c:pt idx="239">
                  <c:v>3/26/26 19:00</c:v>
                </c:pt>
                <c:pt idx="240">
                  <c:v>3/29/26 19:00</c:v>
                </c:pt>
                <c:pt idx="241">
                  <c:v>3/30/26 19:00</c:v>
                </c:pt>
                <c:pt idx="242">
                  <c:v>3/31/26 19:00</c:v>
                </c:pt>
                <c:pt idx="243">
                  <c:v>4/1/26 19:00</c:v>
                </c:pt>
                <c:pt idx="244">
                  <c:v>4/5/26 19:00</c:v>
                </c:pt>
                <c:pt idx="245">
                  <c:v>4/6/26 19:00</c:v>
                </c:pt>
                <c:pt idx="246">
                  <c:v>4/7/26 19:00</c:v>
                </c:pt>
                <c:pt idx="247">
                  <c:v>4/8/26 19:00</c:v>
                </c:pt>
                <c:pt idx="248">
                  <c:v>4/9/26 19:00</c:v>
                </c:pt>
              </c:strCache>
            </c:strRef>
          </c:cat>
          <c:val>
            <c:numRef>
              <c:f>'ICE futures'!$K$5:$K$254</c:f>
              <c:numCache>
                <c:formatCode>_("$"* #,##0.00_);_("$"* \(#,##0.00\);_("$"* "-"??_);_(@_)</c:formatCode>
                <c:ptCount val="249"/>
                <c:pt idx="0">
                  <c:v>75.8</c:v>
                </c:pt>
                <c:pt idx="1">
                  <c:v>75.900000000000006</c:v>
                </c:pt>
                <c:pt idx="2">
                  <c:v>75.7</c:v>
                </c:pt>
                <c:pt idx="3">
                  <c:v>75.5</c:v>
                </c:pt>
                <c:pt idx="4">
                  <c:v>75.5</c:v>
                </c:pt>
                <c:pt idx="5">
                  <c:v>76.099999999999994</c:v>
                </c:pt>
                <c:pt idx="6">
                  <c:v>76.5</c:v>
                </c:pt>
                <c:pt idx="7">
                  <c:v>76.400000000000006</c:v>
                </c:pt>
                <c:pt idx="8">
                  <c:v>76.400000000000006</c:v>
                </c:pt>
                <c:pt idx="9">
                  <c:v>75.3</c:v>
                </c:pt>
                <c:pt idx="10">
                  <c:v>74.5</c:v>
                </c:pt>
                <c:pt idx="11">
                  <c:v>74.400000000000006</c:v>
                </c:pt>
                <c:pt idx="12">
                  <c:v>74.599999999999994</c:v>
                </c:pt>
                <c:pt idx="13">
                  <c:v>74.7</c:v>
                </c:pt>
                <c:pt idx="14">
                  <c:v>74.7</c:v>
                </c:pt>
                <c:pt idx="15">
                  <c:v>74.900000000000006</c:v>
                </c:pt>
                <c:pt idx="16">
                  <c:v>74.2</c:v>
                </c:pt>
                <c:pt idx="17">
                  <c:v>75.7</c:v>
                </c:pt>
                <c:pt idx="18">
                  <c:v>75.8</c:v>
                </c:pt>
                <c:pt idx="19">
                  <c:v>76.099999999999994</c:v>
                </c:pt>
                <c:pt idx="20">
                  <c:v>75.900000000000006</c:v>
                </c:pt>
                <c:pt idx="21">
                  <c:v>76.099999999999994</c:v>
                </c:pt>
                <c:pt idx="22">
                  <c:v>77</c:v>
                </c:pt>
                <c:pt idx="23">
                  <c:v>76</c:v>
                </c:pt>
                <c:pt idx="24">
                  <c:v>76.2</c:v>
                </c:pt>
                <c:pt idx="25">
                  <c:v>74.8</c:v>
                </c:pt>
                <c:pt idx="26">
                  <c:v>74.099999999999994</c:v>
                </c:pt>
                <c:pt idx="27">
                  <c:v>74.900000000000006</c:v>
                </c:pt>
                <c:pt idx="28">
                  <c:v>74.7</c:v>
                </c:pt>
                <c:pt idx="29">
                  <c:v>74.900000000000006</c:v>
                </c:pt>
                <c:pt idx="30">
                  <c:v>74.8</c:v>
                </c:pt>
                <c:pt idx="31">
                  <c:v>75.5</c:v>
                </c:pt>
                <c:pt idx="32">
                  <c:v>75.8</c:v>
                </c:pt>
                <c:pt idx="33">
                  <c:v>75.3</c:v>
                </c:pt>
                <c:pt idx="34">
                  <c:v>74.2</c:v>
                </c:pt>
                <c:pt idx="35">
                  <c:v>73.8</c:v>
                </c:pt>
                <c:pt idx="36">
                  <c:v>73.7</c:v>
                </c:pt>
                <c:pt idx="37">
                  <c:v>74</c:v>
                </c:pt>
                <c:pt idx="38">
                  <c:v>74</c:v>
                </c:pt>
                <c:pt idx="39">
                  <c:v>73.3</c:v>
                </c:pt>
                <c:pt idx="40">
                  <c:v>73.3</c:v>
                </c:pt>
                <c:pt idx="41">
                  <c:v>73.599999999999994</c:v>
                </c:pt>
                <c:pt idx="42">
                  <c:v>73.099999999999994</c:v>
                </c:pt>
                <c:pt idx="43">
                  <c:v>73.099999999999994</c:v>
                </c:pt>
                <c:pt idx="44">
                  <c:v>71.400000000000006</c:v>
                </c:pt>
                <c:pt idx="45">
                  <c:v>67.8</c:v>
                </c:pt>
                <c:pt idx="46">
                  <c:v>66</c:v>
                </c:pt>
                <c:pt idx="47">
                  <c:v>66.599999999999994</c:v>
                </c:pt>
                <c:pt idx="48">
                  <c:v>66.599999999999994</c:v>
                </c:pt>
                <c:pt idx="49">
                  <c:v>65.2</c:v>
                </c:pt>
                <c:pt idx="50">
                  <c:v>65.3</c:v>
                </c:pt>
                <c:pt idx="51">
                  <c:v>64.7</c:v>
                </c:pt>
                <c:pt idx="52">
                  <c:v>64.8</c:v>
                </c:pt>
                <c:pt idx="53">
                  <c:v>64.099999999999994</c:v>
                </c:pt>
                <c:pt idx="54">
                  <c:v>63.9</c:v>
                </c:pt>
                <c:pt idx="55">
                  <c:v>65.599999999999994</c:v>
                </c:pt>
                <c:pt idx="56">
                  <c:v>62.9</c:v>
                </c:pt>
                <c:pt idx="57">
                  <c:v>62.5</c:v>
                </c:pt>
                <c:pt idx="58">
                  <c:v>62.1</c:v>
                </c:pt>
                <c:pt idx="59">
                  <c:v>62.2</c:v>
                </c:pt>
                <c:pt idx="60">
                  <c:v>62.2</c:v>
                </c:pt>
                <c:pt idx="61">
                  <c:v>62.1</c:v>
                </c:pt>
                <c:pt idx="62">
                  <c:v>62.8</c:v>
                </c:pt>
                <c:pt idx="63">
                  <c:v>63</c:v>
                </c:pt>
                <c:pt idx="64">
                  <c:v>63.2</c:v>
                </c:pt>
                <c:pt idx="65">
                  <c:v>63.4</c:v>
                </c:pt>
                <c:pt idx="66">
                  <c:v>63.1</c:v>
                </c:pt>
                <c:pt idx="67">
                  <c:v>62.8</c:v>
                </c:pt>
                <c:pt idx="68">
                  <c:v>63.2</c:v>
                </c:pt>
                <c:pt idx="69">
                  <c:v>63.3</c:v>
                </c:pt>
                <c:pt idx="70">
                  <c:v>62.5</c:v>
                </c:pt>
                <c:pt idx="71">
                  <c:v>62.1</c:v>
                </c:pt>
                <c:pt idx="72">
                  <c:v>61.6</c:v>
                </c:pt>
                <c:pt idx="73">
                  <c:v>61.4</c:v>
                </c:pt>
                <c:pt idx="74">
                  <c:v>60.6</c:v>
                </c:pt>
                <c:pt idx="75">
                  <c:v>60.8</c:v>
                </c:pt>
                <c:pt idx="76">
                  <c:v>61</c:v>
                </c:pt>
                <c:pt idx="77">
                  <c:v>60.4</c:v>
                </c:pt>
                <c:pt idx="78">
                  <c:v>60.7</c:v>
                </c:pt>
                <c:pt idx="79">
                  <c:v>61.7</c:v>
                </c:pt>
                <c:pt idx="80">
                  <c:v>62.3</c:v>
                </c:pt>
                <c:pt idx="81">
                  <c:v>61.8</c:v>
                </c:pt>
                <c:pt idx="82">
                  <c:v>61.4</c:v>
                </c:pt>
                <c:pt idx="83">
                  <c:v>60.5</c:v>
                </c:pt>
                <c:pt idx="84">
                  <c:v>60.8</c:v>
                </c:pt>
                <c:pt idx="85">
                  <c:v>61.7</c:v>
                </c:pt>
                <c:pt idx="86">
                  <c:v>61.9</c:v>
                </c:pt>
                <c:pt idx="87">
                  <c:v>62</c:v>
                </c:pt>
                <c:pt idx="88">
                  <c:v>62.3</c:v>
                </c:pt>
                <c:pt idx="89">
                  <c:v>62.8</c:v>
                </c:pt>
                <c:pt idx="90">
                  <c:v>63.5</c:v>
                </c:pt>
                <c:pt idx="91">
                  <c:v>63.3</c:v>
                </c:pt>
                <c:pt idx="92">
                  <c:v>63.6</c:v>
                </c:pt>
                <c:pt idx="93">
                  <c:v>63.5</c:v>
                </c:pt>
                <c:pt idx="94">
                  <c:v>64.400000000000006</c:v>
                </c:pt>
                <c:pt idx="95">
                  <c:v>64.599999999999994</c:v>
                </c:pt>
                <c:pt idx="96">
                  <c:v>64.599999999999994</c:v>
                </c:pt>
                <c:pt idx="97">
                  <c:v>64.8</c:v>
                </c:pt>
                <c:pt idx="98">
                  <c:v>64.599999999999994</c:v>
                </c:pt>
                <c:pt idx="99">
                  <c:v>64.900000000000006</c:v>
                </c:pt>
                <c:pt idx="100">
                  <c:v>64.5</c:v>
                </c:pt>
                <c:pt idx="101">
                  <c:v>64.900000000000006</c:v>
                </c:pt>
                <c:pt idx="102">
                  <c:v>64.599999999999994</c:v>
                </c:pt>
                <c:pt idx="103">
                  <c:v>64.3</c:v>
                </c:pt>
                <c:pt idx="104">
                  <c:v>64.099999999999994</c:v>
                </c:pt>
                <c:pt idx="105">
                  <c:v>64.2</c:v>
                </c:pt>
                <c:pt idx="106">
                  <c:v>64.900000000000006</c:v>
                </c:pt>
                <c:pt idx="107">
                  <c:v>65.099999999999994</c:v>
                </c:pt>
                <c:pt idx="108">
                  <c:v>64.8</c:v>
                </c:pt>
                <c:pt idx="109">
                  <c:v>64.900000000000006</c:v>
                </c:pt>
                <c:pt idx="110">
                  <c:v>64.900000000000006</c:v>
                </c:pt>
                <c:pt idx="111">
                  <c:v>64.8</c:v>
                </c:pt>
                <c:pt idx="112">
                  <c:v>65.099999999999994</c:v>
                </c:pt>
                <c:pt idx="113">
                  <c:v>65.8</c:v>
                </c:pt>
                <c:pt idx="114">
                  <c:v>65.8</c:v>
                </c:pt>
                <c:pt idx="115">
                  <c:v>66.5</c:v>
                </c:pt>
                <c:pt idx="116">
                  <c:v>67.5</c:v>
                </c:pt>
                <c:pt idx="117">
                  <c:v>68.5</c:v>
                </c:pt>
                <c:pt idx="118">
                  <c:v>67.900000000000006</c:v>
                </c:pt>
                <c:pt idx="119">
                  <c:v>68.2</c:v>
                </c:pt>
                <c:pt idx="120">
                  <c:v>68.099999999999994</c:v>
                </c:pt>
                <c:pt idx="121">
                  <c:v>67.400000000000006</c:v>
                </c:pt>
                <c:pt idx="122">
                  <c:v>67.400000000000006</c:v>
                </c:pt>
                <c:pt idx="123">
                  <c:v>67</c:v>
                </c:pt>
                <c:pt idx="124">
                  <c:v>66.599999999999994</c:v>
                </c:pt>
                <c:pt idx="125">
                  <c:v>65.8</c:v>
                </c:pt>
                <c:pt idx="126">
                  <c:v>65.400000000000006</c:v>
                </c:pt>
                <c:pt idx="127">
                  <c:v>65.7</c:v>
                </c:pt>
                <c:pt idx="128">
                  <c:v>65.7</c:v>
                </c:pt>
                <c:pt idx="129">
                  <c:v>65.8</c:v>
                </c:pt>
                <c:pt idx="130">
                  <c:v>66.099999999999994</c:v>
                </c:pt>
                <c:pt idx="131">
                  <c:v>65.900000000000006</c:v>
                </c:pt>
                <c:pt idx="132">
                  <c:v>66.099999999999994</c:v>
                </c:pt>
                <c:pt idx="133">
                  <c:v>66.2</c:v>
                </c:pt>
                <c:pt idx="134">
                  <c:v>66</c:v>
                </c:pt>
                <c:pt idx="135">
                  <c:v>66</c:v>
                </c:pt>
                <c:pt idx="136">
                  <c:v>66.2</c:v>
                </c:pt>
                <c:pt idx="137">
                  <c:v>66.7</c:v>
                </c:pt>
                <c:pt idx="138">
                  <c:v>67.099999999999994</c:v>
                </c:pt>
                <c:pt idx="139">
                  <c:v>67.8</c:v>
                </c:pt>
                <c:pt idx="140">
                  <c:v>68.599999999999994</c:v>
                </c:pt>
                <c:pt idx="141">
                  <c:v>68.400000000000006</c:v>
                </c:pt>
                <c:pt idx="142">
                  <c:v>68.400000000000006</c:v>
                </c:pt>
                <c:pt idx="143">
                  <c:v>68.2</c:v>
                </c:pt>
                <c:pt idx="144">
                  <c:v>68</c:v>
                </c:pt>
                <c:pt idx="145">
                  <c:v>68.400000000000006</c:v>
                </c:pt>
                <c:pt idx="146">
                  <c:v>67.400000000000006</c:v>
                </c:pt>
                <c:pt idx="147">
                  <c:v>68.3</c:v>
                </c:pt>
                <c:pt idx="148">
                  <c:v>68.400000000000006</c:v>
                </c:pt>
                <c:pt idx="149">
                  <c:v>68.8</c:v>
                </c:pt>
                <c:pt idx="150">
                  <c:v>69.099999999999994</c:v>
                </c:pt>
                <c:pt idx="151">
                  <c:v>67.2</c:v>
                </c:pt>
                <c:pt idx="152">
                  <c:v>67</c:v>
                </c:pt>
                <c:pt idx="153">
                  <c:v>67.099999999999994</c:v>
                </c:pt>
                <c:pt idx="154">
                  <c:v>66.900000000000006</c:v>
                </c:pt>
                <c:pt idx="155">
                  <c:v>66.3</c:v>
                </c:pt>
                <c:pt idx="156">
                  <c:v>66.2</c:v>
                </c:pt>
                <c:pt idx="157">
                  <c:v>66.2</c:v>
                </c:pt>
                <c:pt idx="158">
                  <c:v>66.599999999999994</c:v>
                </c:pt>
                <c:pt idx="159">
                  <c:v>66.3</c:v>
                </c:pt>
                <c:pt idx="160">
                  <c:v>66.400000000000006</c:v>
                </c:pt>
                <c:pt idx="161">
                  <c:v>66.599999999999994</c:v>
                </c:pt>
                <c:pt idx="162">
                  <c:v>67.2</c:v>
                </c:pt>
                <c:pt idx="163">
                  <c:v>67.400000000000006</c:v>
                </c:pt>
                <c:pt idx="164">
                  <c:v>67.099999999999994</c:v>
                </c:pt>
                <c:pt idx="165">
                  <c:v>67.099999999999994</c:v>
                </c:pt>
                <c:pt idx="166">
                  <c:v>67</c:v>
                </c:pt>
                <c:pt idx="167">
                  <c:v>66.599999999999994</c:v>
                </c:pt>
                <c:pt idx="168">
                  <c:v>66</c:v>
                </c:pt>
                <c:pt idx="169">
                  <c:v>65.599999999999994</c:v>
                </c:pt>
                <c:pt idx="170">
                  <c:v>66.2</c:v>
                </c:pt>
                <c:pt idx="171">
                  <c:v>66.599999999999994</c:v>
                </c:pt>
                <c:pt idx="172">
                  <c:v>66.2</c:v>
                </c:pt>
                <c:pt idx="173">
                  <c:v>65.599999999999994</c:v>
                </c:pt>
                <c:pt idx="174">
                  <c:v>66.2</c:v>
                </c:pt>
                <c:pt idx="175">
                  <c:v>65.7</c:v>
                </c:pt>
                <c:pt idx="176">
                  <c:v>65.8</c:v>
                </c:pt>
                <c:pt idx="177">
                  <c:v>65.5</c:v>
                </c:pt>
                <c:pt idx="178">
                  <c:v>65.5</c:v>
                </c:pt>
                <c:pt idx="179">
                  <c:v>65.7</c:v>
                </c:pt>
                <c:pt idx="180">
                  <c:v>65.5</c:v>
                </c:pt>
                <c:pt idx="181">
                  <c:v>64.900000000000006</c:v>
                </c:pt>
                <c:pt idx="182">
                  <c:v>64.3</c:v>
                </c:pt>
                <c:pt idx="183">
                  <c:v>64.5</c:v>
                </c:pt>
                <c:pt idx="184">
                  <c:v>64</c:v>
                </c:pt>
                <c:pt idx="185">
                  <c:v>63.7</c:v>
                </c:pt>
                <c:pt idx="186">
                  <c:v>63.2</c:v>
                </c:pt>
                <c:pt idx="187">
                  <c:v>62.5</c:v>
                </c:pt>
                <c:pt idx="188">
                  <c:v>62.1</c:v>
                </c:pt>
                <c:pt idx="189">
                  <c:v>62</c:v>
                </c:pt>
                <c:pt idx="190">
                  <c:v>61.3</c:v>
                </c:pt>
                <c:pt idx="191">
                  <c:v>61.8</c:v>
                </c:pt>
                <c:pt idx="192">
                  <c:v>62.3</c:v>
                </c:pt>
                <c:pt idx="193">
                  <c:v>63.3</c:v>
                </c:pt>
                <c:pt idx="194">
                  <c:v>63.5</c:v>
                </c:pt>
                <c:pt idx="195">
                  <c:v>63.2</c:v>
                </c:pt>
                <c:pt idx="196">
                  <c:v>62.9</c:v>
                </c:pt>
                <c:pt idx="197">
                  <c:v>62.7</c:v>
                </c:pt>
                <c:pt idx="198">
                  <c:v>62.6</c:v>
                </c:pt>
                <c:pt idx="199">
                  <c:v>63.1</c:v>
                </c:pt>
                <c:pt idx="200">
                  <c:v>62.6</c:v>
                </c:pt>
                <c:pt idx="201">
                  <c:v>61.9</c:v>
                </c:pt>
                <c:pt idx="202">
                  <c:v>61</c:v>
                </c:pt>
                <c:pt idx="203">
                  <c:v>60.8</c:v>
                </c:pt>
                <c:pt idx="204">
                  <c:v>61</c:v>
                </c:pt>
                <c:pt idx="205">
                  <c:v>61.4</c:v>
                </c:pt>
                <c:pt idx="206">
                  <c:v>61.5</c:v>
                </c:pt>
                <c:pt idx="207">
                  <c:v>61.2</c:v>
                </c:pt>
                <c:pt idx="208">
                  <c:v>60.8</c:v>
                </c:pt>
                <c:pt idx="209">
                  <c:v>61</c:v>
                </c:pt>
                <c:pt idx="210">
                  <c:v>61.1</c:v>
                </c:pt>
                <c:pt idx="211">
                  <c:v>61.2</c:v>
                </c:pt>
                <c:pt idx="212">
                  <c:v>60.8</c:v>
                </c:pt>
                <c:pt idx="213">
                  <c:v>60.6</c:v>
                </c:pt>
                <c:pt idx="214">
                  <c:v>61</c:v>
                </c:pt>
                <c:pt idx="215">
                  <c:v>61.5</c:v>
                </c:pt>
                <c:pt idx="216">
                  <c:v>61.2</c:v>
                </c:pt>
                <c:pt idx="217">
                  <c:v>61.3</c:v>
                </c:pt>
                <c:pt idx="218">
                  <c:v>61.2</c:v>
                </c:pt>
                <c:pt idx="219">
                  <c:v>61.2</c:v>
                </c:pt>
                <c:pt idx="220">
                  <c:v>61</c:v>
                </c:pt>
                <c:pt idx="221">
                  <c:v>61.1</c:v>
                </c:pt>
                <c:pt idx="222">
                  <c:v>60.9</c:v>
                </c:pt>
                <c:pt idx="223">
                  <c:v>61.1</c:v>
                </c:pt>
                <c:pt idx="224">
                  <c:v>61.4</c:v>
                </c:pt>
                <c:pt idx="225">
                  <c:v>61.6</c:v>
                </c:pt>
                <c:pt idx="226">
                  <c:v>61.2</c:v>
                </c:pt>
                <c:pt idx="227">
                  <c:v>61.2</c:v>
                </c:pt>
                <c:pt idx="228">
                  <c:v>59</c:v>
                </c:pt>
                <c:pt idx="229">
                  <c:v>59</c:v>
                </c:pt>
                <c:pt idx="230">
                  <c:v>59.5</c:v>
                </c:pt>
                <c:pt idx="231">
                  <c:v>59.2</c:v>
                </c:pt>
                <c:pt idx="232">
                  <c:v>58.8</c:v>
                </c:pt>
                <c:pt idx="233">
                  <c:v>58.7</c:v>
                </c:pt>
                <c:pt idx="234">
                  <c:v>58.7</c:v>
                </c:pt>
                <c:pt idx="235">
                  <c:v>59</c:v>
                </c:pt>
                <c:pt idx="236">
                  <c:v>58.5</c:v>
                </c:pt>
                <c:pt idx="237">
                  <c:v>57.7</c:v>
                </c:pt>
                <c:pt idx="238">
                  <c:v>57.5</c:v>
                </c:pt>
                <c:pt idx="239">
                  <c:v>57.6</c:v>
                </c:pt>
                <c:pt idx="240">
                  <c:v>57.3</c:v>
                </c:pt>
                <c:pt idx="241">
                  <c:v>57.1</c:v>
                </c:pt>
                <c:pt idx="242">
                  <c:v>57.4</c:v>
                </c:pt>
                <c:pt idx="243">
                  <c:v>56.6</c:v>
                </c:pt>
                <c:pt idx="244">
                  <c:v>56.2</c:v>
                </c:pt>
                <c:pt idx="245">
                  <c:v>55.5</c:v>
                </c:pt>
                <c:pt idx="246">
                  <c:v>54.5</c:v>
                </c:pt>
                <c:pt idx="247">
                  <c:v>54.6</c:v>
                </c:pt>
                <c:pt idx="248">
                  <c:v>53.6</c:v>
                </c:pt>
              </c:numCache>
            </c:numRef>
          </c:val>
          <c:smooth val="0"/>
          <c:extLst>
            <c:ext xmlns:c16="http://schemas.microsoft.com/office/drawing/2014/chart" uri="{C3380CC4-5D6E-409C-BE32-E72D297353CC}">
              <c16:uniqueId val="{00000002-F96D-7B49-B343-74A075A0A895}"/>
            </c:ext>
          </c:extLst>
        </c:ser>
        <c:ser>
          <c:idx val="3"/>
          <c:order val="3"/>
          <c:tx>
            <c:strRef>
              <c:f>'ICE futures'!$L$3:$L$4</c:f>
              <c:strCache>
                <c:ptCount val="1"/>
                <c:pt idx="0">
                  <c:v>2030</c:v>
                </c:pt>
              </c:strCache>
            </c:strRef>
          </c:tx>
          <c:spPr>
            <a:ln w="28575" cap="rnd">
              <a:solidFill>
                <a:schemeClr val="accent4"/>
              </a:solidFill>
              <a:round/>
            </a:ln>
            <a:effectLst/>
          </c:spPr>
          <c:marker>
            <c:symbol val="none"/>
          </c:marker>
          <c:cat>
            <c:strRef>
              <c:f>'ICE futures'!$H$5:$H$254</c:f>
              <c:strCache>
                <c:ptCount val="249"/>
                <c:pt idx="0">
                  <c:v>3/11/25 19:00</c:v>
                </c:pt>
                <c:pt idx="1">
                  <c:v>3/12/25 19:00</c:v>
                </c:pt>
                <c:pt idx="2">
                  <c:v>3/13/25 19:00</c:v>
                </c:pt>
                <c:pt idx="3">
                  <c:v>3/16/25 19:00</c:v>
                </c:pt>
                <c:pt idx="4">
                  <c:v>3/17/25 19:00</c:v>
                </c:pt>
                <c:pt idx="5">
                  <c:v>3/18/25 19:00</c:v>
                </c:pt>
                <c:pt idx="6">
                  <c:v>3/19/25 19:00</c:v>
                </c:pt>
                <c:pt idx="7">
                  <c:v>3/20/25 19:00</c:v>
                </c:pt>
                <c:pt idx="8">
                  <c:v>3/23/25 19:00</c:v>
                </c:pt>
                <c:pt idx="9">
                  <c:v>3/24/25 19:00</c:v>
                </c:pt>
                <c:pt idx="10">
                  <c:v>3/25/25 19:00</c:v>
                </c:pt>
                <c:pt idx="11">
                  <c:v>3/26/25 19:00</c:v>
                </c:pt>
                <c:pt idx="12">
                  <c:v>3/27/25 19:00</c:v>
                </c:pt>
                <c:pt idx="13">
                  <c:v>3/30/25 19:00</c:v>
                </c:pt>
                <c:pt idx="14">
                  <c:v>3/31/25 19:00</c:v>
                </c:pt>
                <c:pt idx="15">
                  <c:v>4/1/25 19:00</c:v>
                </c:pt>
                <c:pt idx="16">
                  <c:v>4/2/25 19:00</c:v>
                </c:pt>
                <c:pt idx="17">
                  <c:v>5/4/25 19:00</c:v>
                </c:pt>
                <c:pt idx="18">
                  <c:v>5/5/25 19:00</c:v>
                </c:pt>
                <c:pt idx="19">
                  <c:v>5/6/25 19:00</c:v>
                </c:pt>
                <c:pt idx="20">
                  <c:v>5/7/25 19:00</c:v>
                </c:pt>
                <c:pt idx="21">
                  <c:v>5/8/25 19:00</c:v>
                </c:pt>
                <c:pt idx="22">
                  <c:v>5/11/25 19:00</c:v>
                </c:pt>
                <c:pt idx="23">
                  <c:v>5/12/25 19:00</c:v>
                </c:pt>
                <c:pt idx="24">
                  <c:v>5/13/25 19:00</c:v>
                </c:pt>
                <c:pt idx="25">
                  <c:v>5/14/25 19:00</c:v>
                </c:pt>
                <c:pt idx="26">
                  <c:v>5/15/25 19:00</c:v>
                </c:pt>
                <c:pt idx="27">
                  <c:v>5/18/25 19:00</c:v>
                </c:pt>
                <c:pt idx="28">
                  <c:v>5/19/25 19:00</c:v>
                </c:pt>
                <c:pt idx="29">
                  <c:v>5/20/25 19:00</c:v>
                </c:pt>
                <c:pt idx="30">
                  <c:v>5/21/25 19:00</c:v>
                </c:pt>
                <c:pt idx="31">
                  <c:v>5/22/25 19:00</c:v>
                </c:pt>
                <c:pt idx="32">
                  <c:v>5/26/25 19:00</c:v>
                </c:pt>
                <c:pt idx="33">
                  <c:v>5/27/25 19:00</c:v>
                </c:pt>
                <c:pt idx="34">
                  <c:v>5/28/25 19:00</c:v>
                </c:pt>
                <c:pt idx="35">
                  <c:v>5/29/25 19:00</c:v>
                </c:pt>
                <c:pt idx="36">
                  <c:v>6/1/25 19:00</c:v>
                </c:pt>
                <c:pt idx="37">
                  <c:v>6/2/25 19:00</c:v>
                </c:pt>
                <c:pt idx="38">
                  <c:v>6/3/25 19:00</c:v>
                </c:pt>
                <c:pt idx="39">
                  <c:v>6/4/25 19:00</c:v>
                </c:pt>
                <c:pt idx="40">
                  <c:v>6/5/25 19:00</c:v>
                </c:pt>
                <c:pt idx="41">
                  <c:v>6/8/25 19:00</c:v>
                </c:pt>
                <c:pt idx="42">
                  <c:v>6/9/25 19:00</c:v>
                </c:pt>
                <c:pt idx="43">
                  <c:v>6/10/25 19:00</c:v>
                </c:pt>
                <c:pt idx="44">
                  <c:v>6/11/25 19:00</c:v>
                </c:pt>
                <c:pt idx="45">
                  <c:v>6/12/25 19:00</c:v>
                </c:pt>
                <c:pt idx="46">
                  <c:v>6/15/25 19:00</c:v>
                </c:pt>
                <c:pt idx="47">
                  <c:v>6/16/25 19:00</c:v>
                </c:pt>
                <c:pt idx="48">
                  <c:v>6/17/25 19:00</c:v>
                </c:pt>
                <c:pt idx="49">
                  <c:v>6/19/25 19:00</c:v>
                </c:pt>
                <c:pt idx="50">
                  <c:v>6/22/25 19:00</c:v>
                </c:pt>
                <c:pt idx="51">
                  <c:v>6/23/25 19:00</c:v>
                </c:pt>
                <c:pt idx="52">
                  <c:v>6/24/25 19:00</c:v>
                </c:pt>
                <c:pt idx="53">
                  <c:v>6/25/25 19:00</c:v>
                </c:pt>
                <c:pt idx="54">
                  <c:v>6/26/25 19:00</c:v>
                </c:pt>
                <c:pt idx="55">
                  <c:v>6/29/25 19:00</c:v>
                </c:pt>
                <c:pt idx="56">
                  <c:v>7/6/25 19:00</c:v>
                </c:pt>
                <c:pt idx="57">
                  <c:v>7/7/25 19:00</c:v>
                </c:pt>
                <c:pt idx="58">
                  <c:v>7/8/25 19:00</c:v>
                </c:pt>
                <c:pt idx="59">
                  <c:v>7/9/25 19:00</c:v>
                </c:pt>
                <c:pt idx="60">
                  <c:v>7/10/25 19:00</c:v>
                </c:pt>
                <c:pt idx="61">
                  <c:v>7/13/25 19:00</c:v>
                </c:pt>
                <c:pt idx="62">
                  <c:v>7/14/25 19:00</c:v>
                </c:pt>
                <c:pt idx="63">
                  <c:v>7/15/25 19:00</c:v>
                </c:pt>
                <c:pt idx="64">
                  <c:v>7/16/25 19:00</c:v>
                </c:pt>
                <c:pt idx="65">
                  <c:v>7/17/25 19:00</c:v>
                </c:pt>
                <c:pt idx="66">
                  <c:v>7/20/25 19:00</c:v>
                </c:pt>
                <c:pt idx="67">
                  <c:v>7/21/25 19:00</c:v>
                </c:pt>
                <c:pt idx="68">
                  <c:v>7/22/25 19:00</c:v>
                </c:pt>
                <c:pt idx="69">
                  <c:v>7/23/25 19:00</c:v>
                </c:pt>
                <c:pt idx="70">
                  <c:v>7/24/25 19:00</c:v>
                </c:pt>
                <c:pt idx="71">
                  <c:v>7/27/25 19:00</c:v>
                </c:pt>
                <c:pt idx="72">
                  <c:v>7/28/25 19:00</c:v>
                </c:pt>
                <c:pt idx="73">
                  <c:v>7/29/25 19:00</c:v>
                </c:pt>
                <c:pt idx="74">
                  <c:v>7/30/25 19:00</c:v>
                </c:pt>
                <c:pt idx="75">
                  <c:v>7/31/25 19:00</c:v>
                </c:pt>
                <c:pt idx="76">
                  <c:v>8/3/25 19:00</c:v>
                </c:pt>
                <c:pt idx="77">
                  <c:v>8/4/25 19:00</c:v>
                </c:pt>
                <c:pt idx="78">
                  <c:v>8/5/25 19:00</c:v>
                </c:pt>
                <c:pt idx="79">
                  <c:v>8/6/25 19:00</c:v>
                </c:pt>
                <c:pt idx="80">
                  <c:v>8/7/25 19:00</c:v>
                </c:pt>
                <c:pt idx="81">
                  <c:v>8/10/25 19:00</c:v>
                </c:pt>
                <c:pt idx="82">
                  <c:v>8/11/25 19:00</c:v>
                </c:pt>
                <c:pt idx="83">
                  <c:v>8/12/25 19:00</c:v>
                </c:pt>
                <c:pt idx="84">
                  <c:v>8/13/25 19:00</c:v>
                </c:pt>
                <c:pt idx="85">
                  <c:v>8/14/25 19:00</c:v>
                </c:pt>
                <c:pt idx="86">
                  <c:v>8/17/25 19:00</c:v>
                </c:pt>
                <c:pt idx="87">
                  <c:v>8/18/25 19:00</c:v>
                </c:pt>
                <c:pt idx="88">
                  <c:v>8/19/25 19:00</c:v>
                </c:pt>
                <c:pt idx="89">
                  <c:v>8/20/25 19:00</c:v>
                </c:pt>
                <c:pt idx="90">
                  <c:v>8/21/25 19:00</c:v>
                </c:pt>
                <c:pt idx="91">
                  <c:v>8/24/25 19:00</c:v>
                </c:pt>
                <c:pt idx="92">
                  <c:v>8/25/25 19:00</c:v>
                </c:pt>
                <c:pt idx="93">
                  <c:v>8/26/25 19:00</c:v>
                </c:pt>
                <c:pt idx="94">
                  <c:v>8/27/25 19:00</c:v>
                </c:pt>
                <c:pt idx="95">
                  <c:v>8/28/25 19:00</c:v>
                </c:pt>
                <c:pt idx="96">
                  <c:v>9/1/25 19:00</c:v>
                </c:pt>
                <c:pt idx="97">
                  <c:v>9/2/25 19:00</c:v>
                </c:pt>
                <c:pt idx="98">
                  <c:v>9/3/25 19:00</c:v>
                </c:pt>
                <c:pt idx="99">
                  <c:v>9/4/25 19:00</c:v>
                </c:pt>
                <c:pt idx="100">
                  <c:v>9/7/25 19:00</c:v>
                </c:pt>
                <c:pt idx="101">
                  <c:v>9/8/25 19:00</c:v>
                </c:pt>
                <c:pt idx="102">
                  <c:v>9/9/25 19:00</c:v>
                </c:pt>
                <c:pt idx="103">
                  <c:v>9/10/25 19:00</c:v>
                </c:pt>
                <c:pt idx="104">
                  <c:v>9/11/25 19:00</c:v>
                </c:pt>
                <c:pt idx="105">
                  <c:v>9/14/25 19:00</c:v>
                </c:pt>
                <c:pt idx="106">
                  <c:v>9/15/25 19:00</c:v>
                </c:pt>
                <c:pt idx="107">
                  <c:v>9/16/25 19:00</c:v>
                </c:pt>
                <c:pt idx="108">
                  <c:v>9/17/25 19:00</c:v>
                </c:pt>
                <c:pt idx="109">
                  <c:v>9/18/25 19:00</c:v>
                </c:pt>
                <c:pt idx="110">
                  <c:v>9/21/25 19:00</c:v>
                </c:pt>
                <c:pt idx="111">
                  <c:v>9/22/25 19:00</c:v>
                </c:pt>
                <c:pt idx="112">
                  <c:v>9/23/25 19:00</c:v>
                </c:pt>
                <c:pt idx="113">
                  <c:v>9/24/25 19:00</c:v>
                </c:pt>
                <c:pt idx="114">
                  <c:v>9/25/25 19:00</c:v>
                </c:pt>
                <c:pt idx="115">
                  <c:v>9/28/25 19:00</c:v>
                </c:pt>
                <c:pt idx="116">
                  <c:v>9/29/25 19:00</c:v>
                </c:pt>
                <c:pt idx="117">
                  <c:v>9/30/25 19:00</c:v>
                </c:pt>
                <c:pt idx="118">
                  <c:v>10/1/25 19:00</c:v>
                </c:pt>
                <c:pt idx="119">
                  <c:v>10/2/25 19:00</c:v>
                </c:pt>
                <c:pt idx="120">
                  <c:v>10/5/25 19:00</c:v>
                </c:pt>
                <c:pt idx="121">
                  <c:v>10/6/25 19:00</c:v>
                </c:pt>
                <c:pt idx="122">
                  <c:v>10/7/25 19:00</c:v>
                </c:pt>
                <c:pt idx="123">
                  <c:v>10/8/25 19:00</c:v>
                </c:pt>
                <c:pt idx="124">
                  <c:v>10/9/25 19:00</c:v>
                </c:pt>
                <c:pt idx="125">
                  <c:v>10/12/25 19:00</c:v>
                </c:pt>
                <c:pt idx="126">
                  <c:v>10/13/25 19:00</c:v>
                </c:pt>
                <c:pt idx="127">
                  <c:v>10/14/25 19:00</c:v>
                </c:pt>
                <c:pt idx="128">
                  <c:v>10/15/25 19:00</c:v>
                </c:pt>
                <c:pt idx="129">
                  <c:v>10/16/25 19:00</c:v>
                </c:pt>
                <c:pt idx="130">
                  <c:v>10/19/25 19:00</c:v>
                </c:pt>
                <c:pt idx="131">
                  <c:v>10/20/25 19:00</c:v>
                </c:pt>
                <c:pt idx="132">
                  <c:v>10/21/25 19:00</c:v>
                </c:pt>
                <c:pt idx="133">
                  <c:v>10/22/25 19:00</c:v>
                </c:pt>
                <c:pt idx="134">
                  <c:v>10/23/25 19:00</c:v>
                </c:pt>
                <c:pt idx="135">
                  <c:v>10/26/25 19:00</c:v>
                </c:pt>
                <c:pt idx="136">
                  <c:v>10/27/25 19:00</c:v>
                </c:pt>
                <c:pt idx="137">
                  <c:v>10/28/25 19:00</c:v>
                </c:pt>
                <c:pt idx="138">
                  <c:v>10/29/25 19:00</c:v>
                </c:pt>
                <c:pt idx="139">
                  <c:v>10/30/25 19:00</c:v>
                </c:pt>
                <c:pt idx="140">
                  <c:v>11/2/25 18:00</c:v>
                </c:pt>
                <c:pt idx="141">
                  <c:v>11/3/25 18:00</c:v>
                </c:pt>
                <c:pt idx="142">
                  <c:v>11/4/25 18:00</c:v>
                </c:pt>
                <c:pt idx="143">
                  <c:v>11/5/25 18:00</c:v>
                </c:pt>
                <c:pt idx="144">
                  <c:v>11/6/25 18:00</c:v>
                </c:pt>
                <c:pt idx="145">
                  <c:v>11/9/25 18:00</c:v>
                </c:pt>
                <c:pt idx="146">
                  <c:v>11/10/25 18:00</c:v>
                </c:pt>
                <c:pt idx="147">
                  <c:v>11/11/25 18:00</c:v>
                </c:pt>
                <c:pt idx="148">
                  <c:v>11/12/25 18:00</c:v>
                </c:pt>
                <c:pt idx="149">
                  <c:v>11/13/25 18:00</c:v>
                </c:pt>
                <c:pt idx="150">
                  <c:v>11/16/25 18:00</c:v>
                </c:pt>
                <c:pt idx="151">
                  <c:v>11/17/25 18:00</c:v>
                </c:pt>
                <c:pt idx="152">
                  <c:v>11/18/25 18:00</c:v>
                </c:pt>
                <c:pt idx="153">
                  <c:v>11/19/25 18:00</c:v>
                </c:pt>
                <c:pt idx="154">
                  <c:v>11/20/25 18:00</c:v>
                </c:pt>
                <c:pt idx="155">
                  <c:v>11/23/25 18:00</c:v>
                </c:pt>
                <c:pt idx="156">
                  <c:v>11/24/25 18:00</c:v>
                </c:pt>
                <c:pt idx="157">
                  <c:v>11/25/25 18:00</c:v>
                </c:pt>
                <c:pt idx="158">
                  <c:v>11/27/25 18:00</c:v>
                </c:pt>
                <c:pt idx="159">
                  <c:v>11/30/25 18:00</c:v>
                </c:pt>
                <c:pt idx="160">
                  <c:v>12/1/25 18:00</c:v>
                </c:pt>
                <c:pt idx="161">
                  <c:v>12/2/25 18:00</c:v>
                </c:pt>
                <c:pt idx="162">
                  <c:v>12/3/25 18:00</c:v>
                </c:pt>
                <c:pt idx="163">
                  <c:v>12/4/25 18:00</c:v>
                </c:pt>
                <c:pt idx="164">
                  <c:v>12/7/25 18:00</c:v>
                </c:pt>
                <c:pt idx="165">
                  <c:v>12/8/25 18:00</c:v>
                </c:pt>
                <c:pt idx="166">
                  <c:v>12/9/25 18:00</c:v>
                </c:pt>
                <c:pt idx="167">
                  <c:v>12/10/25 18:00</c:v>
                </c:pt>
                <c:pt idx="168">
                  <c:v>12/11/25 18:00</c:v>
                </c:pt>
                <c:pt idx="169">
                  <c:v>12/14/25 18:00</c:v>
                </c:pt>
                <c:pt idx="170">
                  <c:v>12/15/25 18:00</c:v>
                </c:pt>
                <c:pt idx="171">
                  <c:v>12/16/25 18:00</c:v>
                </c:pt>
                <c:pt idx="172">
                  <c:v>12/17/25 18:00</c:v>
                </c:pt>
                <c:pt idx="173">
                  <c:v>12/18/25 18:00</c:v>
                </c:pt>
                <c:pt idx="174">
                  <c:v>12/21/25 18:00</c:v>
                </c:pt>
                <c:pt idx="175">
                  <c:v>12/22/25 18:00</c:v>
                </c:pt>
                <c:pt idx="176">
                  <c:v>12/23/25 18:00</c:v>
                </c:pt>
                <c:pt idx="177">
                  <c:v>12/25/25 18:00</c:v>
                </c:pt>
                <c:pt idx="178">
                  <c:v>12/28/25 18:00</c:v>
                </c:pt>
                <c:pt idx="179">
                  <c:v>12/29/25 18:00</c:v>
                </c:pt>
                <c:pt idx="180">
                  <c:v>12/30/25 18:00</c:v>
                </c:pt>
                <c:pt idx="181">
                  <c:v>1/1/26 18:00</c:v>
                </c:pt>
                <c:pt idx="182">
                  <c:v>1/4/26 18:00</c:v>
                </c:pt>
                <c:pt idx="183">
                  <c:v>1/5/26 18:00</c:v>
                </c:pt>
                <c:pt idx="184">
                  <c:v>1/6/26 18:00</c:v>
                </c:pt>
                <c:pt idx="185">
                  <c:v>1/7/26 18:00</c:v>
                </c:pt>
                <c:pt idx="186">
                  <c:v>1/8/26 18:00</c:v>
                </c:pt>
                <c:pt idx="187">
                  <c:v>1/11/26 18:00</c:v>
                </c:pt>
                <c:pt idx="188">
                  <c:v>1/12/26 18:00</c:v>
                </c:pt>
                <c:pt idx="189">
                  <c:v>1/13/26 18:00</c:v>
                </c:pt>
                <c:pt idx="190">
                  <c:v>1/14/26 18:00</c:v>
                </c:pt>
                <c:pt idx="191">
                  <c:v>1/15/26 18:00</c:v>
                </c:pt>
                <c:pt idx="192">
                  <c:v>1/19/26 18:00</c:v>
                </c:pt>
                <c:pt idx="193">
                  <c:v>1/20/26 18:00</c:v>
                </c:pt>
                <c:pt idx="194">
                  <c:v>1/21/26 18:00</c:v>
                </c:pt>
                <c:pt idx="195">
                  <c:v>1/22/26 18:00</c:v>
                </c:pt>
                <c:pt idx="196">
                  <c:v>1/25/26 18:00</c:v>
                </c:pt>
                <c:pt idx="197">
                  <c:v>1/26/26 18:00</c:v>
                </c:pt>
                <c:pt idx="198">
                  <c:v>1/27/26 18:00</c:v>
                </c:pt>
                <c:pt idx="199">
                  <c:v>1/28/26 18:00</c:v>
                </c:pt>
                <c:pt idx="200">
                  <c:v>1/29/26 18:00</c:v>
                </c:pt>
                <c:pt idx="201">
                  <c:v>2/1/26 18:00</c:v>
                </c:pt>
                <c:pt idx="202">
                  <c:v>2/2/26 18:00</c:v>
                </c:pt>
                <c:pt idx="203">
                  <c:v>2/3/26 18:00</c:v>
                </c:pt>
                <c:pt idx="204">
                  <c:v>2/4/26 18:00</c:v>
                </c:pt>
                <c:pt idx="205">
                  <c:v>2/5/26 18:00</c:v>
                </c:pt>
                <c:pt idx="206">
                  <c:v>2/8/26 18:00</c:v>
                </c:pt>
                <c:pt idx="207">
                  <c:v>2/9/26 18:00</c:v>
                </c:pt>
                <c:pt idx="208">
                  <c:v>2/10/26 18:00</c:v>
                </c:pt>
                <c:pt idx="209">
                  <c:v>2/11/26 18:00</c:v>
                </c:pt>
                <c:pt idx="210">
                  <c:v>2/12/26 18:00</c:v>
                </c:pt>
                <c:pt idx="211">
                  <c:v>2/16/26 18:00</c:v>
                </c:pt>
                <c:pt idx="212">
                  <c:v>2/17/26 18:00</c:v>
                </c:pt>
                <c:pt idx="213">
                  <c:v>2/18/26 18:00</c:v>
                </c:pt>
                <c:pt idx="214">
                  <c:v>2/19/26 18:00</c:v>
                </c:pt>
                <c:pt idx="215">
                  <c:v>2/22/26 18:00</c:v>
                </c:pt>
                <c:pt idx="216">
                  <c:v>2/23/26 18:00</c:v>
                </c:pt>
                <c:pt idx="217">
                  <c:v>2/24/26 18:00</c:v>
                </c:pt>
                <c:pt idx="218">
                  <c:v>2/25/26 18:00</c:v>
                </c:pt>
                <c:pt idx="219">
                  <c:v>2/26/26 18:00</c:v>
                </c:pt>
                <c:pt idx="220">
                  <c:v>3/1/26 18:00</c:v>
                </c:pt>
                <c:pt idx="221">
                  <c:v>3/2/26 18:00</c:v>
                </c:pt>
                <c:pt idx="222">
                  <c:v>3/3/26 18:00</c:v>
                </c:pt>
                <c:pt idx="223">
                  <c:v>3/4/26 18:00</c:v>
                </c:pt>
                <c:pt idx="224">
                  <c:v>3/5/26 18:00</c:v>
                </c:pt>
                <c:pt idx="225">
                  <c:v>3/8/26 19:00</c:v>
                </c:pt>
                <c:pt idx="226">
                  <c:v>3/9/26 19:00</c:v>
                </c:pt>
                <c:pt idx="227">
                  <c:v>3/10/26 19:00</c:v>
                </c:pt>
                <c:pt idx="228">
                  <c:v>3/11/26 19:00</c:v>
                </c:pt>
                <c:pt idx="229">
                  <c:v>3/12/26 19:00</c:v>
                </c:pt>
                <c:pt idx="230">
                  <c:v>3/15/26 19:00</c:v>
                </c:pt>
                <c:pt idx="231">
                  <c:v>3/16/26 19:00</c:v>
                </c:pt>
                <c:pt idx="232">
                  <c:v>3/17/26 19:00</c:v>
                </c:pt>
                <c:pt idx="233">
                  <c:v>3/18/26 19:00</c:v>
                </c:pt>
                <c:pt idx="234">
                  <c:v>3/19/26 19:00</c:v>
                </c:pt>
                <c:pt idx="235">
                  <c:v>3/22/26 19:00</c:v>
                </c:pt>
                <c:pt idx="236">
                  <c:v>3/23/26 19:00</c:v>
                </c:pt>
                <c:pt idx="237">
                  <c:v>3/24/26 19:00</c:v>
                </c:pt>
                <c:pt idx="238">
                  <c:v>3/25/26 19:00</c:v>
                </c:pt>
                <c:pt idx="239">
                  <c:v>3/26/26 19:00</c:v>
                </c:pt>
                <c:pt idx="240">
                  <c:v>3/29/26 19:00</c:v>
                </c:pt>
                <c:pt idx="241">
                  <c:v>3/30/26 19:00</c:v>
                </c:pt>
                <c:pt idx="242">
                  <c:v>3/31/26 19:00</c:v>
                </c:pt>
                <c:pt idx="243">
                  <c:v>4/1/26 19:00</c:v>
                </c:pt>
                <c:pt idx="244">
                  <c:v>4/5/26 19:00</c:v>
                </c:pt>
                <c:pt idx="245">
                  <c:v>4/6/26 19:00</c:v>
                </c:pt>
                <c:pt idx="246">
                  <c:v>4/7/26 19:00</c:v>
                </c:pt>
                <c:pt idx="247">
                  <c:v>4/8/26 19:00</c:v>
                </c:pt>
                <c:pt idx="248">
                  <c:v>4/9/26 19:00</c:v>
                </c:pt>
              </c:strCache>
            </c:strRef>
          </c:cat>
          <c:val>
            <c:numRef>
              <c:f>'ICE futures'!$L$5:$L$254</c:f>
              <c:numCache>
                <c:formatCode>_("$"* #,##0.00_);_("$"* \(#,##0.00\);_("$"* "-"??_);_(@_)</c:formatCode>
                <c:ptCount val="249"/>
                <c:pt idx="0">
                  <c:v>73.599999999999994</c:v>
                </c:pt>
                <c:pt idx="1">
                  <c:v>73.7</c:v>
                </c:pt>
                <c:pt idx="2">
                  <c:v>73.7</c:v>
                </c:pt>
                <c:pt idx="3">
                  <c:v>73.5</c:v>
                </c:pt>
                <c:pt idx="4">
                  <c:v>73.5</c:v>
                </c:pt>
                <c:pt idx="5">
                  <c:v>74</c:v>
                </c:pt>
                <c:pt idx="6">
                  <c:v>74.5</c:v>
                </c:pt>
                <c:pt idx="7">
                  <c:v>74.400000000000006</c:v>
                </c:pt>
                <c:pt idx="8">
                  <c:v>74.400000000000006</c:v>
                </c:pt>
                <c:pt idx="9">
                  <c:v>72.7</c:v>
                </c:pt>
                <c:pt idx="10">
                  <c:v>72.5</c:v>
                </c:pt>
                <c:pt idx="11">
                  <c:v>72.5</c:v>
                </c:pt>
                <c:pt idx="12">
                  <c:v>72.8</c:v>
                </c:pt>
                <c:pt idx="13">
                  <c:v>72.400000000000006</c:v>
                </c:pt>
                <c:pt idx="14">
                  <c:v>72.5</c:v>
                </c:pt>
                <c:pt idx="15">
                  <c:v>73</c:v>
                </c:pt>
                <c:pt idx="16">
                  <c:v>72.400000000000006</c:v>
                </c:pt>
                <c:pt idx="17">
                  <c:v>73.8</c:v>
                </c:pt>
                <c:pt idx="18">
                  <c:v>74</c:v>
                </c:pt>
                <c:pt idx="19">
                  <c:v>74.099999999999994</c:v>
                </c:pt>
                <c:pt idx="20">
                  <c:v>73.8</c:v>
                </c:pt>
                <c:pt idx="21">
                  <c:v>73.8</c:v>
                </c:pt>
                <c:pt idx="22">
                  <c:v>74.900000000000006</c:v>
                </c:pt>
                <c:pt idx="23">
                  <c:v>73.8</c:v>
                </c:pt>
                <c:pt idx="24">
                  <c:v>73.2</c:v>
                </c:pt>
                <c:pt idx="25">
                  <c:v>72.5</c:v>
                </c:pt>
                <c:pt idx="26">
                  <c:v>71.7</c:v>
                </c:pt>
                <c:pt idx="27">
                  <c:v>72.599999999999994</c:v>
                </c:pt>
                <c:pt idx="28">
                  <c:v>72</c:v>
                </c:pt>
                <c:pt idx="29">
                  <c:v>73</c:v>
                </c:pt>
                <c:pt idx="30">
                  <c:v>72.900000000000006</c:v>
                </c:pt>
                <c:pt idx="31">
                  <c:v>73.5</c:v>
                </c:pt>
                <c:pt idx="32">
                  <c:v>73.2</c:v>
                </c:pt>
                <c:pt idx="33">
                  <c:v>72.599999999999994</c:v>
                </c:pt>
                <c:pt idx="34">
                  <c:v>71.8</c:v>
                </c:pt>
                <c:pt idx="35">
                  <c:v>71.5</c:v>
                </c:pt>
                <c:pt idx="36">
                  <c:v>71.3</c:v>
                </c:pt>
                <c:pt idx="37">
                  <c:v>71.900000000000006</c:v>
                </c:pt>
                <c:pt idx="38">
                  <c:v>71.7</c:v>
                </c:pt>
                <c:pt idx="39">
                  <c:v>70.900000000000006</c:v>
                </c:pt>
                <c:pt idx="40">
                  <c:v>71.099999999999994</c:v>
                </c:pt>
                <c:pt idx="41">
                  <c:v>71.7</c:v>
                </c:pt>
                <c:pt idx="42">
                  <c:v>71.2</c:v>
                </c:pt>
                <c:pt idx="43">
                  <c:v>71.099999999999994</c:v>
                </c:pt>
                <c:pt idx="44">
                  <c:v>69.400000000000006</c:v>
                </c:pt>
                <c:pt idx="45">
                  <c:v>66</c:v>
                </c:pt>
                <c:pt idx="46">
                  <c:v>64.5</c:v>
                </c:pt>
                <c:pt idx="47">
                  <c:v>65.400000000000006</c:v>
                </c:pt>
                <c:pt idx="48">
                  <c:v>64.8</c:v>
                </c:pt>
                <c:pt idx="49">
                  <c:v>62.5</c:v>
                </c:pt>
                <c:pt idx="50">
                  <c:v>62.7</c:v>
                </c:pt>
                <c:pt idx="51">
                  <c:v>62.6</c:v>
                </c:pt>
                <c:pt idx="52">
                  <c:v>62.6</c:v>
                </c:pt>
                <c:pt idx="53">
                  <c:v>61.7</c:v>
                </c:pt>
                <c:pt idx="54">
                  <c:v>61.7</c:v>
                </c:pt>
                <c:pt idx="55">
                  <c:v>63.4</c:v>
                </c:pt>
                <c:pt idx="56">
                  <c:v>61.4</c:v>
                </c:pt>
                <c:pt idx="57">
                  <c:v>60.9</c:v>
                </c:pt>
                <c:pt idx="58">
                  <c:v>60.4</c:v>
                </c:pt>
                <c:pt idx="59">
                  <c:v>60.5</c:v>
                </c:pt>
                <c:pt idx="60">
                  <c:v>60.7</c:v>
                </c:pt>
                <c:pt idx="61">
                  <c:v>60.5</c:v>
                </c:pt>
                <c:pt idx="62">
                  <c:v>61</c:v>
                </c:pt>
                <c:pt idx="63">
                  <c:v>61.4</c:v>
                </c:pt>
                <c:pt idx="64">
                  <c:v>61.6</c:v>
                </c:pt>
                <c:pt idx="65">
                  <c:v>61.8</c:v>
                </c:pt>
                <c:pt idx="66">
                  <c:v>61.7</c:v>
                </c:pt>
                <c:pt idx="67">
                  <c:v>61.1</c:v>
                </c:pt>
                <c:pt idx="68">
                  <c:v>61.5</c:v>
                </c:pt>
                <c:pt idx="69">
                  <c:v>61.6</c:v>
                </c:pt>
                <c:pt idx="70">
                  <c:v>60.7</c:v>
                </c:pt>
                <c:pt idx="71">
                  <c:v>60.6</c:v>
                </c:pt>
                <c:pt idx="72">
                  <c:v>59.9</c:v>
                </c:pt>
                <c:pt idx="73">
                  <c:v>59.8</c:v>
                </c:pt>
                <c:pt idx="74">
                  <c:v>59</c:v>
                </c:pt>
                <c:pt idx="75">
                  <c:v>59.7</c:v>
                </c:pt>
                <c:pt idx="76">
                  <c:v>60</c:v>
                </c:pt>
                <c:pt idx="77">
                  <c:v>59.4</c:v>
                </c:pt>
                <c:pt idx="78">
                  <c:v>59.7</c:v>
                </c:pt>
                <c:pt idx="79">
                  <c:v>60.2</c:v>
                </c:pt>
                <c:pt idx="80">
                  <c:v>61.7</c:v>
                </c:pt>
                <c:pt idx="81">
                  <c:v>59.8</c:v>
                </c:pt>
                <c:pt idx="82">
                  <c:v>60.2</c:v>
                </c:pt>
                <c:pt idx="83">
                  <c:v>59.3</c:v>
                </c:pt>
                <c:pt idx="84">
                  <c:v>59.4</c:v>
                </c:pt>
                <c:pt idx="85">
                  <c:v>60.4</c:v>
                </c:pt>
                <c:pt idx="86">
                  <c:v>60.3</c:v>
                </c:pt>
                <c:pt idx="87">
                  <c:v>60.5</c:v>
                </c:pt>
                <c:pt idx="88">
                  <c:v>60.6</c:v>
                </c:pt>
                <c:pt idx="89">
                  <c:v>60.9</c:v>
                </c:pt>
                <c:pt idx="90">
                  <c:v>61.7</c:v>
                </c:pt>
                <c:pt idx="91">
                  <c:v>61.3</c:v>
                </c:pt>
                <c:pt idx="92">
                  <c:v>61.3</c:v>
                </c:pt>
                <c:pt idx="93">
                  <c:v>61.7</c:v>
                </c:pt>
                <c:pt idx="94">
                  <c:v>62.6</c:v>
                </c:pt>
                <c:pt idx="95">
                  <c:v>62.7</c:v>
                </c:pt>
                <c:pt idx="96">
                  <c:v>62.6</c:v>
                </c:pt>
                <c:pt idx="97">
                  <c:v>62.9</c:v>
                </c:pt>
                <c:pt idx="98">
                  <c:v>62.8</c:v>
                </c:pt>
                <c:pt idx="99">
                  <c:v>63.1</c:v>
                </c:pt>
                <c:pt idx="100">
                  <c:v>62.6</c:v>
                </c:pt>
                <c:pt idx="101">
                  <c:v>63</c:v>
                </c:pt>
                <c:pt idx="102">
                  <c:v>62.8</c:v>
                </c:pt>
                <c:pt idx="103">
                  <c:v>63.1</c:v>
                </c:pt>
                <c:pt idx="104">
                  <c:v>63.1</c:v>
                </c:pt>
                <c:pt idx="105">
                  <c:v>63.2</c:v>
                </c:pt>
                <c:pt idx="106">
                  <c:v>64.099999999999994</c:v>
                </c:pt>
                <c:pt idx="107">
                  <c:v>64.099999999999994</c:v>
                </c:pt>
                <c:pt idx="108">
                  <c:v>63.7</c:v>
                </c:pt>
                <c:pt idx="109">
                  <c:v>63.6</c:v>
                </c:pt>
                <c:pt idx="110">
                  <c:v>63.7</c:v>
                </c:pt>
                <c:pt idx="111">
                  <c:v>62.6</c:v>
                </c:pt>
                <c:pt idx="112">
                  <c:v>63.6</c:v>
                </c:pt>
                <c:pt idx="113">
                  <c:v>63.6</c:v>
                </c:pt>
                <c:pt idx="114">
                  <c:v>64.2</c:v>
                </c:pt>
                <c:pt idx="115">
                  <c:v>64.900000000000006</c:v>
                </c:pt>
                <c:pt idx="116">
                  <c:v>65.900000000000006</c:v>
                </c:pt>
                <c:pt idx="117">
                  <c:v>66.599999999999994</c:v>
                </c:pt>
                <c:pt idx="118">
                  <c:v>66.900000000000006</c:v>
                </c:pt>
                <c:pt idx="119">
                  <c:v>67.2</c:v>
                </c:pt>
                <c:pt idx="120">
                  <c:v>66.599999999999994</c:v>
                </c:pt>
                <c:pt idx="121">
                  <c:v>65.8</c:v>
                </c:pt>
                <c:pt idx="122">
                  <c:v>66.8</c:v>
                </c:pt>
                <c:pt idx="123">
                  <c:v>66.2</c:v>
                </c:pt>
                <c:pt idx="124">
                  <c:v>66</c:v>
                </c:pt>
                <c:pt idx="125">
                  <c:v>65.400000000000006</c:v>
                </c:pt>
                <c:pt idx="126">
                  <c:v>64.7</c:v>
                </c:pt>
                <c:pt idx="127">
                  <c:v>64.599999999999994</c:v>
                </c:pt>
                <c:pt idx="128">
                  <c:v>64.5</c:v>
                </c:pt>
                <c:pt idx="129">
                  <c:v>64.599999999999994</c:v>
                </c:pt>
                <c:pt idx="130">
                  <c:v>65.2</c:v>
                </c:pt>
                <c:pt idx="131">
                  <c:v>64.8</c:v>
                </c:pt>
                <c:pt idx="132">
                  <c:v>64.8</c:v>
                </c:pt>
                <c:pt idx="133">
                  <c:v>65.099999999999994</c:v>
                </c:pt>
                <c:pt idx="134">
                  <c:v>64.5</c:v>
                </c:pt>
                <c:pt idx="135">
                  <c:v>64.7</c:v>
                </c:pt>
                <c:pt idx="136">
                  <c:v>65.2</c:v>
                </c:pt>
                <c:pt idx="137">
                  <c:v>65.8</c:v>
                </c:pt>
                <c:pt idx="138">
                  <c:v>66.099999999999994</c:v>
                </c:pt>
                <c:pt idx="139">
                  <c:v>66.099999999999994</c:v>
                </c:pt>
                <c:pt idx="140">
                  <c:v>67.400000000000006</c:v>
                </c:pt>
                <c:pt idx="141">
                  <c:v>67.5</c:v>
                </c:pt>
                <c:pt idx="142">
                  <c:v>67.2</c:v>
                </c:pt>
                <c:pt idx="143">
                  <c:v>67.2</c:v>
                </c:pt>
                <c:pt idx="144">
                  <c:v>66.5</c:v>
                </c:pt>
                <c:pt idx="145">
                  <c:v>67.3</c:v>
                </c:pt>
                <c:pt idx="146">
                  <c:v>66.2</c:v>
                </c:pt>
                <c:pt idx="147">
                  <c:v>67.3</c:v>
                </c:pt>
                <c:pt idx="148">
                  <c:v>67.400000000000006</c:v>
                </c:pt>
                <c:pt idx="149">
                  <c:v>68</c:v>
                </c:pt>
                <c:pt idx="150">
                  <c:v>68.400000000000006</c:v>
                </c:pt>
                <c:pt idx="151">
                  <c:v>65.599999999999994</c:v>
                </c:pt>
                <c:pt idx="152">
                  <c:v>65.5</c:v>
                </c:pt>
                <c:pt idx="153">
                  <c:v>65.8</c:v>
                </c:pt>
                <c:pt idx="154">
                  <c:v>66.2</c:v>
                </c:pt>
                <c:pt idx="155">
                  <c:v>65.3</c:v>
                </c:pt>
                <c:pt idx="156">
                  <c:v>65.7</c:v>
                </c:pt>
                <c:pt idx="157">
                  <c:v>65.2</c:v>
                </c:pt>
                <c:pt idx="158">
                  <c:v>65.8</c:v>
                </c:pt>
                <c:pt idx="159">
                  <c:v>65.2</c:v>
                </c:pt>
                <c:pt idx="160">
                  <c:v>65.5</c:v>
                </c:pt>
                <c:pt idx="161">
                  <c:v>65.599999999999994</c:v>
                </c:pt>
                <c:pt idx="162">
                  <c:v>66.400000000000006</c:v>
                </c:pt>
                <c:pt idx="163">
                  <c:v>66.900000000000006</c:v>
                </c:pt>
                <c:pt idx="164">
                  <c:v>66.099999999999994</c:v>
                </c:pt>
                <c:pt idx="165">
                  <c:v>66</c:v>
                </c:pt>
                <c:pt idx="166">
                  <c:v>66.8</c:v>
                </c:pt>
                <c:pt idx="167">
                  <c:v>66.900000000000006</c:v>
                </c:pt>
                <c:pt idx="168">
                  <c:v>65.900000000000006</c:v>
                </c:pt>
                <c:pt idx="169">
                  <c:v>66.099999999999994</c:v>
                </c:pt>
                <c:pt idx="170">
                  <c:v>67</c:v>
                </c:pt>
                <c:pt idx="171">
                  <c:v>67.7</c:v>
                </c:pt>
                <c:pt idx="172">
                  <c:v>67.3</c:v>
                </c:pt>
                <c:pt idx="173">
                  <c:v>66.599999999999994</c:v>
                </c:pt>
                <c:pt idx="174">
                  <c:v>66.7</c:v>
                </c:pt>
                <c:pt idx="175">
                  <c:v>66.400000000000006</c:v>
                </c:pt>
                <c:pt idx="176">
                  <c:v>66.2</c:v>
                </c:pt>
                <c:pt idx="177">
                  <c:v>65.8</c:v>
                </c:pt>
                <c:pt idx="178">
                  <c:v>65.900000000000006</c:v>
                </c:pt>
                <c:pt idx="179">
                  <c:v>66.099999999999994</c:v>
                </c:pt>
                <c:pt idx="180">
                  <c:v>66</c:v>
                </c:pt>
                <c:pt idx="181">
                  <c:v>65.8</c:v>
                </c:pt>
                <c:pt idx="182">
                  <c:v>65.3</c:v>
                </c:pt>
                <c:pt idx="183">
                  <c:v>65.5</c:v>
                </c:pt>
                <c:pt idx="184">
                  <c:v>65</c:v>
                </c:pt>
                <c:pt idx="185">
                  <c:v>64.5</c:v>
                </c:pt>
                <c:pt idx="186">
                  <c:v>64.400000000000006</c:v>
                </c:pt>
                <c:pt idx="187">
                  <c:v>63.5</c:v>
                </c:pt>
                <c:pt idx="188">
                  <c:v>62.9</c:v>
                </c:pt>
                <c:pt idx="189">
                  <c:v>62.3</c:v>
                </c:pt>
                <c:pt idx="190">
                  <c:v>62.3</c:v>
                </c:pt>
                <c:pt idx="191">
                  <c:v>62.6</c:v>
                </c:pt>
                <c:pt idx="192">
                  <c:v>62.8</c:v>
                </c:pt>
                <c:pt idx="193">
                  <c:v>63.6</c:v>
                </c:pt>
                <c:pt idx="194">
                  <c:v>63.7</c:v>
                </c:pt>
                <c:pt idx="195">
                  <c:v>63.6</c:v>
                </c:pt>
                <c:pt idx="196">
                  <c:v>63.5</c:v>
                </c:pt>
                <c:pt idx="197">
                  <c:v>63.8</c:v>
                </c:pt>
                <c:pt idx="198">
                  <c:v>64</c:v>
                </c:pt>
                <c:pt idx="199">
                  <c:v>63.9</c:v>
                </c:pt>
                <c:pt idx="200">
                  <c:v>62.8</c:v>
                </c:pt>
                <c:pt idx="201">
                  <c:v>62.2</c:v>
                </c:pt>
                <c:pt idx="202">
                  <c:v>61.8</c:v>
                </c:pt>
                <c:pt idx="203">
                  <c:v>61.5</c:v>
                </c:pt>
                <c:pt idx="204">
                  <c:v>61.5</c:v>
                </c:pt>
                <c:pt idx="205">
                  <c:v>61.8</c:v>
                </c:pt>
                <c:pt idx="206">
                  <c:v>61.8</c:v>
                </c:pt>
                <c:pt idx="207">
                  <c:v>62</c:v>
                </c:pt>
                <c:pt idx="208">
                  <c:v>61.8</c:v>
                </c:pt>
                <c:pt idx="209">
                  <c:v>61.3</c:v>
                </c:pt>
                <c:pt idx="210">
                  <c:v>61.3</c:v>
                </c:pt>
                <c:pt idx="211">
                  <c:v>61.4</c:v>
                </c:pt>
                <c:pt idx="212">
                  <c:v>61.3</c:v>
                </c:pt>
                <c:pt idx="213">
                  <c:v>61.3</c:v>
                </c:pt>
                <c:pt idx="214">
                  <c:v>61.5</c:v>
                </c:pt>
                <c:pt idx="215">
                  <c:v>61.8</c:v>
                </c:pt>
                <c:pt idx="216">
                  <c:v>61.7</c:v>
                </c:pt>
                <c:pt idx="217">
                  <c:v>61.5</c:v>
                </c:pt>
                <c:pt idx="218">
                  <c:v>61.1</c:v>
                </c:pt>
                <c:pt idx="219">
                  <c:v>61.3</c:v>
                </c:pt>
                <c:pt idx="220">
                  <c:v>61.3</c:v>
                </c:pt>
                <c:pt idx="221">
                  <c:v>61.5</c:v>
                </c:pt>
                <c:pt idx="222">
                  <c:v>61.1</c:v>
                </c:pt>
                <c:pt idx="223">
                  <c:v>61.1</c:v>
                </c:pt>
                <c:pt idx="224">
                  <c:v>61.9</c:v>
                </c:pt>
                <c:pt idx="225">
                  <c:v>62.3</c:v>
                </c:pt>
                <c:pt idx="226">
                  <c:v>62.2</c:v>
                </c:pt>
                <c:pt idx="227">
                  <c:v>62.7</c:v>
                </c:pt>
                <c:pt idx="228">
                  <c:v>60.3</c:v>
                </c:pt>
                <c:pt idx="229">
                  <c:v>59.8</c:v>
                </c:pt>
                <c:pt idx="230">
                  <c:v>59.9</c:v>
                </c:pt>
                <c:pt idx="231">
                  <c:v>59.6</c:v>
                </c:pt>
                <c:pt idx="232">
                  <c:v>59.4</c:v>
                </c:pt>
                <c:pt idx="233">
                  <c:v>59.6</c:v>
                </c:pt>
                <c:pt idx="234">
                  <c:v>59.7</c:v>
                </c:pt>
                <c:pt idx="235">
                  <c:v>60</c:v>
                </c:pt>
                <c:pt idx="236">
                  <c:v>59.8</c:v>
                </c:pt>
                <c:pt idx="237">
                  <c:v>59.2</c:v>
                </c:pt>
                <c:pt idx="238">
                  <c:v>59.6</c:v>
                </c:pt>
                <c:pt idx="239">
                  <c:v>59.1</c:v>
                </c:pt>
                <c:pt idx="240">
                  <c:v>58.7</c:v>
                </c:pt>
                <c:pt idx="241">
                  <c:v>58.6</c:v>
                </c:pt>
                <c:pt idx="242">
                  <c:v>58.8</c:v>
                </c:pt>
                <c:pt idx="243">
                  <c:v>58.8</c:v>
                </c:pt>
                <c:pt idx="244">
                  <c:v>59</c:v>
                </c:pt>
                <c:pt idx="245">
                  <c:v>58.4</c:v>
                </c:pt>
                <c:pt idx="246">
                  <c:v>57</c:v>
                </c:pt>
                <c:pt idx="247">
                  <c:v>56.8</c:v>
                </c:pt>
                <c:pt idx="248">
                  <c:v>55.9</c:v>
                </c:pt>
              </c:numCache>
            </c:numRef>
          </c:val>
          <c:smooth val="0"/>
          <c:extLst>
            <c:ext xmlns:c16="http://schemas.microsoft.com/office/drawing/2014/chart" uri="{C3380CC4-5D6E-409C-BE32-E72D297353CC}">
              <c16:uniqueId val="{00000003-F96D-7B49-B343-74A075A0A895}"/>
            </c:ext>
          </c:extLst>
        </c:ser>
        <c:dLbls>
          <c:showLegendKey val="0"/>
          <c:showVal val="0"/>
          <c:showCatName val="0"/>
          <c:showSerName val="0"/>
          <c:showPercent val="0"/>
          <c:showBubbleSize val="0"/>
        </c:dLbls>
        <c:smooth val="0"/>
        <c:axId val="2081070080"/>
        <c:axId val="2081076352"/>
      </c:lineChart>
      <c:dateAx>
        <c:axId val="2081070080"/>
        <c:scaling>
          <c:orientation val="minMax"/>
        </c:scaling>
        <c:delete val="0"/>
        <c:axPos val="b"/>
        <c:numFmt formatCode="[$-409]mmm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081076352"/>
        <c:crosses val="autoZero"/>
        <c:auto val="0"/>
        <c:lblOffset val="100"/>
        <c:baseTimeUnit val="days"/>
        <c:majorUnit val="15"/>
        <c:minorUnit val="15"/>
      </c:dateAx>
      <c:valAx>
        <c:axId val="208107635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2081070080"/>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ADDF-C397-4A7D-B482-97F436A1DC31}" type="slidenum">
              <a:rPr lang="en-US" smtClean="0"/>
              <a:t>21</a:t>
            </a:fld>
            <a:endParaRPr lang="en-US"/>
          </a:p>
        </p:txBody>
      </p:sp>
    </p:spTree>
    <p:extLst>
      <p:ext uri="{BB962C8B-B14F-4D97-AF65-F5344CB8AC3E}">
        <p14:creationId xmlns:p14="http://schemas.microsoft.com/office/powerpoint/2010/main" val="724723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CADDF-C397-4A7D-B482-97F436A1DC31}" type="slidenum">
              <a:rPr lang="en-US" smtClean="0"/>
              <a:t>22</a:t>
            </a:fld>
            <a:endParaRPr lang="en-US"/>
          </a:p>
        </p:txBody>
      </p:sp>
    </p:spTree>
    <p:extLst>
      <p:ext uri="{BB962C8B-B14F-4D97-AF65-F5344CB8AC3E}">
        <p14:creationId xmlns:p14="http://schemas.microsoft.com/office/powerpoint/2010/main" val="2581793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9.6% ROE is 13.7% pretax (9.6 / [1-0.3 FIT &amp; SIT]),, which blended with debt cost of 3.98% at 45% debt ratio is . (13.7 * 0.55 = 7.535%) + (3.98% * .45 = 1.791%) = 9.326% WACC pretax</a:t>
            </a:r>
          </a:p>
        </p:txBody>
      </p:sp>
      <p:sp>
        <p:nvSpPr>
          <p:cNvPr id="4" name="Slide Number Placeholder 3"/>
          <p:cNvSpPr>
            <a:spLocks noGrp="1"/>
          </p:cNvSpPr>
          <p:nvPr>
            <p:ph type="sldNum" sz="quarter" idx="5"/>
          </p:nvPr>
        </p:nvSpPr>
        <p:spPr/>
        <p:txBody>
          <a:bodyPr/>
          <a:lstStyle/>
          <a:p>
            <a:fld id="{1EBCADDF-C397-4A7D-B482-97F436A1DC31}" type="slidenum">
              <a:rPr lang="en-US" smtClean="0"/>
              <a:t>25</a:t>
            </a:fld>
            <a:endParaRPr lang="en-US"/>
          </a:p>
        </p:txBody>
      </p:sp>
    </p:spTree>
    <p:extLst>
      <p:ext uri="{BB962C8B-B14F-4D97-AF65-F5344CB8AC3E}">
        <p14:creationId xmlns:p14="http://schemas.microsoft.com/office/powerpoint/2010/main" val="1310392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4">
          <a:extLst>
            <a:ext uri="{FF2B5EF4-FFF2-40B4-BE49-F238E27FC236}">
              <a16:creationId xmlns:a16="http://schemas.microsoft.com/office/drawing/2014/main" id="{8E47A801-76B7-F724-1DFB-C9A8B0DC4942}"/>
            </a:ext>
          </a:extLst>
        </p:cNvPr>
        <p:cNvGrpSpPr/>
        <p:nvPr/>
      </p:nvGrpSpPr>
      <p:grpSpPr>
        <a:xfrm>
          <a:off x="0" y="0"/>
          <a:ext cx="0" cy="0"/>
          <a:chOff x="0" y="0"/>
          <a:chExt cx="0" cy="0"/>
        </a:xfrm>
      </p:grpSpPr>
      <p:sp>
        <p:nvSpPr>
          <p:cNvPr id="1765" name="Google Shape;1765;g3af5b86a020_0_414:notes">
            <a:extLst>
              <a:ext uri="{FF2B5EF4-FFF2-40B4-BE49-F238E27FC236}">
                <a16:creationId xmlns:a16="http://schemas.microsoft.com/office/drawing/2014/main" id="{079DEDED-0CF2-F9B6-082E-46B04A897C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6" name="Google Shape;1766;g3af5b86a020_0_414:notes">
            <a:extLst>
              <a:ext uri="{FF2B5EF4-FFF2-40B4-BE49-F238E27FC236}">
                <a16:creationId xmlns:a16="http://schemas.microsoft.com/office/drawing/2014/main" id="{43DC3FA7-500C-94A7-4282-CCEA16A7C16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9503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4">
          <a:extLst>
            <a:ext uri="{FF2B5EF4-FFF2-40B4-BE49-F238E27FC236}">
              <a16:creationId xmlns:a16="http://schemas.microsoft.com/office/drawing/2014/main" id="{93637450-11E7-46D5-C9C3-77DE2A047D1C}"/>
            </a:ext>
          </a:extLst>
        </p:cNvPr>
        <p:cNvGrpSpPr/>
        <p:nvPr/>
      </p:nvGrpSpPr>
      <p:grpSpPr>
        <a:xfrm>
          <a:off x="0" y="0"/>
          <a:ext cx="0" cy="0"/>
          <a:chOff x="0" y="0"/>
          <a:chExt cx="0" cy="0"/>
        </a:xfrm>
      </p:grpSpPr>
      <p:sp>
        <p:nvSpPr>
          <p:cNvPr id="1765" name="Google Shape;1765;g3af5b86a020_0_414:notes">
            <a:extLst>
              <a:ext uri="{FF2B5EF4-FFF2-40B4-BE49-F238E27FC236}">
                <a16:creationId xmlns:a16="http://schemas.microsoft.com/office/drawing/2014/main" id="{3488A1BB-E178-86CF-C231-BA95E2D578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6" name="Google Shape;1766;g3af5b86a020_0_414:notes">
            <a:extLst>
              <a:ext uri="{FF2B5EF4-FFF2-40B4-BE49-F238E27FC236}">
                <a16:creationId xmlns:a16="http://schemas.microsoft.com/office/drawing/2014/main" id="{814C61BA-45E4-464F-2840-01EADD0FF9D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7224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4378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4">
          <a:extLst>
            <a:ext uri="{FF2B5EF4-FFF2-40B4-BE49-F238E27FC236}">
              <a16:creationId xmlns:a16="http://schemas.microsoft.com/office/drawing/2014/main" id="{9AEF216D-4254-5CC1-0A18-2520052DB8A4}"/>
            </a:ext>
          </a:extLst>
        </p:cNvPr>
        <p:cNvGrpSpPr/>
        <p:nvPr/>
      </p:nvGrpSpPr>
      <p:grpSpPr>
        <a:xfrm>
          <a:off x="0" y="0"/>
          <a:ext cx="0" cy="0"/>
          <a:chOff x="0" y="0"/>
          <a:chExt cx="0" cy="0"/>
        </a:xfrm>
      </p:grpSpPr>
      <p:sp>
        <p:nvSpPr>
          <p:cNvPr id="1765" name="Google Shape;1765;g3af5b86a020_0_414:notes">
            <a:extLst>
              <a:ext uri="{FF2B5EF4-FFF2-40B4-BE49-F238E27FC236}">
                <a16:creationId xmlns:a16="http://schemas.microsoft.com/office/drawing/2014/main" id="{4DC06156-AF01-A409-25A0-19517F980E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6" name="Google Shape;1766;g3af5b86a020_0_414:notes">
            <a:extLst>
              <a:ext uri="{FF2B5EF4-FFF2-40B4-BE49-F238E27FC236}">
                <a16:creationId xmlns:a16="http://schemas.microsoft.com/office/drawing/2014/main" id="{8EF04E46-AC51-08A4-3969-616C60D2BFE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6648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4">
          <a:extLst>
            <a:ext uri="{FF2B5EF4-FFF2-40B4-BE49-F238E27FC236}">
              <a16:creationId xmlns:a16="http://schemas.microsoft.com/office/drawing/2014/main" id="{8853768A-67F9-B62C-4D50-7FCAC5831AD4}"/>
            </a:ext>
          </a:extLst>
        </p:cNvPr>
        <p:cNvGrpSpPr/>
        <p:nvPr/>
      </p:nvGrpSpPr>
      <p:grpSpPr>
        <a:xfrm>
          <a:off x="0" y="0"/>
          <a:ext cx="0" cy="0"/>
          <a:chOff x="0" y="0"/>
          <a:chExt cx="0" cy="0"/>
        </a:xfrm>
      </p:grpSpPr>
      <p:sp>
        <p:nvSpPr>
          <p:cNvPr id="1765" name="Google Shape;1765;g3af5b86a020_0_414:notes">
            <a:extLst>
              <a:ext uri="{FF2B5EF4-FFF2-40B4-BE49-F238E27FC236}">
                <a16:creationId xmlns:a16="http://schemas.microsoft.com/office/drawing/2014/main" id="{2446C73E-65FB-76FC-F99C-94DB21D82F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6" name="Google Shape;1766;g3af5b86a020_0_414:notes">
            <a:extLst>
              <a:ext uri="{FF2B5EF4-FFF2-40B4-BE49-F238E27FC236}">
                <a16:creationId xmlns:a16="http://schemas.microsoft.com/office/drawing/2014/main" id="{7C3DDB5E-E043-E9D8-92EE-58A7871EFB9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7991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4">
          <a:extLst>
            <a:ext uri="{FF2B5EF4-FFF2-40B4-BE49-F238E27FC236}">
              <a16:creationId xmlns:a16="http://schemas.microsoft.com/office/drawing/2014/main" id="{58A6AC6D-CF86-8049-296D-75335EAD1B5C}"/>
            </a:ext>
          </a:extLst>
        </p:cNvPr>
        <p:cNvGrpSpPr/>
        <p:nvPr/>
      </p:nvGrpSpPr>
      <p:grpSpPr>
        <a:xfrm>
          <a:off x="0" y="0"/>
          <a:ext cx="0" cy="0"/>
          <a:chOff x="0" y="0"/>
          <a:chExt cx="0" cy="0"/>
        </a:xfrm>
      </p:grpSpPr>
      <p:sp>
        <p:nvSpPr>
          <p:cNvPr id="1765" name="Google Shape;1765;g3af5b86a020_0_414:notes">
            <a:extLst>
              <a:ext uri="{FF2B5EF4-FFF2-40B4-BE49-F238E27FC236}">
                <a16:creationId xmlns:a16="http://schemas.microsoft.com/office/drawing/2014/main" id="{4A03864E-3009-AA3D-AFB4-B1C708CF4A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6" name="Google Shape;1766;g3af5b86a020_0_414:notes">
            <a:extLst>
              <a:ext uri="{FF2B5EF4-FFF2-40B4-BE49-F238E27FC236}">
                <a16:creationId xmlns:a16="http://schemas.microsoft.com/office/drawing/2014/main" id="{1E1D436A-12AD-228B-0018-F79454C2C1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7252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4">
          <a:extLst>
            <a:ext uri="{FF2B5EF4-FFF2-40B4-BE49-F238E27FC236}">
              <a16:creationId xmlns:a16="http://schemas.microsoft.com/office/drawing/2014/main" id="{52FD73A5-2C39-C4A4-7EA3-A4C65E72B8F5}"/>
            </a:ext>
          </a:extLst>
        </p:cNvPr>
        <p:cNvGrpSpPr/>
        <p:nvPr/>
      </p:nvGrpSpPr>
      <p:grpSpPr>
        <a:xfrm>
          <a:off x="0" y="0"/>
          <a:ext cx="0" cy="0"/>
          <a:chOff x="0" y="0"/>
          <a:chExt cx="0" cy="0"/>
        </a:xfrm>
      </p:grpSpPr>
      <p:sp>
        <p:nvSpPr>
          <p:cNvPr id="1765" name="Google Shape;1765;g3af5b86a020_0_414:notes">
            <a:extLst>
              <a:ext uri="{FF2B5EF4-FFF2-40B4-BE49-F238E27FC236}">
                <a16:creationId xmlns:a16="http://schemas.microsoft.com/office/drawing/2014/main" id="{54E1C151-ADC0-D112-2019-BE22D0962D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6" name="Google Shape;1766;g3af5b86a020_0_414:notes">
            <a:extLst>
              <a:ext uri="{FF2B5EF4-FFF2-40B4-BE49-F238E27FC236}">
                <a16:creationId xmlns:a16="http://schemas.microsoft.com/office/drawing/2014/main" id="{CAE650A2-1586-5B21-8658-33939978CF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0019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only way a utility earns a profit under this mechanism is to grow rate base. It earns a return on meters but not meter readers. </a:t>
            </a:r>
          </a:p>
          <a:p>
            <a:endParaRPr lang="en-US" dirty="0"/>
          </a:p>
          <a:p>
            <a:r>
              <a:rPr lang="en-US" dirty="0"/>
              <a:t>The old joke is that it is the only business that earns a return when it redecorates the CEO’s office.  It earns the highest returns the first year an asset is in service, and it earns nothing when it is fully depreciated. </a:t>
            </a:r>
          </a:p>
          <a:p>
            <a:endParaRPr lang="en-US" dirty="0"/>
          </a:p>
          <a:p>
            <a:r>
              <a:rPr lang="en-US" dirty="0"/>
              <a:t>It has no incentive to utilize capital assets more productively – to “do more with less” – in fact, it has a perverse incentive not to do that, because making use of the system more efficiently might avoid the need for incremental capital spending.</a:t>
            </a:r>
          </a:p>
        </p:txBody>
      </p:sp>
      <p:sp>
        <p:nvSpPr>
          <p:cNvPr id="4" name="Slide Number Placeholder 3"/>
          <p:cNvSpPr>
            <a:spLocks noGrp="1"/>
          </p:cNvSpPr>
          <p:nvPr>
            <p:ph type="sldNum" sz="quarter" idx="5"/>
          </p:nvPr>
        </p:nvSpPr>
        <p:spPr/>
        <p:txBody>
          <a:bodyPr/>
          <a:lstStyle/>
          <a:p>
            <a:fld id="{1EBCADDF-C397-4A7D-B482-97F436A1DC31}" type="slidenum">
              <a:rPr lang="en-US" smtClean="0"/>
              <a:t>20</a:t>
            </a:fld>
            <a:endParaRPr lang="en-US"/>
          </a:p>
        </p:txBody>
      </p:sp>
    </p:spTree>
    <p:extLst>
      <p:ext uri="{BB962C8B-B14F-4D97-AF65-F5344CB8AC3E}">
        <p14:creationId xmlns:p14="http://schemas.microsoft.com/office/powerpoint/2010/main" val="4225422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1E4D2B"/>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18600" y="543775"/>
            <a:ext cx="8438400" cy="1703100"/>
          </a:xfrm>
          <a:prstGeom prst="rect">
            <a:avLst/>
          </a:prstGeom>
        </p:spPr>
        <p:txBody>
          <a:bodyPr spcFirstLastPara="1" wrap="square" lIns="0" tIns="0" rIns="91425" bIns="91425" anchor="t" anchorCtr="0">
            <a:normAutofit/>
          </a:bodyPr>
          <a:lstStyle>
            <a:lvl1pPr lvl="0">
              <a:spcBef>
                <a:spcPts val="0"/>
              </a:spcBef>
              <a:spcAft>
                <a:spcPts val="0"/>
              </a:spcAft>
              <a:buClr>
                <a:schemeClr val="lt1"/>
              </a:buClr>
              <a:buSzPts val="6000"/>
              <a:buFont typeface="Inter SemiBold"/>
              <a:buNone/>
              <a:defRPr sz="6000">
                <a:solidFill>
                  <a:schemeClr val="lt1"/>
                </a:solidFill>
                <a:latin typeface="Inter SemiBold"/>
                <a:ea typeface="Inter SemiBold"/>
                <a:cs typeface="Inter SemiBold"/>
                <a:sym typeface="Inter SemiBold"/>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18600" y="266875"/>
            <a:ext cx="5442900" cy="276900"/>
          </a:xfrm>
          <a:prstGeom prst="rect">
            <a:avLst/>
          </a:prstGeom>
        </p:spPr>
        <p:txBody>
          <a:bodyPr spcFirstLastPara="1" wrap="square" lIns="0" tIns="0" rIns="91425" bIns="91425" anchor="t" anchorCtr="0">
            <a:normAutofit/>
          </a:bodyPr>
          <a:lstStyle>
            <a:lvl1pPr lvl="0">
              <a:lnSpc>
                <a:spcPct val="100000"/>
              </a:lnSpc>
              <a:spcBef>
                <a:spcPts val="0"/>
              </a:spcBef>
              <a:spcAft>
                <a:spcPts val="0"/>
              </a:spcAft>
              <a:buClr>
                <a:srgbClr val="B2DD79"/>
              </a:buClr>
              <a:buSzPts val="1200"/>
              <a:buFont typeface="Inter Medium"/>
              <a:buNone/>
              <a:defRPr sz="1200">
                <a:solidFill>
                  <a:srgbClr val="B2DD79"/>
                </a:solidFill>
                <a:latin typeface="Inter Medium"/>
                <a:ea typeface="Inter Medium"/>
                <a:cs typeface="Inter Medium"/>
                <a:sym typeface="Inter Medium"/>
              </a:defRPr>
            </a:lvl1pPr>
            <a:lvl2pPr lvl="1">
              <a:lnSpc>
                <a:spcPct val="100000"/>
              </a:lnSpc>
              <a:spcBef>
                <a:spcPts val="0"/>
              </a:spcBef>
              <a:spcAft>
                <a:spcPts val="0"/>
              </a:spcAft>
              <a:buClr>
                <a:srgbClr val="B2DD79"/>
              </a:buClr>
              <a:buSzPts val="2800"/>
              <a:buFont typeface="Inter Medium"/>
              <a:buNone/>
              <a:defRPr sz="2800">
                <a:solidFill>
                  <a:srgbClr val="B2DD79"/>
                </a:solidFill>
                <a:latin typeface="Inter Medium"/>
                <a:ea typeface="Inter Medium"/>
                <a:cs typeface="Inter Medium"/>
                <a:sym typeface="Inter Medium"/>
              </a:defRPr>
            </a:lvl2pPr>
            <a:lvl3pPr lvl="2">
              <a:lnSpc>
                <a:spcPct val="100000"/>
              </a:lnSpc>
              <a:spcBef>
                <a:spcPts val="0"/>
              </a:spcBef>
              <a:spcAft>
                <a:spcPts val="0"/>
              </a:spcAft>
              <a:buClr>
                <a:srgbClr val="B2DD79"/>
              </a:buClr>
              <a:buSzPts val="2800"/>
              <a:buFont typeface="Inter Medium"/>
              <a:buNone/>
              <a:defRPr sz="2800">
                <a:solidFill>
                  <a:srgbClr val="B2DD79"/>
                </a:solidFill>
                <a:latin typeface="Inter Medium"/>
                <a:ea typeface="Inter Medium"/>
                <a:cs typeface="Inter Medium"/>
                <a:sym typeface="Inter Medium"/>
              </a:defRPr>
            </a:lvl3pPr>
            <a:lvl4pPr lvl="3">
              <a:lnSpc>
                <a:spcPct val="100000"/>
              </a:lnSpc>
              <a:spcBef>
                <a:spcPts val="0"/>
              </a:spcBef>
              <a:spcAft>
                <a:spcPts val="0"/>
              </a:spcAft>
              <a:buClr>
                <a:srgbClr val="B2DD79"/>
              </a:buClr>
              <a:buSzPts val="2800"/>
              <a:buFont typeface="Inter Medium"/>
              <a:buNone/>
              <a:defRPr sz="2800">
                <a:solidFill>
                  <a:srgbClr val="B2DD79"/>
                </a:solidFill>
                <a:latin typeface="Inter Medium"/>
                <a:ea typeface="Inter Medium"/>
                <a:cs typeface="Inter Medium"/>
                <a:sym typeface="Inter Medium"/>
              </a:defRPr>
            </a:lvl4pPr>
            <a:lvl5pPr lvl="4">
              <a:lnSpc>
                <a:spcPct val="100000"/>
              </a:lnSpc>
              <a:spcBef>
                <a:spcPts val="0"/>
              </a:spcBef>
              <a:spcAft>
                <a:spcPts val="0"/>
              </a:spcAft>
              <a:buClr>
                <a:srgbClr val="B2DD79"/>
              </a:buClr>
              <a:buSzPts val="2800"/>
              <a:buFont typeface="Inter Medium"/>
              <a:buNone/>
              <a:defRPr sz="2800">
                <a:solidFill>
                  <a:srgbClr val="B2DD79"/>
                </a:solidFill>
                <a:latin typeface="Inter Medium"/>
                <a:ea typeface="Inter Medium"/>
                <a:cs typeface="Inter Medium"/>
                <a:sym typeface="Inter Medium"/>
              </a:defRPr>
            </a:lvl5pPr>
            <a:lvl6pPr lvl="5">
              <a:lnSpc>
                <a:spcPct val="100000"/>
              </a:lnSpc>
              <a:spcBef>
                <a:spcPts val="0"/>
              </a:spcBef>
              <a:spcAft>
                <a:spcPts val="0"/>
              </a:spcAft>
              <a:buClr>
                <a:srgbClr val="B2DD79"/>
              </a:buClr>
              <a:buSzPts val="2800"/>
              <a:buFont typeface="Inter Medium"/>
              <a:buNone/>
              <a:defRPr sz="2800">
                <a:solidFill>
                  <a:srgbClr val="B2DD79"/>
                </a:solidFill>
                <a:latin typeface="Inter Medium"/>
                <a:ea typeface="Inter Medium"/>
                <a:cs typeface="Inter Medium"/>
                <a:sym typeface="Inter Medium"/>
              </a:defRPr>
            </a:lvl6pPr>
            <a:lvl7pPr lvl="6">
              <a:lnSpc>
                <a:spcPct val="100000"/>
              </a:lnSpc>
              <a:spcBef>
                <a:spcPts val="0"/>
              </a:spcBef>
              <a:spcAft>
                <a:spcPts val="0"/>
              </a:spcAft>
              <a:buClr>
                <a:srgbClr val="B2DD79"/>
              </a:buClr>
              <a:buSzPts val="2800"/>
              <a:buFont typeface="Inter Medium"/>
              <a:buNone/>
              <a:defRPr sz="2800">
                <a:solidFill>
                  <a:srgbClr val="B2DD79"/>
                </a:solidFill>
                <a:latin typeface="Inter Medium"/>
                <a:ea typeface="Inter Medium"/>
                <a:cs typeface="Inter Medium"/>
                <a:sym typeface="Inter Medium"/>
              </a:defRPr>
            </a:lvl7pPr>
            <a:lvl8pPr lvl="7">
              <a:lnSpc>
                <a:spcPct val="100000"/>
              </a:lnSpc>
              <a:spcBef>
                <a:spcPts val="0"/>
              </a:spcBef>
              <a:spcAft>
                <a:spcPts val="0"/>
              </a:spcAft>
              <a:buClr>
                <a:srgbClr val="B2DD79"/>
              </a:buClr>
              <a:buSzPts val="2800"/>
              <a:buFont typeface="Inter Medium"/>
              <a:buNone/>
              <a:defRPr sz="2800">
                <a:solidFill>
                  <a:srgbClr val="B2DD79"/>
                </a:solidFill>
                <a:latin typeface="Inter Medium"/>
                <a:ea typeface="Inter Medium"/>
                <a:cs typeface="Inter Medium"/>
                <a:sym typeface="Inter Medium"/>
              </a:defRPr>
            </a:lvl8pPr>
            <a:lvl9pPr lvl="8">
              <a:lnSpc>
                <a:spcPct val="100000"/>
              </a:lnSpc>
              <a:spcBef>
                <a:spcPts val="0"/>
              </a:spcBef>
              <a:spcAft>
                <a:spcPts val="0"/>
              </a:spcAft>
              <a:buClr>
                <a:srgbClr val="B2DD79"/>
              </a:buClr>
              <a:buSzPts val="2800"/>
              <a:buFont typeface="Inter Medium"/>
              <a:buNone/>
              <a:defRPr sz="2800">
                <a:solidFill>
                  <a:srgbClr val="B2DD79"/>
                </a:solidFill>
                <a:latin typeface="Inter Medium"/>
                <a:ea typeface="Inter Medium"/>
                <a:cs typeface="Inter Medium"/>
                <a:sym typeface="Inter Medium"/>
              </a:defRPr>
            </a:lvl9pPr>
          </a:lstStyle>
          <a:p>
            <a:endParaRPr/>
          </a:p>
        </p:txBody>
      </p:sp>
      <p:pic>
        <p:nvPicPr>
          <p:cNvPr id="12" name="Google Shape;12;p2" title="Copy of style=primary, Color=White.png"/>
          <p:cNvPicPr preferRelativeResize="0"/>
          <p:nvPr/>
        </p:nvPicPr>
        <p:blipFill>
          <a:blip r:embed="rId2">
            <a:alphaModFix amt="10000"/>
          </a:blip>
          <a:stretch>
            <a:fillRect/>
          </a:stretch>
        </p:blipFill>
        <p:spPr>
          <a:xfrm>
            <a:off x="299925" y="4639875"/>
            <a:ext cx="484125" cy="181025"/>
          </a:xfrm>
          <a:prstGeom prst="rect">
            <a:avLst/>
          </a:prstGeom>
          <a:noFill/>
          <a:ln>
            <a:noFill/>
          </a:ln>
        </p:spPr>
      </p:pic>
      <p:sp>
        <p:nvSpPr>
          <p:cNvPr id="13" name="Google Shape;13;p2"/>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77A45A"/>
                </a:solidFill>
                <a:latin typeface="Inter Medium"/>
                <a:ea typeface="Inter Medium"/>
                <a:cs typeface="Inter Medium"/>
                <a:sym typeface="Inter Medium"/>
              </a:rPr>
              <a:t>CONFIDENTIAL</a:t>
            </a:r>
            <a:endParaRPr sz="500">
              <a:solidFill>
                <a:srgbClr val="77A45A"/>
              </a:solidFill>
              <a:latin typeface="Inter Medium"/>
              <a:ea typeface="Inter Medium"/>
              <a:cs typeface="Inter Medium"/>
              <a:sym typeface="Inter Medium"/>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2">
  <p:cSld name="SECTION_HEADER_5">
    <p:bg>
      <p:bgPr>
        <a:solidFill>
          <a:srgbClr val="D6F0B4"/>
        </a:solidFill>
        <a:effectLst/>
      </p:bgPr>
    </p:bg>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2621825" y="482325"/>
            <a:ext cx="5202900" cy="5502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800"/>
              <a:buFont typeface="Inter SemiBold"/>
              <a:buNone/>
              <a:defRPr>
                <a:solidFill>
                  <a:srgbClr val="1E4D2B"/>
                </a:solidFill>
                <a:latin typeface="Inter SemiBold"/>
                <a:ea typeface="Inter SemiBold"/>
                <a:cs typeface="Inter SemiBold"/>
                <a:sym typeface="Inter SemiBold"/>
              </a:defRPr>
            </a:lvl1pPr>
            <a:lvl2pPr lvl="1">
              <a:spcBef>
                <a:spcPts val="0"/>
              </a:spcBef>
              <a:spcAft>
                <a:spcPts val="0"/>
              </a:spcAft>
              <a:buClr>
                <a:srgbClr val="1E4D2B"/>
              </a:buClr>
              <a:buSzPts val="3600"/>
              <a:buNone/>
              <a:defRPr sz="3600">
                <a:solidFill>
                  <a:srgbClr val="1E4D2B"/>
                </a:solidFill>
              </a:defRPr>
            </a:lvl2pPr>
            <a:lvl3pPr lvl="2">
              <a:spcBef>
                <a:spcPts val="0"/>
              </a:spcBef>
              <a:spcAft>
                <a:spcPts val="0"/>
              </a:spcAft>
              <a:buClr>
                <a:srgbClr val="1E4D2B"/>
              </a:buClr>
              <a:buSzPts val="3600"/>
              <a:buNone/>
              <a:defRPr sz="3600">
                <a:solidFill>
                  <a:srgbClr val="1E4D2B"/>
                </a:solidFill>
              </a:defRPr>
            </a:lvl3pPr>
            <a:lvl4pPr lvl="3">
              <a:spcBef>
                <a:spcPts val="0"/>
              </a:spcBef>
              <a:spcAft>
                <a:spcPts val="0"/>
              </a:spcAft>
              <a:buClr>
                <a:srgbClr val="1E4D2B"/>
              </a:buClr>
              <a:buSzPts val="3600"/>
              <a:buNone/>
              <a:defRPr sz="3600">
                <a:solidFill>
                  <a:srgbClr val="1E4D2B"/>
                </a:solidFill>
              </a:defRPr>
            </a:lvl4pPr>
            <a:lvl5pPr lvl="4">
              <a:spcBef>
                <a:spcPts val="0"/>
              </a:spcBef>
              <a:spcAft>
                <a:spcPts val="0"/>
              </a:spcAft>
              <a:buClr>
                <a:srgbClr val="1E4D2B"/>
              </a:buClr>
              <a:buSzPts val="3600"/>
              <a:buNone/>
              <a:defRPr sz="3600">
                <a:solidFill>
                  <a:srgbClr val="1E4D2B"/>
                </a:solidFill>
              </a:defRPr>
            </a:lvl5pPr>
            <a:lvl6pPr lvl="5">
              <a:spcBef>
                <a:spcPts val="0"/>
              </a:spcBef>
              <a:spcAft>
                <a:spcPts val="0"/>
              </a:spcAft>
              <a:buClr>
                <a:srgbClr val="1E4D2B"/>
              </a:buClr>
              <a:buSzPts val="3600"/>
              <a:buNone/>
              <a:defRPr sz="3600">
                <a:solidFill>
                  <a:srgbClr val="1E4D2B"/>
                </a:solidFill>
              </a:defRPr>
            </a:lvl6pPr>
            <a:lvl7pPr lvl="6">
              <a:spcBef>
                <a:spcPts val="0"/>
              </a:spcBef>
              <a:spcAft>
                <a:spcPts val="0"/>
              </a:spcAft>
              <a:buClr>
                <a:srgbClr val="1E4D2B"/>
              </a:buClr>
              <a:buSzPts val="3600"/>
              <a:buNone/>
              <a:defRPr sz="3600">
                <a:solidFill>
                  <a:srgbClr val="1E4D2B"/>
                </a:solidFill>
              </a:defRPr>
            </a:lvl7pPr>
            <a:lvl8pPr lvl="7">
              <a:spcBef>
                <a:spcPts val="0"/>
              </a:spcBef>
              <a:spcAft>
                <a:spcPts val="0"/>
              </a:spcAft>
              <a:buClr>
                <a:srgbClr val="1E4D2B"/>
              </a:buClr>
              <a:buSzPts val="3600"/>
              <a:buNone/>
              <a:defRPr sz="3600">
                <a:solidFill>
                  <a:srgbClr val="1E4D2B"/>
                </a:solidFill>
              </a:defRPr>
            </a:lvl8pPr>
            <a:lvl9pPr lvl="8">
              <a:spcBef>
                <a:spcPts val="0"/>
              </a:spcBef>
              <a:spcAft>
                <a:spcPts val="0"/>
              </a:spcAft>
              <a:buClr>
                <a:srgbClr val="1E4D2B"/>
              </a:buClr>
              <a:buSzPts val="3600"/>
              <a:buNone/>
              <a:defRPr sz="3600">
                <a:solidFill>
                  <a:srgbClr val="1E4D2B"/>
                </a:solidFill>
              </a:defRPr>
            </a:lvl9pPr>
          </a:lstStyle>
          <a:p>
            <a:endParaRPr/>
          </a:p>
        </p:txBody>
      </p:sp>
      <p:sp>
        <p:nvSpPr>
          <p:cNvPr id="81" name="Google Shape;81;p12"/>
          <p:cNvSpPr txBox="1">
            <a:spLocks noGrp="1"/>
          </p:cNvSpPr>
          <p:nvPr>
            <p:ph type="title" idx="2"/>
          </p:nvPr>
        </p:nvSpPr>
        <p:spPr>
          <a:xfrm>
            <a:off x="2621825" y="1118775"/>
            <a:ext cx="5202900" cy="5502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800"/>
              <a:buFont typeface="Inter SemiBold"/>
              <a:buNone/>
              <a:defRPr>
                <a:solidFill>
                  <a:srgbClr val="1E4D2B"/>
                </a:solidFill>
                <a:latin typeface="Inter SemiBold"/>
                <a:ea typeface="Inter SemiBold"/>
                <a:cs typeface="Inter SemiBold"/>
                <a:sym typeface="Inter SemiBold"/>
              </a:defRPr>
            </a:lvl1pPr>
            <a:lvl2pPr lvl="1">
              <a:spcBef>
                <a:spcPts val="0"/>
              </a:spcBef>
              <a:spcAft>
                <a:spcPts val="0"/>
              </a:spcAft>
              <a:buClr>
                <a:srgbClr val="1E4D2B"/>
              </a:buClr>
              <a:buSzPts val="3600"/>
              <a:buNone/>
              <a:defRPr sz="3600">
                <a:solidFill>
                  <a:srgbClr val="1E4D2B"/>
                </a:solidFill>
              </a:defRPr>
            </a:lvl2pPr>
            <a:lvl3pPr lvl="2">
              <a:spcBef>
                <a:spcPts val="0"/>
              </a:spcBef>
              <a:spcAft>
                <a:spcPts val="0"/>
              </a:spcAft>
              <a:buClr>
                <a:srgbClr val="1E4D2B"/>
              </a:buClr>
              <a:buSzPts val="3600"/>
              <a:buNone/>
              <a:defRPr sz="3600">
                <a:solidFill>
                  <a:srgbClr val="1E4D2B"/>
                </a:solidFill>
              </a:defRPr>
            </a:lvl3pPr>
            <a:lvl4pPr lvl="3">
              <a:spcBef>
                <a:spcPts val="0"/>
              </a:spcBef>
              <a:spcAft>
                <a:spcPts val="0"/>
              </a:spcAft>
              <a:buClr>
                <a:srgbClr val="1E4D2B"/>
              </a:buClr>
              <a:buSzPts val="3600"/>
              <a:buNone/>
              <a:defRPr sz="3600">
                <a:solidFill>
                  <a:srgbClr val="1E4D2B"/>
                </a:solidFill>
              </a:defRPr>
            </a:lvl4pPr>
            <a:lvl5pPr lvl="4">
              <a:spcBef>
                <a:spcPts val="0"/>
              </a:spcBef>
              <a:spcAft>
                <a:spcPts val="0"/>
              </a:spcAft>
              <a:buClr>
                <a:srgbClr val="1E4D2B"/>
              </a:buClr>
              <a:buSzPts val="3600"/>
              <a:buNone/>
              <a:defRPr sz="3600">
                <a:solidFill>
                  <a:srgbClr val="1E4D2B"/>
                </a:solidFill>
              </a:defRPr>
            </a:lvl5pPr>
            <a:lvl6pPr lvl="5">
              <a:spcBef>
                <a:spcPts val="0"/>
              </a:spcBef>
              <a:spcAft>
                <a:spcPts val="0"/>
              </a:spcAft>
              <a:buClr>
                <a:srgbClr val="1E4D2B"/>
              </a:buClr>
              <a:buSzPts val="3600"/>
              <a:buNone/>
              <a:defRPr sz="3600">
                <a:solidFill>
                  <a:srgbClr val="1E4D2B"/>
                </a:solidFill>
              </a:defRPr>
            </a:lvl6pPr>
            <a:lvl7pPr lvl="6">
              <a:spcBef>
                <a:spcPts val="0"/>
              </a:spcBef>
              <a:spcAft>
                <a:spcPts val="0"/>
              </a:spcAft>
              <a:buClr>
                <a:srgbClr val="1E4D2B"/>
              </a:buClr>
              <a:buSzPts val="3600"/>
              <a:buNone/>
              <a:defRPr sz="3600">
                <a:solidFill>
                  <a:srgbClr val="1E4D2B"/>
                </a:solidFill>
              </a:defRPr>
            </a:lvl7pPr>
            <a:lvl8pPr lvl="7">
              <a:spcBef>
                <a:spcPts val="0"/>
              </a:spcBef>
              <a:spcAft>
                <a:spcPts val="0"/>
              </a:spcAft>
              <a:buClr>
                <a:srgbClr val="1E4D2B"/>
              </a:buClr>
              <a:buSzPts val="3600"/>
              <a:buNone/>
              <a:defRPr sz="3600">
                <a:solidFill>
                  <a:srgbClr val="1E4D2B"/>
                </a:solidFill>
              </a:defRPr>
            </a:lvl8pPr>
            <a:lvl9pPr lvl="8">
              <a:spcBef>
                <a:spcPts val="0"/>
              </a:spcBef>
              <a:spcAft>
                <a:spcPts val="0"/>
              </a:spcAft>
              <a:buClr>
                <a:srgbClr val="1E4D2B"/>
              </a:buClr>
              <a:buSzPts val="3600"/>
              <a:buNone/>
              <a:defRPr sz="3600">
                <a:solidFill>
                  <a:srgbClr val="1E4D2B"/>
                </a:solidFill>
              </a:defRPr>
            </a:lvl9pPr>
          </a:lstStyle>
          <a:p>
            <a:endParaRPr/>
          </a:p>
        </p:txBody>
      </p:sp>
      <p:sp>
        <p:nvSpPr>
          <p:cNvPr id="82" name="Google Shape;82;p12"/>
          <p:cNvSpPr txBox="1">
            <a:spLocks noGrp="1"/>
          </p:cNvSpPr>
          <p:nvPr>
            <p:ph type="title" idx="3"/>
          </p:nvPr>
        </p:nvSpPr>
        <p:spPr>
          <a:xfrm>
            <a:off x="2621825" y="1755225"/>
            <a:ext cx="5202900" cy="5502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800"/>
              <a:buFont typeface="Inter SemiBold"/>
              <a:buNone/>
              <a:defRPr>
                <a:solidFill>
                  <a:srgbClr val="1E4D2B"/>
                </a:solidFill>
                <a:latin typeface="Inter SemiBold"/>
                <a:ea typeface="Inter SemiBold"/>
                <a:cs typeface="Inter SemiBold"/>
                <a:sym typeface="Inter SemiBold"/>
              </a:defRPr>
            </a:lvl1pPr>
            <a:lvl2pPr lvl="1">
              <a:spcBef>
                <a:spcPts val="0"/>
              </a:spcBef>
              <a:spcAft>
                <a:spcPts val="0"/>
              </a:spcAft>
              <a:buClr>
                <a:srgbClr val="1E4D2B"/>
              </a:buClr>
              <a:buSzPts val="3600"/>
              <a:buNone/>
              <a:defRPr sz="3600">
                <a:solidFill>
                  <a:srgbClr val="1E4D2B"/>
                </a:solidFill>
              </a:defRPr>
            </a:lvl2pPr>
            <a:lvl3pPr lvl="2">
              <a:spcBef>
                <a:spcPts val="0"/>
              </a:spcBef>
              <a:spcAft>
                <a:spcPts val="0"/>
              </a:spcAft>
              <a:buClr>
                <a:srgbClr val="1E4D2B"/>
              </a:buClr>
              <a:buSzPts val="3600"/>
              <a:buNone/>
              <a:defRPr sz="3600">
                <a:solidFill>
                  <a:srgbClr val="1E4D2B"/>
                </a:solidFill>
              </a:defRPr>
            </a:lvl3pPr>
            <a:lvl4pPr lvl="3">
              <a:spcBef>
                <a:spcPts val="0"/>
              </a:spcBef>
              <a:spcAft>
                <a:spcPts val="0"/>
              </a:spcAft>
              <a:buClr>
                <a:srgbClr val="1E4D2B"/>
              </a:buClr>
              <a:buSzPts val="3600"/>
              <a:buNone/>
              <a:defRPr sz="3600">
                <a:solidFill>
                  <a:srgbClr val="1E4D2B"/>
                </a:solidFill>
              </a:defRPr>
            </a:lvl4pPr>
            <a:lvl5pPr lvl="4">
              <a:spcBef>
                <a:spcPts val="0"/>
              </a:spcBef>
              <a:spcAft>
                <a:spcPts val="0"/>
              </a:spcAft>
              <a:buClr>
                <a:srgbClr val="1E4D2B"/>
              </a:buClr>
              <a:buSzPts val="3600"/>
              <a:buNone/>
              <a:defRPr sz="3600">
                <a:solidFill>
                  <a:srgbClr val="1E4D2B"/>
                </a:solidFill>
              </a:defRPr>
            </a:lvl5pPr>
            <a:lvl6pPr lvl="5">
              <a:spcBef>
                <a:spcPts val="0"/>
              </a:spcBef>
              <a:spcAft>
                <a:spcPts val="0"/>
              </a:spcAft>
              <a:buClr>
                <a:srgbClr val="1E4D2B"/>
              </a:buClr>
              <a:buSzPts val="3600"/>
              <a:buNone/>
              <a:defRPr sz="3600">
                <a:solidFill>
                  <a:srgbClr val="1E4D2B"/>
                </a:solidFill>
              </a:defRPr>
            </a:lvl6pPr>
            <a:lvl7pPr lvl="6">
              <a:spcBef>
                <a:spcPts val="0"/>
              </a:spcBef>
              <a:spcAft>
                <a:spcPts val="0"/>
              </a:spcAft>
              <a:buClr>
                <a:srgbClr val="1E4D2B"/>
              </a:buClr>
              <a:buSzPts val="3600"/>
              <a:buNone/>
              <a:defRPr sz="3600">
                <a:solidFill>
                  <a:srgbClr val="1E4D2B"/>
                </a:solidFill>
              </a:defRPr>
            </a:lvl7pPr>
            <a:lvl8pPr lvl="7">
              <a:spcBef>
                <a:spcPts val="0"/>
              </a:spcBef>
              <a:spcAft>
                <a:spcPts val="0"/>
              </a:spcAft>
              <a:buClr>
                <a:srgbClr val="1E4D2B"/>
              </a:buClr>
              <a:buSzPts val="3600"/>
              <a:buNone/>
              <a:defRPr sz="3600">
                <a:solidFill>
                  <a:srgbClr val="1E4D2B"/>
                </a:solidFill>
              </a:defRPr>
            </a:lvl8pPr>
            <a:lvl9pPr lvl="8">
              <a:spcBef>
                <a:spcPts val="0"/>
              </a:spcBef>
              <a:spcAft>
                <a:spcPts val="0"/>
              </a:spcAft>
              <a:buClr>
                <a:srgbClr val="1E4D2B"/>
              </a:buClr>
              <a:buSzPts val="3600"/>
              <a:buNone/>
              <a:defRPr sz="3600">
                <a:solidFill>
                  <a:srgbClr val="1E4D2B"/>
                </a:solidFill>
              </a:defRPr>
            </a:lvl9pPr>
          </a:lstStyle>
          <a:p>
            <a:endParaRPr/>
          </a:p>
        </p:txBody>
      </p:sp>
      <p:sp>
        <p:nvSpPr>
          <p:cNvPr id="83" name="Google Shape;83;p12"/>
          <p:cNvSpPr txBox="1">
            <a:spLocks noGrp="1"/>
          </p:cNvSpPr>
          <p:nvPr>
            <p:ph type="title" idx="4"/>
          </p:nvPr>
        </p:nvSpPr>
        <p:spPr>
          <a:xfrm>
            <a:off x="2621825" y="2391675"/>
            <a:ext cx="5202900" cy="5502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800"/>
              <a:buFont typeface="Inter SemiBold"/>
              <a:buNone/>
              <a:defRPr>
                <a:solidFill>
                  <a:srgbClr val="1E4D2B"/>
                </a:solidFill>
                <a:latin typeface="Inter SemiBold"/>
                <a:ea typeface="Inter SemiBold"/>
                <a:cs typeface="Inter SemiBold"/>
                <a:sym typeface="Inter SemiBold"/>
              </a:defRPr>
            </a:lvl1pPr>
            <a:lvl2pPr lvl="1">
              <a:spcBef>
                <a:spcPts val="0"/>
              </a:spcBef>
              <a:spcAft>
                <a:spcPts val="0"/>
              </a:spcAft>
              <a:buClr>
                <a:srgbClr val="1E4D2B"/>
              </a:buClr>
              <a:buSzPts val="3600"/>
              <a:buNone/>
              <a:defRPr sz="3600">
                <a:solidFill>
                  <a:srgbClr val="1E4D2B"/>
                </a:solidFill>
              </a:defRPr>
            </a:lvl2pPr>
            <a:lvl3pPr lvl="2">
              <a:spcBef>
                <a:spcPts val="0"/>
              </a:spcBef>
              <a:spcAft>
                <a:spcPts val="0"/>
              </a:spcAft>
              <a:buClr>
                <a:srgbClr val="1E4D2B"/>
              </a:buClr>
              <a:buSzPts val="3600"/>
              <a:buNone/>
              <a:defRPr sz="3600">
                <a:solidFill>
                  <a:srgbClr val="1E4D2B"/>
                </a:solidFill>
              </a:defRPr>
            </a:lvl3pPr>
            <a:lvl4pPr lvl="3">
              <a:spcBef>
                <a:spcPts val="0"/>
              </a:spcBef>
              <a:spcAft>
                <a:spcPts val="0"/>
              </a:spcAft>
              <a:buClr>
                <a:srgbClr val="1E4D2B"/>
              </a:buClr>
              <a:buSzPts val="3600"/>
              <a:buNone/>
              <a:defRPr sz="3600">
                <a:solidFill>
                  <a:srgbClr val="1E4D2B"/>
                </a:solidFill>
              </a:defRPr>
            </a:lvl4pPr>
            <a:lvl5pPr lvl="4">
              <a:spcBef>
                <a:spcPts val="0"/>
              </a:spcBef>
              <a:spcAft>
                <a:spcPts val="0"/>
              </a:spcAft>
              <a:buClr>
                <a:srgbClr val="1E4D2B"/>
              </a:buClr>
              <a:buSzPts val="3600"/>
              <a:buNone/>
              <a:defRPr sz="3600">
                <a:solidFill>
                  <a:srgbClr val="1E4D2B"/>
                </a:solidFill>
              </a:defRPr>
            </a:lvl5pPr>
            <a:lvl6pPr lvl="5">
              <a:spcBef>
                <a:spcPts val="0"/>
              </a:spcBef>
              <a:spcAft>
                <a:spcPts val="0"/>
              </a:spcAft>
              <a:buClr>
                <a:srgbClr val="1E4D2B"/>
              </a:buClr>
              <a:buSzPts val="3600"/>
              <a:buNone/>
              <a:defRPr sz="3600">
                <a:solidFill>
                  <a:srgbClr val="1E4D2B"/>
                </a:solidFill>
              </a:defRPr>
            </a:lvl6pPr>
            <a:lvl7pPr lvl="6">
              <a:spcBef>
                <a:spcPts val="0"/>
              </a:spcBef>
              <a:spcAft>
                <a:spcPts val="0"/>
              </a:spcAft>
              <a:buClr>
                <a:srgbClr val="1E4D2B"/>
              </a:buClr>
              <a:buSzPts val="3600"/>
              <a:buNone/>
              <a:defRPr sz="3600">
                <a:solidFill>
                  <a:srgbClr val="1E4D2B"/>
                </a:solidFill>
              </a:defRPr>
            </a:lvl7pPr>
            <a:lvl8pPr lvl="7">
              <a:spcBef>
                <a:spcPts val="0"/>
              </a:spcBef>
              <a:spcAft>
                <a:spcPts val="0"/>
              </a:spcAft>
              <a:buClr>
                <a:srgbClr val="1E4D2B"/>
              </a:buClr>
              <a:buSzPts val="3600"/>
              <a:buNone/>
              <a:defRPr sz="3600">
                <a:solidFill>
                  <a:srgbClr val="1E4D2B"/>
                </a:solidFill>
              </a:defRPr>
            </a:lvl8pPr>
            <a:lvl9pPr lvl="8">
              <a:spcBef>
                <a:spcPts val="0"/>
              </a:spcBef>
              <a:spcAft>
                <a:spcPts val="0"/>
              </a:spcAft>
              <a:buClr>
                <a:srgbClr val="1E4D2B"/>
              </a:buClr>
              <a:buSzPts val="3600"/>
              <a:buNone/>
              <a:defRPr sz="3600">
                <a:solidFill>
                  <a:srgbClr val="1E4D2B"/>
                </a:solidFill>
              </a:defRPr>
            </a:lvl9pPr>
          </a:lstStyle>
          <a:p>
            <a:endParaRPr/>
          </a:p>
        </p:txBody>
      </p:sp>
      <p:sp>
        <p:nvSpPr>
          <p:cNvPr id="84" name="Google Shape;84;p12"/>
          <p:cNvSpPr txBox="1">
            <a:spLocks noGrp="1"/>
          </p:cNvSpPr>
          <p:nvPr>
            <p:ph type="title" idx="5"/>
          </p:nvPr>
        </p:nvSpPr>
        <p:spPr>
          <a:xfrm>
            <a:off x="2621825" y="3028125"/>
            <a:ext cx="5202900" cy="5502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800"/>
              <a:buFont typeface="Inter SemiBold"/>
              <a:buNone/>
              <a:defRPr>
                <a:solidFill>
                  <a:srgbClr val="1E4D2B"/>
                </a:solidFill>
                <a:latin typeface="Inter SemiBold"/>
                <a:ea typeface="Inter SemiBold"/>
                <a:cs typeface="Inter SemiBold"/>
                <a:sym typeface="Inter SemiBold"/>
              </a:defRPr>
            </a:lvl1pPr>
            <a:lvl2pPr lvl="1">
              <a:spcBef>
                <a:spcPts val="0"/>
              </a:spcBef>
              <a:spcAft>
                <a:spcPts val="0"/>
              </a:spcAft>
              <a:buClr>
                <a:srgbClr val="1E4D2B"/>
              </a:buClr>
              <a:buSzPts val="3600"/>
              <a:buNone/>
              <a:defRPr sz="3600">
                <a:solidFill>
                  <a:srgbClr val="1E4D2B"/>
                </a:solidFill>
              </a:defRPr>
            </a:lvl2pPr>
            <a:lvl3pPr lvl="2">
              <a:spcBef>
                <a:spcPts val="0"/>
              </a:spcBef>
              <a:spcAft>
                <a:spcPts val="0"/>
              </a:spcAft>
              <a:buClr>
                <a:srgbClr val="1E4D2B"/>
              </a:buClr>
              <a:buSzPts val="3600"/>
              <a:buNone/>
              <a:defRPr sz="3600">
                <a:solidFill>
                  <a:srgbClr val="1E4D2B"/>
                </a:solidFill>
              </a:defRPr>
            </a:lvl3pPr>
            <a:lvl4pPr lvl="3">
              <a:spcBef>
                <a:spcPts val="0"/>
              </a:spcBef>
              <a:spcAft>
                <a:spcPts val="0"/>
              </a:spcAft>
              <a:buClr>
                <a:srgbClr val="1E4D2B"/>
              </a:buClr>
              <a:buSzPts val="3600"/>
              <a:buNone/>
              <a:defRPr sz="3600">
                <a:solidFill>
                  <a:srgbClr val="1E4D2B"/>
                </a:solidFill>
              </a:defRPr>
            </a:lvl4pPr>
            <a:lvl5pPr lvl="4">
              <a:spcBef>
                <a:spcPts val="0"/>
              </a:spcBef>
              <a:spcAft>
                <a:spcPts val="0"/>
              </a:spcAft>
              <a:buClr>
                <a:srgbClr val="1E4D2B"/>
              </a:buClr>
              <a:buSzPts val="3600"/>
              <a:buNone/>
              <a:defRPr sz="3600">
                <a:solidFill>
                  <a:srgbClr val="1E4D2B"/>
                </a:solidFill>
              </a:defRPr>
            </a:lvl5pPr>
            <a:lvl6pPr lvl="5">
              <a:spcBef>
                <a:spcPts val="0"/>
              </a:spcBef>
              <a:spcAft>
                <a:spcPts val="0"/>
              </a:spcAft>
              <a:buClr>
                <a:srgbClr val="1E4D2B"/>
              </a:buClr>
              <a:buSzPts val="3600"/>
              <a:buNone/>
              <a:defRPr sz="3600">
                <a:solidFill>
                  <a:srgbClr val="1E4D2B"/>
                </a:solidFill>
              </a:defRPr>
            </a:lvl6pPr>
            <a:lvl7pPr lvl="6">
              <a:spcBef>
                <a:spcPts val="0"/>
              </a:spcBef>
              <a:spcAft>
                <a:spcPts val="0"/>
              </a:spcAft>
              <a:buClr>
                <a:srgbClr val="1E4D2B"/>
              </a:buClr>
              <a:buSzPts val="3600"/>
              <a:buNone/>
              <a:defRPr sz="3600">
                <a:solidFill>
                  <a:srgbClr val="1E4D2B"/>
                </a:solidFill>
              </a:defRPr>
            </a:lvl7pPr>
            <a:lvl8pPr lvl="7">
              <a:spcBef>
                <a:spcPts val="0"/>
              </a:spcBef>
              <a:spcAft>
                <a:spcPts val="0"/>
              </a:spcAft>
              <a:buClr>
                <a:srgbClr val="1E4D2B"/>
              </a:buClr>
              <a:buSzPts val="3600"/>
              <a:buNone/>
              <a:defRPr sz="3600">
                <a:solidFill>
                  <a:srgbClr val="1E4D2B"/>
                </a:solidFill>
              </a:defRPr>
            </a:lvl8pPr>
            <a:lvl9pPr lvl="8">
              <a:spcBef>
                <a:spcPts val="0"/>
              </a:spcBef>
              <a:spcAft>
                <a:spcPts val="0"/>
              </a:spcAft>
              <a:buClr>
                <a:srgbClr val="1E4D2B"/>
              </a:buClr>
              <a:buSzPts val="3600"/>
              <a:buNone/>
              <a:defRPr sz="3600">
                <a:solidFill>
                  <a:srgbClr val="1E4D2B"/>
                </a:solidFill>
              </a:defRPr>
            </a:lvl9pPr>
          </a:lstStyle>
          <a:p>
            <a:endParaRPr/>
          </a:p>
        </p:txBody>
      </p:sp>
      <p:sp>
        <p:nvSpPr>
          <p:cNvPr id="85" name="Google Shape;85;p12"/>
          <p:cNvSpPr txBox="1">
            <a:spLocks noGrp="1"/>
          </p:cNvSpPr>
          <p:nvPr>
            <p:ph type="title" idx="6"/>
          </p:nvPr>
        </p:nvSpPr>
        <p:spPr>
          <a:xfrm>
            <a:off x="2621825" y="3664575"/>
            <a:ext cx="5202900" cy="5502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800"/>
              <a:buFont typeface="Inter SemiBold"/>
              <a:buNone/>
              <a:defRPr>
                <a:solidFill>
                  <a:srgbClr val="1E4D2B"/>
                </a:solidFill>
                <a:latin typeface="Inter SemiBold"/>
                <a:ea typeface="Inter SemiBold"/>
                <a:cs typeface="Inter SemiBold"/>
                <a:sym typeface="Inter SemiBold"/>
              </a:defRPr>
            </a:lvl1pPr>
            <a:lvl2pPr lvl="1">
              <a:spcBef>
                <a:spcPts val="0"/>
              </a:spcBef>
              <a:spcAft>
                <a:spcPts val="0"/>
              </a:spcAft>
              <a:buClr>
                <a:srgbClr val="1E4D2B"/>
              </a:buClr>
              <a:buSzPts val="3600"/>
              <a:buNone/>
              <a:defRPr sz="3600">
                <a:solidFill>
                  <a:srgbClr val="1E4D2B"/>
                </a:solidFill>
              </a:defRPr>
            </a:lvl2pPr>
            <a:lvl3pPr lvl="2">
              <a:spcBef>
                <a:spcPts val="0"/>
              </a:spcBef>
              <a:spcAft>
                <a:spcPts val="0"/>
              </a:spcAft>
              <a:buClr>
                <a:srgbClr val="1E4D2B"/>
              </a:buClr>
              <a:buSzPts val="3600"/>
              <a:buNone/>
              <a:defRPr sz="3600">
                <a:solidFill>
                  <a:srgbClr val="1E4D2B"/>
                </a:solidFill>
              </a:defRPr>
            </a:lvl3pPr>
            <a:lvl4pPr lvl="3">
              <a:spcBef>
                <a:spcPts val="0"/>
              </a:spcBef>
              <a:spcAft>
                <a:spcPts val="0"/>
              </a:spcAft>
              <a:buClr>
                <a:srgbClr val="1E4D2B"/>
              </a:buClr>
              <a:buSzPts val="3600"/>
              <a:buNone/>
              <a:defRPr sz="3600">
                <a:solidFill>
                  <a:srgbClr val="1E4D2B"/>
                </a:solidFill>
              </a:defRPr>
            </a:lvl4pPr>
            <a:lvl5pPr lvl="4">
              <a:spcBef>
                <a:spcPts val="0"/>
              </a:spcBef>
              <a:spcAft>
                <a:spcPts val="0"/>
              </a:spcAft>
              <a:buClr>
                <a:srgbClr val="1E4D2B"/>
              </a:buClr>
              <a:buSzPts val="3600"/>
              <a:buNone/>
              <a:defRPr sz="3600">
                <a:solidFill>
                  <a:srgbClr val="1E4D2B"/>
                </a:solidFill>
              </a:defRPr>
            </a:lvl5pPr>
            <a:lvl6pPr lvl="5">
              <a:spcBef>
                <a:spcPts val="0"/>
              </a:spcBef>
              <a:spcAft>
                <a:spcPts val="0"/>
              </a:spcAft>
              <a:buClr>
                <a:srgbClr val="1E4D2B"/>
              </a:buClr>
              <a:buSzPts val="3600"/>
              <a:buNone/>
              <a:defRPr sz="3600">
                <a:solidFill>
                  <a:srgbClr val="1E4D2B"/>
                </a:solidFill>
              </a:defRPr>
            </a:lvl6pPr>
            <a:lvl7pPr lvl="6">
              <a:spcBef>
                <a:spcPts val="0"/>
              </a:spcBef>
              <a:spcAft>
                <a:spcPts val="0"/>
              </a:spcAft>
              <a:buClr>
                <a:srgbClr val="1E4D2B"/>
              </a:buClr>
              <a:buSzPts val="3600"/>
              <a:buNone/>
              <a:defRPr sz="3600">
                <a:solidFill>
                  <a:srgbClr val="1E4D2B"/>
                </a:solidFill>
              </a:defRPr>
            </a:lvl7pPr>
            <a:lvl8pPr lvl="7">
              <a:spcBef>
                <a:spcPts val="0"/>
              </a:spcBef>
              <a:spcAft>
                <a:spcPts val="0"/>
              </a:spcAft>
              <a:buClr>
                <a:srgbClr val="1E4D2B"/>
              </a:buClr>
              <a:buSzPts val="3600"/>
              <a:buNone/>
              <a:defRPr sz="3600">
                <a:solidFill>
                  <a:srgbClr val="1E4D2B"/>
                </a:solidFill>
              </a:defRPr>
            </a:lvl8pPr>
            <a:lvl9pPr lvl="8">
              <a:spcBef>
                <a:spcPts val="0"/>
              </a:spcBef>
              <a:spcAft>
                <a:spcPts val="0"/>
              </a:spcAft>
              <a:buClr>
                <a:srgbClr val="1E4D2B"/>
              </a:buClr>
              <a:buSzPts val="3600"/>
              <a:buNone/>
              <a:defRPr sz="3600">
                <a:solidFill>
                  <a:srgbClr val="1E4D2B"/>
                </a:solidFill>
              </a:defRPr>
            </a:lvl9pPr>
          </a:lstStyle>
          <a:p>
            <a:endParaRPr/>
          </a:p>
        </p:txBody>
      </p:sp>
      <p:sp>
        <p:nvSpPr>
          <p:cNvPr id="86" name="Google Shape;86;p12"/>
          <p:cNvSpPr txBox="1">
            <a:spLocks noGrp="1"/>
          </p:cNvSpPr>
          <p:nvPr>
            <p:ph type="title" idx="7"/>
          </p:nvPr>
        </p:nvSpPr>
        <p:spPr>
          <a:xfrm>
            <a:off x="204925" y="482325"/>
            <a:ext cx="2377800" cy="5502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1pPr>
            <a:lvl2pPr lvl="1">
              <a:spcBef>
                <a:spcPts val="0"/>
              </a:spcBef>
              <a:spcAft>
                <a:spcPts val="0"/>
              </a:spcAft>
              <a:buClr>
                <a:srgbClr val="1E4D2B"/>
              </a:buClr>
              <a:buSzPts val="3600"/>
              <a:buNone/>
              <a:defRPr sz="3600">
                <a:solidFill>
                  <a:srgbClr val="1E4D2B"/>
                </a:solidFill>
              </a:defRPr>
            </a:lvl2pPr>
            <a:lvl3pPr lvl="2">
              <a:spcBef>
                <a:spcPts val="0"/>
              </a:spcBef>
              <a:spcAft>
                <a:spcPts val="0"/>
              </a:spcAft>
              <a:buClr>
                <a:srgbClr val="1E4D2B"/>
              </a:buClr>
              <a:buSzPts val="3600"/>
              <a:buNone/>
              <a:defRPr sz="3600">
                <a:solidFill>
                  <a:srgbClr val="1E4D2B"/>
                </a:solidFill>
              </a:defRPr>
            </a:lvl3pPr>
            <a:lvl4pPr lvl="3">
              <a:spcBef>
                <a:spcPts val="0"/>
              </a:spcBef>
              <a:spcAft>
                <a:spcPts val="0"/>
              </a:spcAft>
              <a:buClr>
                <a:srgbClr val="1E4D2B"/>
              </a:buClr>
              <a:buSzPts val="3600"/>
              <a:buNone/>
              <a:defRPr sz="3600">
                <a:solidFill>
                  <a:srgbClr val="1E4D2B"/>
                </a:solidFill>
              </a:defRPr>
            </a:lvl4pPr>
            <a:lvl5pPr lvl="4">
              <a:spcBef>
                <a:spcPts val="0"/>
              </a:spcBef>
              <a:spcAft>
                <a:spcPts val="0"/>
              </a:spcAft>
              <a:buClr>
                <a:srgbClr val="1E4D2B"/>
              </a:buClr>
              <a:buSzPts val="3600"/>
              <a:buNone/>
              <a:defRPr sz="3600">
                <a:solidFill>
                  <a:srgbClr val="1E4D2B"/>
                </a:solidFill>
              </a:defRPr>
            </a:lvl5pPr>
            <a:lvl6pPr lvl="5">
              <a:spcBef>
                <a:spcPts val="0"/>
              </a:spcBef>
              <a:spcAft>
                <a:spcPts val="0"/>
              </a:spcAft>
              <a:buClr>
                <a:srgbClr val="1E4D2B"/>
              </a:buClr>
              <a:buSzPts val="3600"/>
              <a:buNone/>
              <a:defRPr sz="3600">
                <a:solidFill>
                  <a:srgbClr val="1E4D2B"/>
                </a:solidFill>
              </a:defRPr>
            </a:lvl6pPr>
            <a:lvl7pPr lvl="6">
              <a:spcBef>
                <a:spcPts val="0"/>
              </a:spcBef>
              <a:spcAft>
                <a:spcPts val="0"/>
              </a:spcAft>
              <a:buClr>
                <a:srgbClr val="1E4D2B"/>
              </a:buClr>
              <a:buSzPts val="3600"/>
              <a:buNone/>
              <a:defRPr sz="3600">
                <a:solidFill>
                  <a:srgbClr val="1E4D2B"/>
                </a:solidFill>
              </a:defRPr>
            </a:lvl7pPr>
            <a:lvl8pPr lvl="7">
              <a:spcBef>
                <a:spcPts val="0"/>
              </a:spcBef>
              <a:spcAft>
                <a:spcPts val="0"/>
              </a:spcAft>
              <a:buClr>
                <a:srgbClr val="1E4D2B"/>
              </a:buClr>
              <a:buSzPts val="3600"/>
              <a:buNone/>
              <a:defRPr sz="3600">
                <a:solidFill>
                  <a:srgbClr val="1E4D2B"/>
                </a:solidFill>
              </a:defRPr>
            </a:lvl8pPr>
            <a:lvl9pPr lvl="8">
              <a:spcBef>
                <a:spcPts val="0"/>
              </a:spcBef>
              <a:spcAft>
                <a:spcPts val="0"/>
              </a:spcAft>
              <a:buClr>
                <a:srgbClr val="1E4D2B"/>
              </a:buClr>
              <a:buSzPts val="3600"/>
              <a:buNone/>
              <a:defRPr sz="3600">
                <a:solidFill>
                  <a:srgbClr val="1E4D2B"/>
                </a:solidFill>
              </a:defRPr>
            </a:lvl9pPr>
          </a:lstStyle>
          <a:p>
            <a:endParaRPr/>
          </a:p>
        </p:txBody>
      </p:sp>
      <p:sp>
        <p:nvSpPr>
          <p:cNvPr id="87" name="Google Shape;87;p12"/>
          <p:cNvSpPr txBox="1">
            <a:spLocks noGrp="1"/>
          </p:cNvSpPr>
          <p:nvPr>
            <p:ph type="title" idx="8"/>
          </p:nvPr>
        </p:nvSpPr>
        <p:spPr>
          <a:xfrm>
            <a:off x="204925" y="1118775"/>
            <a:ext cx="2377800" cy="550200"/>
          </a:xfrm>
          <a:prstGeom prst="rect">
            <a:avLst/>
          </a:prstGeom>
        </p:spPr>
        <p:txBody>
          <a:bodyPr spcFirstLastPara="1" wrap="square" lIns="0" tIns="0" rIns="91425" bIns="91425" anchor="ctr" anchorCtr="0">
            <a:normAutofit/>
          </a:bodyPr>
          <a:lstStyle>
            <a:lvl1pPr lvl="0">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1pPr>
            <a:lvl2pPr lvl="1">
              <a:spcBef>
                <a:spcPts val="0"/>
              </a:spcBef>
              <a:spcAft>
                <a:spcPts val="0"/>
              </a:spcAft>
              <a:buClr>
                <a:srgbClr val="1E4D2B"/>
              </a:buClr>
              <a:buSzPts val="3600"/>
              <a:buNone/>
              <a:defRPr sz="3600">
                <a:solidFill>
                  <a:srgbClr val="1E4D2B"/>
                </a:solidFill>
              </a:defRPr>
            </a:lvl2pPr>
            <a:lvl3pPr lvl="2">
              <a:spcBef>
                <a:spcPts val="0"/>
              </a:spcBef>
              <a:spcAft>
                <a:spcPts val="0"/>
              </a:spcAft>
              <a:buClr>
                <a:srgbClr val="1E4D2B"/>
              </a:buClr>
              <a:buSzPts val="3600"/>
              <a:buNone/>
              <a:defRPr sz="3600">
                <a:solidFill>
                  <a:srgbClr val="1E4D2B"/>
                </a:solidFill>
              </a:defRPr>
            </a:lvl3pPr>
            <a:lvl4pPr lvl="3">
              <a:spcBef>
                <a:spcPts val="0"/>
              </a:spcBef>
              <a:spcAft>
                <a:spcPts val="0"/>
              </a:spcAft>
              <a:buClr>
                <a:srgbClr val="1E4D2B"/>
              </a:buClr>
              <a:buSzPts val="3600"/>
              <a:buNone/>
              <a:defRPr sz="3600">
                <a:solidFill>
                  <a:srgbClr val="1E4D2B"/>
                </a:solidFill>
              </a:defRPr>
            </a:lvl4pPr>
            <a:lvl5pPr lvl="4">
              <a:spcBef>
                <a:spcPts val="0"/>
              </a:spcBef>
              <a:spcAft>
                <a:spcPts val="0"/>
              </a:spcAft>
              <a:buClr>
                <a:srgbClr val="1E4D2B"/>
              </a:buClr>
              <a:buSzPts val="3600"/>
              <a:buNone/>
              <a:defRPr sz="3600">
                <a:solidFill>
                  <a:srgbClr val="1E4D2B"/>
                </a:solidFill>
              </a:defRPr>
            </a:lvl5pPr>
            <a:lvl6pPr lvl="5">
              <a:spcBef>
                <a:spcPts val="0"/>
              </a:spcBef>
              <a:spcAft>
                <a:spcPts val="0"/>
              </a:spcAft>
              <a:buClr>
                <a:srgbClr val="1E4D2B"/>
              </a:buClr>
              <a:buSzPts val="3600"/>
              <a:buNone/>
              <a:defRPr sz="3600">
                <a:solidFill>
                  <a:srgbClr val="1E4D2B"/>
                </a:solidFill>
              </a:defRPr>
            </a:lvl6pPr>
            <a:lvl7pPr lvl="6">
              <a:spcBef>
                <a:spcPts val="0"/>
              </a:spcBef>
              <a:spcAft>
                <a:spcPts val="0"/>
              </a:spcAft>
              <a:buClr>
                <a:srgbClr val="1E4D2B"/>
              </a:buClr>
              <a:buSzPts val="3600"/>
              <a:buNone/>
              <a:defRPr sz="3600">
                <a:solidFill>
                  <a:srgbClr val="1E4D2B"/>
                </a:solidFill>
              </a:defRPr>
            </a:lvl7pPr>
            <a:lvl8pPr lvl="7">
              <a:spcBef>
                <a:spcPts val="0"/>
              </a:spcBef>
              <a:spcAft>
                <a:spcPts val="0"/>
              </a:spcAft>
              <a:buClr>
                <a:srgbClr val="1E4D2B"/>
              </a:buClr>
              <a:buSzPts val="3600"/>
              <a:buNone/>
              <a:defRPr sz="3600">
                <a:solidFill>
                  <a:srgbClr val="1E4D2B"/>
                </a:solidFill>
              </a:defRPr>
            </a:lvl8pPr>
            <a:lvl9pPr lvl="8">
              <a:spcBef>
                <a:spcPts val="0"/>
              </a:spcBef>
              <a:spcAft>
                <a:spcPts val="0"/>
              </a:spcAft>
              <a:buClr>
                <a:srgbClr val="1E4D2B"/>
              </a:buClr>
              <a:buSzPts val="3600"/>
              <a:buNone/>
              <a:defRPr sz="3600">
                <a:solidFill>
                  <a:srgbClr val="1E4D2B"/>
                </a:solidFill>
              </a:defRPr>
            </a:lvl9pPr>
          </a:lstStyle>
          <a:p>
            <a:endParaRPr/>
          </a:p>
        </p:txBody>
      </p:sp>
      <p:sp>
        <p:nvSpPr>
          <p:cNvPr id="88" name="Google Shape;88;p12"/>
          <p:cNvSpPr txBox="1">
            <a:spLocks noGrp="1"/>
          </p:cNvSpPr>
          <p:nvPr>
            <p:ph type="title" idx="9"/>
          </p:nvPr>
        </p:nvSpPr>
        <p:spPr>
          <a:xfrm>
            <a:off x="204925" y="1755225"/>
            <a:ext cx="2377800" cy="5502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1pPr>
            <a:lvl2pPr lvl="1">
              <a:spcBef>
                <a:spcPts val="0"/>
              </a:spcBef>
              <a:spcAft>
                <a:spcPts val="0"/>
              </a:spcAft>
              <a:buClr>
                <a:srgbClr val="1E4D2B"/>
              </a:buClr>
              <a:buSzPts val="3600"/>
              <a:buNone/>
              <a:defRPr sz="3600">
                <a:solidFill>
                  <a:srgbClr val="1E4D2B"/>
                </a:solidFill>
              </a:defRPr>
            </a:lvl2pPr>
            <a:lvl3pPr lvl="2">
              <a:spcBef>
                <a:spcPts val="0"/>
              </a:spcBef>
              <a:spcAft>
                <a:spcPts val="0"/>
              </a:spcAft>
              <a:buClr>
                <a:srgbClr val="1E4D2B"/>
              </a:buClr>
              <a:buSzPts val="3600"/>
              <a:buNone/>
              <a:defRPr sz="3600">
                <a:solidFill>
                  <a:srgbClr val="1E4D2B"/>
                </a:solidFill>
              </a:defRPr>
            </a:lvl3pPr>
            <a:lvl4pPr lvl="3">
              <a:spcBef>
                <a:spcPts val="0"/>
              </a:spcBef>
              <a:spcAft>
                <a:spcPts val="0"/>
              </a:spcAft>
              <a:buClr>
                <a:srgbClr val="1E4D2B"/>
              </a:buClr>
              <a:buSzPts val="3600"/>
              <a:buNone/>
              <a:defRPr sz="3600">
                <a:solidFill>
                  <a:srgbClr val="1E4D2B"/>
                </a:solidFill>
              </a:defRPr>
            </a:lvl4pPr>
            <a:lvl5pPr lvl="4">
              <a:spcBef>
                <a:spcPts val="0"/>
              </a:spcBef>
              <a:spcAft>
                <a:spcPts val="0"/>
              </a:spcAft>
              <a:buClr>
                <a:srgbClr val="1E4D2B"/>
              </a:buClr>
              <a:buSzPts val="3600"/>
              <a:buNone/>
              <a:defRPr sz="3600">
                <a:solidFill>
                  <a:srgbClr val="1E4D2B"/>
                </a:solidFill>
              </a:defRPr>
            </a:lvl5pPr>
            <a:lvl6pPr lvl="5">
              <a:spcBef>
                <a:spcPts val="0"/>
              </a:spcBef>
              <a:spcAft>
                <a:spcPts val="0"/>
              </a:spcAft>
              <a:buClr>
                <a:srgbClr val="1E4D2B"/>
              </a:buClr>
              <a:buSzPts val="3600"/>
              <a:buNone/>
              <a:defRPr sz="3600">
                <a:solidFill>
                  <a:srgbClr val="1E4D2B"/>
                </a:solidFill>
              </a:defRPr>
            </a:lvl6pPr>
            <a:lvl7pPr lvl="6">
              <a:spcBef>
                <a:spcPts val="0"/>
              </a:spcBef>
              <a:spcAft>
                <a:spcPts val="0"/>
              </a:spcAft>
              <a:buClr>
                <a:srgbClr val="1E4D2B"/>
              </a:buClr>
              <a:buSzPts val="3600"/>
              <a:buNone/>
              <a:defRPr sz="3600">
                <a:solidFill>
                  <a:srgbClr val="1E4D2B"/>
                </a:solidFill>
              </a:defRPr>
            </a:lvl7pPr>
            <a:lvl8pPr lvl="7">
              <a:spcBef>
                <a:spcPts val="0"/>
              </a:spcBef>
              <a:spcAft>
                <a:spcPts val="0"/>
              </a:spcAft>
              <a:buClr>
                <a:srgbClr val="1E4D2B"/>
              </a:buClr>
              <a:buSzPts val="3600"/>
              <a:buNone/>
              <a:defRPr sz="3600">
                <a:solidFill>
                  <a:srgbClr val="1E4D2B"/>
                </a:solidFill>
              </a:defRPr>
            </a:lvl8pPr>
            <a:lvl9pPr lvl="8">
              <a:spcBef>
                <a:spcPts val="0"/>
              </a:spcBef>
              <a:spcAft>
                <a:spcPts val="0"/>
              </a:spcAft>
              <a:buClr>
                <a:srgbClr val="1E4D2B"/>
              </a:buClr>
              <a:buSzPts val="3600"/>
              <a:buNone/>
              <a:defRPr sz="3600">
                <a:solidFill>
                  <a:srgbClr val="1E4D2B"/>
                </a:solidFill>
              </a:defRPr>
            </a:lvl9pPr>
          </a:lstStyle>
          <a:p>
            <a:endParaRPr/>
          </a:p>
        </p:txBody>
      </p:sp>
      <p:sp>
        <p:nvSpPr>
          <p:cNvPr id="89" name="Google Shape;89;p12"/>
          <p:cNvSpPr txBox="1">
            <a:spLocks noGrp="1"/>
          </p:cNvSpPr>
          <p:nvPr>
            <p:ph type="title" idx="13"/>
          </p:nvPr>
        </p:nvSpPr>
        <p:spPr>
          <a:xfrm>
            <a:off x="204925" y="2391675"/>
            <a:ext cx="2377800" cy="5502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1pPr>
            <a:lvl2pPr lvl="1">
              <a:spcBef>
                <a:spcPts val="0"/>
              </a:spcBef>
              <a:spcAft>
                <a:spcPts val="0"/>
              </a:spcAft>
              <a:buClr>
                <a:srgbClr val="1E4D2B"/>
              </a:buClr>
              <a:buSzPts val="3600"/>
              <a:buNone/>
              <a:defRPr sz="3600">
                <a:solidFill>
                  <a:srgbClr val="1E4D2B"/>
                </a:solidFill>
              </a:defRPr>
            </a:lvl2pPr>
            <a:lvl3pPr lvl="2">
              <a:spcBef>
                <a:spcPts val="0"/>
              </a:spcBef>
              <a:spcAft>
                <a:spcPts val="0"/>
              </a:spcAft>
              <a:buClr>
                <a:srgbClr val="1E4D2B"/>
              </a:buClr>
              <a:buSzPts val="3600"/>
              <a:buNone/>
              <a:defRPr sz="3600">
                <a:solidFill>
                  <a:srgbClr val="1E4D2B"/>
                </a:solidFill>
              </a:defRPr>
            </a:lvl3pPr>
            <a:lvl4pPr lvl="3">
              <a:spcBef>
                <a:spcPts val="0"/>
              </a:spcBef>
              <a:spcAft>
                <a:spcPts val="0"/>
              </a:spcAft>
              <a:buClr>
                <a:srgbClr val="1E4D2B"/>
              </a:buClr>
              <a:buSzPts val="3600"/>
              <a:buNone/>
              <a:defRPr sz="3600">
                <a:solidFill>
                  <a:srgbClr val="1E4D2B"/>
                </a:solidFill>
              </a:defRPr>
            </a:lvl4pPr>
            <a:lvl5pPr lvl="4">
              <a:spcBef>
                <a:spcPts val="0"/>
              </a:spcBef>
              <a:spcAft>
                <a:spcPts val="0"/>
              </a:spcAft>
              <a:buClr>
                <a:srgbClr val="1E4D2B"/>
              </a:buClr>
              <a:buSzPts val="3600"/>
              <a:buNone/>
              <a:defRPr sz="3600">
                <a:solidFill>
                  <a:srgbClr val="1E4D2B"/>
                </a:solidFill>
              </a:defRPr>
            </a:lvl5pPr>
            <a:lvl6pPr lvl="5">
              <a:spcBef>
                <a:spcPts val="0"/>
              </a:spcBef>
              <a:spcAft>
                <a:spcPts val="0"/>
              </a:spcAft>
              <a:buClr>
                <a:srgbClr val="1E4D2B"/>
              </a:buClr>
              <a:buSzPts val="3600"/>
              <a:buNone/>
              <a:defRPr sz="3600">
                <a:solidFill>
                  <a:srgbClr val="1E4D2B"/>
                </a:solidFill>
              </a:defRPr>
            </a:lvl6pPr>
            <a:lvl7pPr lvl="6">
              <a:spcBef>
                <a:spcPts val="0"/>
              </a:spcBef>
              <a:spcAft>
                <a:spcPts val="0"/>
              </a:spcAft>
              <a:buClr>
                <a:srgbClr val="1E4D2B"/>
              </a:buClr>
              <a:buSzPts val="3600"/>
              <a:buNone/>
              <a:defRPr sz="3600">
                <a:solidFill>
                  <a:srgbClr val="1E4D2B"/>
                </a:solidFill>
              </a:defRPr>
            </a:lvl7pPr>
            <a:lvl8pPr lvl="7">
              <a:spcBef>
                <a:spcPts val="0"/>
              </a:spcBef>
              <a:spcAft>
                <a:spcPts val="0"/>
              </a:spcAft>
              <a:buClr>
                <a:srgbClr val="1E4D2B"/>
              </a:buClr>
              <a:buSzPts val="3600"/>
              <a:buNone/>
              <a:defRPr sz="3600">
                <a:solidFill>
                  <a:srgbClr val="1E4D2B"/>
                </a:solidFill>
              </a:defRPr>
            </a:lvl8pPr>
            <a:lvl9pPr lvl="8">
              <a:spcBef>
                <a:spcPts val="0"/>
              </a:spcBef>
              <a:spcAft>
                <a:spcPts val="0"/>
              </a:spcAft>
              <a:buClr>
                <a:srgbClr val="1E4D2B"/>
              </a:buClr>
              <a:buSzPts val="3600"/>
              <a:buNone/>
              <a:defRPr sz="3600">
                <a:solidFill>
                  <a:srgbClr val="1E4D2B"/>
                </a:solidFill>
              </a:defRPr>
            </a:lvl9pPr>
          </a:lstStyle>
          <a:p>
            <a:endParaRPr/>
          </a:p>
        </p:txBody>
      </p:sp>
      <p:sp>
        <p:nvSpPr>
          <p:cNvPr id="90" name="Google Shape;90;p12"/>
          <p:cNvSpPr txBox="1">
            <a:spLocks noGrp="1"/>
          </p:cNvSpPr>
          <p:nvPr>
            <p:ph type="title" idx="14"/>
          </p:nvPr>
        </p:nvSpPr>
        <p:spPr>
          <a:xfrm>
            <a:off x="204925" y="3028125"/>
            <a:ext cx="2377800" cy="5502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1pPr>
            <a:lvl2pPr lvl="1">
              <a:spcBef>
                <a:spcPts val="0"/>
              </a:spcBef>
              <a:spcAft>
                <a:spcPts val="0"/>
              </a:spcAft>
              <a:buClr>
                <a:srgbClr val="1E4D2B"/>
              </a:buClr>
              <a:buSzPts val="3600"/>
              <a:buNone/>
              <a:defRPr sz="3600">
                <a:solidFill>
                  <a:srgbClr val="1E4D2B"/>
                </a:solidFill>
              </a:defRPr>
            </a:lvl2pPr>
            <a:lvl3pPr lvl="2">
              <a:spcBef>
                <a:spcPts val="0"/>
              </a:spcBef>
              <a:spcAft>
                <a:spcPts val="0"/>
              </a:spcAft>
              <a:buClr>
                <a:srgbClr val="1E4D2B"/>
              </a:buClr>
              <a:buSzPts val="3600"/>
              <a:buNone/>
              <a:defRPr sz="3600">
                <a:solidFill>
                  <a:srgbClr val="1E4D2B"/>
                </a:solidFill>
              </a:defRPr>
            </a:lvl3pPr>
            <a:lvl4pPr lvl="3">
              <a:spcBef>
                <a:spcPts val="0"/>
              </a:spcBef>
              <a:spcAft>
                <a:spcPts val="0"/>
              </a:spcAft>
              <a:buClr>
                <a:srgbClr val="1E4D2B"/>
              </a:buClr>
              <a:buSzPts val="3600"/>
              <a:buNone/>
              <a:defRPr sz="3600">
                <a:solidFill>
                  <a:srgbClr val="1E4D2B"/>
                </a:solidFill>
              </a:defRPr>
            </a:lvl4pPr>
            <a:lvl5pPr lvl="4">
              <a:spcBef>
                <a:spcPts val="0"/>
              </a:spcBef>
              <a:spcAft>
                <a:spcPts val="0"/>
              </a:spcAft>
              <a:buClr>
                <a:srgbClr val="1E4D2B"/>
              </a:buClr>
              <a:buSzPts val="3600"/>
              <a:buNone/>
              <a:defRPr sz="3600">
                <a:solidFill>
                  <a:srgbClr val="1E4D2B"/>
                </a:solidFill>
              </a:defRPr>
            </a:lvl5pPr>
            <a:lvl6pPr lvl="5">
              <a:spcBef>
                <a:spcPts val="0"/>
              </a:spcBef>
              <a:spcAft>
                <a:spcPts val="0"/>
              </a:spcAft>
              <a:buClr>
                <a:srgbClr val="1E4D2B"/>
              </a:buClr>
              <a:buSzPts val="3600"/>
              <a:buNone/>
              <a:defRPr sz="3600">
                <a:solidFill>
                  <a:srgbClr val="1E4D2B"/>
                </a:solidFill>
              </a:defRPr>
            </a:lvl6pPr>
            <a:lvl7pPr lvl="6">
              <a:spcBef>
                <a:spcPts val="0"/>
              </a:spcBef>
              <a:spcAft>
                <a:spcPts val="0"/>
              </a:spcAft>
              <a:buClr>
                <a:srgbClr val="1E4D2B"/>
              </a:buClr>
              <a:buSzPts val="3600"/>
              <a:buNone/>
              <a:defRPr sz="3600">
                <a:solidFill>
                  <a:srgbClr val="1E4D2B"/>
                </a:solidFill>
              </a:defRPr>
            </a:lvl7pPr>
            <a:lvl8pPr lvl="7">
              <a:spcBef>
                <a:spcPts val="0"/>
              </a:spcBef>
              <a:spcAft>
                <a:spcPts val="0"/>
              </a:spcAft>
              <a:buClr>
                <a:srgbClr val="1E4D2B"/>
              </a:buClr>
              <a:buSzPts val="3600"/>
              <a:buNone/>
              <a:defRPr sz="3600">
                <a:solidFill>
                  <a:srgbClr val="1E4D2B"/>
                </a:solidFill>
              </a:defRPr>
            </a:lvl8pPr>
            <a:lvl9pPr lvl="8">
              <a:spcBef>
                <a:spcPts val="0"/>
              </a:spcBef>
              <a:spcAft>
                <a:spcPts val="0"/>
              </a:spcAft>
              <a:buClr>
                <a:srgbClr val="1E4D2B"/>
              </a:buClr>
              <a:buSzPts val="3600"/>
              <a:buNone/>
              <a:defRPr sz="3600">
                <a:solidFill>
                  <a:srgbClr val="1E4D2B"/>
                </a:solidFill>
              </a:defRPr>
            </a:lvl9pPr>
          </a:lstStyle>
          <a:p>
            <a:endParaRPr/>
          </a:p>
        </p:txBody>
      </p:sp>
      <p:sp>
        <p:nvSpPr>
          <p:cNvPr id="91" name="Google Shape;91;p12"/>
          <p:cNvSpPr txBox="1">
            <a:spLocks noGrp="1"/>
          </p:cNvSpPr>
          <p:nvPr>
            <p:ph type="title" idx="15"/>
          </p:nvPr>
        </p:nvSpPr>
        <p:spPr>
          <a:xfrm>
            <a:off x="204925" y="3664575"/>
            <a:ext cx="2377800" cy="5502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1pPr>
            <a:lvl2pPr lvl="1">
              <a:spcBef>
                <a:spcPts val="0"/>
              </a:spcBef>
              <a:spcAft>
                <a:spcPts val="0"/>
              </a:spcAft>
              <a:buClr>
                <a:srgbClr val="1E4D2B"/>
              </a:buClr>
              <a:buSzPts val="3600"/>
              <a:buNone/>
              <a:defRPr sz="3600">
                <a:solidFill>
                  <a:srgbClr val="1E4D2B"/>
                </a:solidFill>
              </a:defRPr>
            </a:lvl2pPr>
            <a:lvl3pPr lvl="2">
              <a:spcBef>
                <a:spcPts val="0"/>
              </a:spcBef>
              <a:spcAft>
                <a:spcPts val="0"/>
              </a:spcAft>
              <a:buClr>
                <a:srgbClr val="1E4D2B"/>
              </a:buClr>
              <a:buSzPts val="3600"/>
              <a:buNone/>
              <a:defRPr sz="3600">
                <a:solidFill>
                  <a:srgbClr val="1E4D2B"/>
                </a:solidFill>
              </a:defRPr>
            </a:lvl3pPr>
            <a:lvl4pPr lvl="3">
              <a:spcBef>
                <a:spcPts val="0"/>
              </a:spcBef>
              <a:spcAft>
                <a:spcPts val="0"/>
              </a:spcAft>
              <a:buClr>
                <a:srgbClr val="1E4D2B"/>
              </a:buClr>
              <a:buSzPts val="3600"/>
              <a:buNone/>
              <a:defRPr sz="3600">
                <a:solidFill>
                  <a:srgbClr val="1E4D2B"/>
                </a:solidFill>
              </a:defRPr>
            </a:lvl4pPr>
            <a:lvl5pPr lvl="4">
              <a:spcBef>
                <a:spcPts val="0"/>
              </a:spcBef>
              <a:spcAft>
                <a:spcPts val="0"/>
              </a:spcAft>
              <a:buClr>
                <a:srgbClr val="1E4D2B"/>
              </a:buClr>
              <a:buSzPts val="3600"/>
              <a:buNone/>
              <a:defRPr sz="3600">
                <a:solidFill>
                  <a:srgbClr val="1E4D2B"/>
                </a:solidFill>
              </a:defRPr>
            </a:lvl5pPr>
            <a:lvl6pPr lvl="5">
              <a:spcBef>
                <a:spcPts val="0"/>
              </a:spcBef>
              <a:spcAft>
                <a:spcPts val="0"/>
              </a:spcAft>
              <a:buClr>
                <a:srgbClr val="1E4D2B"/>
              </a:buClr>
              <a:buSzPts val="3600"/>
              <a:buNone/>
              <a:defRPr sz="3600">
                <a:solidFill>
                  <a:srgbClr val="1E4D2B"/>
                </a:solidFill>
              </a:defRPr>
            </a:lvl6pPr>
            <a:lvl7pPr lvl="6">
              <a:spcBef>
                <a:spcPts val="0"/>
              </a:spcBef>
              <a:spcAft>
                <a:spcPts val="0"/>
              </a:spcAft>
              <a:buClr>
                <a:srgbClr val="1E4D2B"/>
              </a:buClr>
              <a:buSzPts val="3600"/>
              <a:buNone/>
              <a:defRPr sz="3600">
                <a:solidFill>
                  <a:srgbClr val="1E4D2B"/>
                </a:solidFill>
              </a:defRPr>
            </a:lvl7pPr>
            <a:lvl8pPr lvl="7">
              <a:spcBef>
                <a:spcPts val="0"/>
              </a:spcBef>
              <a:spcAft>
                <a:spcPts val="0"/>
              </a:spcAft>
              <a:buClr>
                <a:srgbClr val="1E4D2B"/>
              </a:buClr>
              <a:buSzPts val="3600"/>
              <a:buNone/>
              <a:defRPr sz="3600">
                <a:solidFill>
                  <a:srgbClr val="1E4D2B"/>
                </a:solidFill>
              </a:defRPr>
            </a:lvl8pPr>
            <a:lvl9pPr lvl="8">
              <a:spcBef>
                <a:spcPts val="0"/>
              </a:spcBef>
              <a:spcAft>
                <a:spcPts val="0"/>
              </a:spcAft>
              <a:buClr>
                <a:srgbClr val="1E4D2B"/>
              </a:buClr>
              <a:buSzPts val="3600"/>
              <a:buNone/>
              <a:defRPr sz="3600">
                <a:solidFill>
                  <a:srgbClr val="1E4D2B"/>
                </a:solidFill>
              </a:defRPr>
            </a:lvl9pPr>
          </a:lstStyle>
          <a:p>
            <a:endParaRPr/>
          </a:p>
        </p:txBody>
      </p:sp>
      <p:sp>
        <p:nvSpPr>
          <p:cNvPr id="92" name="Google Shape;92;p12"/>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B2DD79"/>
                </a:solidFill>
                <a:latin typeface="Inter Medium"/>
                <a:ea typeface="Inter Medium"/>
                <a:cs typeface="Inter Medium"/>
                <a:sym typeface="Inter Medium"/>
              </a:rPr>
              <a:t>CONFIDENTIAL</a:t>
            </a:r>
            <a:endParaRPr sz="500">
              <a:solidFill>
                <a:srgbClr val="B2DD79"/>
              </a:solidFill>
              <a:latin typeface="Inter Medium"/>
              <a:ea typeface="Inter Medium"/>
              <a:cs typeface="Inter Medium"/>
              <a:sym typeface="Inter Medium"/>
            </a:endParaRPr>
          </a:p>
        </p:txBody>
      </p:sp>
      <p:pic>
        <p:nvPicPr>
          <p:cNvPr id="93" name="Google Shape;93;p12"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Project Overview 1">
  <p:cSld name="TITLE_AND_BODY_2_1_1_1_1_1_1_1_1_1_1_1_1_1_1_1_1_1_1_1_1_1_1_1_1_1_1_1_1_1_1_1_1_1_2_1_1_1_1_1_1_1_1_1_1_1_1_1_1_1_1_1_1_1_1_1_1_1_2">
    <p:bg>
      <p:bgPr>
        <a:solidFill>
          <a:srgbClr val="D6F0B4"/>
        </a:solidFill>
        <a:effectLst/>
      </p:bgPr>
    </p:bg>
    <p:spTree>
      <p:nvGrpSpPr>
        <p:cNvPr id="1" name="Shape 1271"/>
        <p:cNvGrpSpPr/>
        <p:nvPr/>
      </p:nvGrpSpPr>
      <p:grpSpPr>
        <a:xfrm>
          <a:off x="0" y="0"/>
          <a:ext cx="0" cy="0"/>
          <a:chOff x="0" y="0"/>
          <a:chExt cx="0" cy="0"/>
        </a:xfrm>
      </p:grpSpPr>
      <p:sp>
        <p:nvSpPr>
          <p:cNvPr id="1272" name="Google Shape;1272;p106"/>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B2DD79"/>
                </a:solidFill>
                <a:latin typeface="Inter Medium"/>
                <a:ea typeface="Inter Medium"/>
                <a:cs typeface="Inter Medium"/>
                <a:sym typeface="Inter Medium"/>
              </a:rPr>
              <a:t>CONFIDENTIAL</a:t>
            </a:r>
            <a:endParaRPr sz="500">
              <a:solidFill>
                <a:srgbClr val="B2DD79"/>
              </a:solidFill>
              <a:latin typeface="Inter Medium"/>
              <a:ea typeface="Inter Medium"/>
              <a:cs typeface="Inter Medium"/>
              <a:sym typeface="Inter Medium"/>
            </a:endParaRPr>
          </a:p>
        </p:txBody>
      </p:sp>
      <p:cxnSp>
        <p:nvCxnSpPr>
          <p:cNvPr id="1273" name="Google Shape;1273;p106"/>
          <p:cNvCxnSpPr/>
          <p:nvPr/>
        </p:nvCxnSpPr>
        <p:spPr>
          <a:xfrm>
            <a:off x="277050" y="2571750"/>
            <a:ext cx="8589900" cy="0"/>
          </a:xfrm>
          <a:prstGeom prst="straightConnector1">
            <a:avLst/>
          </a:prstGeom>
          <a:noFill/>
          <a:ln w="9525" cap="flat" cmpd="sng">
            <a:solidFill>
              <a:srgbClr val="1E4D2B"/>
            </a:solidFill>
            <a:prstDash val="solid"/>
            <a:round/>
            <a:headEnd type="none" w="med" len="med"/>
            <a:tailEnd type="none" w="med" len="med"/>
          </a:ln>
        </p:spPr>
      </p:cxnSp>
      <p:sp>
        <p:nvSpPr>
          <p:cNvPr id="1274" name="Google Shape;1274;p106"/>
          <p:cNvSpPr txBox="1">
            <a:spLocks noGrp="1"/>
          </p:cNvSpPr>
          <p:nvPr>
            <p:ph type="title"/>
          </p:nvPr>
        </p:nvSpPr>
        <p:spPr>
          <a:xfrm>
            <a:off x="316651" y="220875"/>
            <a:ext cx="7616100" cy="4629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cxnSp>
        <p:nvCxnSpPr>
          <p:cNvPr id="1275" name="Google Shape;1275;p106"/>
          <p:cNvCxnSpPr/>
          <p:nvPr/>
        </p:nvCxnSpPr>
        <p:spPr>
          <a:xfrm>
            <a:off x="3142703" y="901200"/>
            <a:ext cx="0" cy="3429000"/>
          </a:xfrm>
          <a:prstGeom prst="straightConnector1">
            <a:avLst/>
          </a:prstGeom>
          <a:noFill/>
          <a:ln w="9525" cap="flat" cmpd="sng">
            <a:solidFill>
              <a:srgbClr val="1E4D2B"/>
            </a:solidFill>
            <a:prstDash val="solid"/>
            <a:round/>
            <a:headEnd type="none" w="med" len="med"/>
            <a:tailEnd type="none" w="med" len="med"/>
          </a:ln>
        </p:spPr>
      </p:cxnSp>
      <p:sp>
        <p:nvSpPr>
          <p:cNvPr id="1276" name="Google Shape;1276;p106"/>
          <p:cNvSpPr txBox="1">
            <a:spLocks noGrp="1"/>
          </p:cNvSpPr>
          <p:nvPr>
            <p:ph type="body" idx="1"/>
          </p:nvPr>
        </p:nvSpPr>
        <p:spPr>
          <a:xfrm>
            <a:off x="316651" y="1430325"/>
            <a:ext cx="2272500" cy="9879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277" name="Google Shape;1277;p106"/>
          <p:cNvSpPr txBox="1">
            <a:spLocks noGrp="1"/>
          </p:cNvSpPr>
          <p:nvPr>
            <p:ph type="subTitle" idx="2"/>
          </p:nvPr>
        </p:nvSpPr>
        <p:spPr>
          <a:xfrm>
            <a:off x="316651" y="898775"/>
            <a:ext cx="22725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278" name="Google Shape;1278;p106"/>
          <p:cNvSpPr txBox="1">
            <a:spLocks noGrp="1"/>
          </p:cNvSpPr>
          <p:nvPr>
            <p:ph type="body" idx="3"/>
          </p:nvPr>
        </p:nvSpPr>
        <p:spPr>
          <a:xfrm>
            <a:off x="3445651" y="1434983"/>
            <a:ext cx="2272500" cy="9879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279" name="Google Shape;1279;p106"/>
          <p:cNvSpPr txBox="1">
            <a:spLocks noGrp="1"/>
          </p:cNvSpPr>
          <p:nvPr>
            <p:ph type="subTitle" idx="4"/>
          </p:nvPr>
        </p:nvSpPr>
        <p:spPr>
          <a:xfrm>
            <a:off x="3445651" y="912450"/>
            <a:ext cx="22725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cxnSp>
        <p:nvCxnSpPr>
          <p:cNvPr id="1280" name="Google Shape;1280;p106"/>
          <p:cNvCxnSpPr/>
          <p:nvPr/>
        </p:nvCxnSpPr>
        <p:spPr>
          <a:xfrm>
            <a:off x="6003182" y="912450"/>
            <a:ext cx="0" cy="3429000"/>
          </a:xfrm>
          <a:prstGeom prst="straightConnector1">
            <a:avLst/>
          </a:prstGeom>
          <a:noFill/>
          <a:ln w="9525" cap="flat" cmpd="sng">
            <a:solidFill>
              <a:srgbClr val="1E4D2B"/>
            </a:solidFill>
            <a:prstDash val="solid"/>
            <a:round/>
            <a:headEnd type="none" w="med" len="med"/>
            <a:tailEnd type="none" w="med" len="med"/>
          </a:ln>
        </p:spPr>
      </p:cxnSp>
      <p:sp>
        <p:nvSpPr>
          <p:cNvPr id="1281" name="Google Shape;1281;p106"/>
          <p:cNvSpPr txBox="1">
            <a:spLocks noGrp="1"/>
          </p:cNvSpPr>
          <p:nvPr>
            <p:ph type="body" idx="5"/>
          </p:nvPr>
        </p:nvSpPr>
        <p:spPr>
          <a:xfrm>
            <a:off x="6358826" y="1434983"/>
            <a:ext cx="2272500" cy="9879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282" name="Google Shape;1282;p106"/>
          <p:cNvSpPr txBox="1">
            <a:spLocks noGrp="1"/>
          </p:cNvSpPr>
          <p:nvPr>
            <p:ph type="subTitle" idx="6"/>
          </p:nvPr>
        </p:nvSpPr>
        <p:spPr>
          <a:xfrm>
            <a:off x="6358826" y="912450"/>
            <a:ext cx="22725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283" name="Google Shape;1283;p106"/>
          <p:cNvSpPr txBox="1">
            <a:spLocks noGrp="1"/>
          </p:cNvSpPr>
          <p:nvPr>
            <p:ph type="body" idx="7"/>
          </p:nvPr>
        </p:nvSpPr>
        <p:spPr>
          <a:xfrm>
            <a:off x="316651" y="3337650"/>
            <a:ext cx="2272500" cy="9879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284" name="Google Shape;1284;p106"/>
          <p:cNvSpPr txBox="1">
            <a:spLocks noGrp="1"/>
          </p:cNvSpPr>
          <p:nvPr>
            <p:ph type="subTitle" idx="8"/>
          </p:nvPr>
        </p:nvSpPr>
        <p:spPr>
          <a:xfrm>
            <a:off x="316651" y="2806100"/>
            <a:ext cx="22725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285" name="Google Shape;1285;p106"/>
          <p:cNvSpPr txBox="1">
            <a:spLocks noGrp="1"/>
          </p:cNvSpPr>
          <p:nvPr>
            <p:ph type="body" idx="9"/>
          </p:nvPr>
        </p:nvSpPr>
        <p:spPr>
          <a:xfrm>
            <a:off x="3445651" y="3342308"/>
            <a:ext cx="2272500" cy="9879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286" name="Google Shape;1286;p106"/>
          <p:cNvSpPr txBox="1">
            <a:spLocks noGrp="1"/>
          </p:cNvSpPr>
          <p:nvPr>
            <p:ph type="subTitle" idx="13"/>
          </p:nvPr>
        </p:nvSpPr>
        <p:spPr>
          <a:xfrm>
            <a:off x="3445651" y="2819775"/>
            <a:ext cx="22725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287" name="Google Shape;1287;p106"/>
          <p:cNvSpPr txBox="1">
            <a:spLocks noGrp="1"/>
          </p:cNvSpPr>
          <p:nvPr>
            <p:ph type="body" idx="14"/>
          </p:nvPr>
        </p:nvSpPr>
        <p:spPr>
          <a:xfrm>
            <a:off x="6358826" y="3342308"/>
            <a:ext cx="2272500" cy="9879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288" name="Google Shape;1288;p106"/>
          <p:cNvSpPr txBox="1">
            <a:spLocks noGrp="1"/>
          </p:cNvSpPr>
          <p:nvPr>
            <p:ph type="subTitle" idx="15"/>
          </p:nvPr>
        </p:nvSpPr>
        <p:spPr>
          <a:xfrm>
            <a:off x="6358826" y="2819775"/>
            <a:ext cx="22725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pic>
        <p:nvPicPr>
          <p:cNvPr id="1289" name="Google Shape;1289;p106"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Project Overview 2">
  <p:cSld name="TITLE_AND_BODY_2_1_1_1_1_1_1_1_1_1_1_1_1_1_1_1_1_1_1_1_1_1_1_1_1_1_1_1_1_1_1_1_1_1_2_1_1_1_1_1_1_1_1_1_1_1_1_1_1_1_1_1_1_1_1_1_1_1_1">
    <p:bg>
      <p:bgPr>
        <a:solidFill>
          <a:schemeClr val="lt1"/>
        </a:solidFill>
        <a:effectLst/>
      </p:bgPr>
    </p:bg>
    <p:spTree>
      <p:nvGrpSpPr>
        <p:cNvPr id="1" name="Shape 1290"/>
        <p:cNvGrpSpPr/>
        <p:nvPr/>
      </p:nvGrpSpPr>
      <p:grpSpPr>
        <a:xfrm>
          <a:off x="0" y="0"/>
          <a:ext cx="0" cy="0"/>
          <a:chOff x="0" y="0"/>
          <a:chExt cx="0" cy="0"/>
        </a:xfrm>
      </p:grpSpPr>
      <p:cxnSp>
        <p:nvCxnSpPr>
          <p:cNvPr id="1291" name="Google Shape;1291;p107"/>
          <p:cNvCxnSpPr/>
          <p:nvPr/>
        </p:nvCxnSpPr>
        <p:spPr>
          <a:xfrm>
            <a:off x="306559" y="527387"/>
            <a:ext cx="0" cy="3941100"/>
          </a:xfrm>
          <a:prstGeom prst="straightConnector1">
            <a:avLst/>
          </a:prstGeom>
          <a:noFill/>
          <a:ln w="9525" cap="flat" cmpd="sng">
            <a:solidFill>
              <a:srgbClr val="1E4D2B"/>
            </a:solidFill>
            <a:prstDash val="solid"/>
            <a:round/>
            <a:headEnd type="none" w="med" len="med"/>
            <a:tailEnd type="none" w="med" len="med"/>
          </a:ln>
        </p:spPr>
      </p:cxnSp>
      <p:sp>
        <p:nvSpPr>
          <p:cNvPr id="1292" name="Google Shape;1292;p107"/>
          <p:cNvSpPr txBox="1">
            <a:spLocks noGrp="1"/>
          </p:cNvSpPr>
          <p:nvPr>
            <p:ph type="title"/>
          </p:nvPr>
        </p:nvSpPr>
        <p:spPr>
          <a:xfrm>
            <a:off x="472634" y="451175"/>
            <a:ext cx="2262900" cy="12348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cxnSp>
        <p:nvCxnSpPr>
          <p:cNvPr id="1293" name="Google Shape;1293;p107"/>
          <p:cNvCxnSpPr/>
          <p:nvPr/>
        </p:nvCxnSpPr>
        <p:spPr>
          <a:xfrm>
            <a:off x="2989259" y="1426375"/>
            <a:ext cx="0" cy="3425700"/>
          </a:xfrm>
          <a:prstGeom prst="straightConnector1">
            <a:avLst/>
          </a:prstGeom>
          <a:noFill/>
          <a:ln w="9525" cap="flat" cmpd="sng">
            <a:solidFill>
              <a:srgbClr val="1E4D2B"/>
            </a:solidFill>
            <a:prstDash val="solid"/>
            <a:round/>
            <a:headEnd type="none" w="med" len="med"/>
            <a:tailEnd type="none" w="med" len="med"/>
          </a:ln>
        </p:spPr>
      </p:cxnSp>
      <p:cxnSp>
        <p:nvCxnSpPr>
          <p:cNvPr id="1294" name="Google Shape;1294;p107"/>
          <p:cNvCxnSpPr/>
          <p:nvPr/>
        </p:nvCxnSpPr>
        <p:spPr>
          <a:xfrm>
            <a:off x="5613184" y="2608375"/>
            <a:ext cx="0" cy="2243700"/>
          </a:xfrm>
          <a:prstGeom prst="straightConnector1">
            <a:avLst/>
          </a:prstGeom>
          <a:noFill/>
          <a:ln w="9525" cap="flat" cmpd="sng">
            <a:solidFill>
              <a:srgbClr val="1E4D2B"/>
            </a:solidFill>
            <a:prstDash val="solid"/>
            <a:round/>
            <a:headEnd type="none" w="med" len="med"/>
            <a:tailEnd type="none" w="med" len="med"/>
          </a:ln>
        </p:spPr>
      </p:cxnSp>
      <p:sp>
        <p:nvSpPr>
          <p:cNvPr id="1295" name="Google Shape;1295;p107"/>
          <p:cNvSpPr txBox="1">
            <a:spLocks noGrp="1"/>
          </p:cNvSpPr>
          <p:nvPr>
            <p:ph type="title" idx="2"/>
          </p:nvPr>
        </p:nvSpPr>
        <p:spPr>
          <a:xfrm>
            <a:off x="3096547" y="1350175"/>
            <a:ext cx="2262900" cy="12348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sp>
        <p:nvSpPr>
          <p:cNvPr id="1296" name="Google Shape;1296;p107"/>
          <p:cNvSpPr txBox="1">
            <a:spLocks noGrp="1"/>
          </p:cNvSpPr>
          <p:nvPr>
            <p:ph type="title" idx="3"/>
          </p:nvPr>
        </p:nvSpPr>
        <p:spPr>
          <a:xfrm>
            <a:off x="5720447" y="2532175"/>
            <a:ext cx="2262900" cy="12348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sp>
        <p:nvSpPr>
          <p:cNvPr id="1297" name="Google Shape;1297;p107"/>
          <p:cNvSpPr txBox="1">
            <a:spLocks noGrp="1"/>
          </p:cNvSpPr>
          <p:nvPr>
            <p:ph type="body" idx="1"/>
          </p:nvPr>
        </p:nvSpPr>
        <p:spPr>
          <a:xfrm>
            <a:off x="463059" y="2419775"/>
            <a:ext cx="2272500" cy="2432400"/>
          </a:xfrm>
          <a:prstGeom prst="rect">
            <a:avLst/>
          </a:prstGeom>
        </p:spPr>
        <p:txBody>
          <a:bodyPr spcFirstLastPara="1" wrap="square" lIns="0" tIns="0" rIns="91425" bIns="0" anchor="t" anchorCtr="0">
            <a:normAutofit/>
          </a:bodyPr>
          <a:lstStyle>
            <a:lvl1pPr marL="457200" lvl="0"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1pPr>
            <a:lvl2pPr marL="914400" lvl="1"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2pPr>
            <a:lvl3pPr marL="1371600" lvl="2"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3pPr>
            <a:lvl4pPr marL="1828800" lvl="3"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4pPr>
            <a:lvl5pPr marL="2286000" lvl="4"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5pPr>
            <a:lvl6pPr marL="2743200" lvl="5"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6pPr>
            <a:lvl7pPr marL="3200400" lvl="6"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7pPr>
            <a:lvl8pPr marL="3657600" lvl="7"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8pPr>
            <a:lvl9pPr marL="4114800" lvl="8"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9pPr>
          </a:lstStyle>
          <a:p>
            <a:endParaRPr/>
          </a:p>
        </p:txBody>
      </p:sp>
      <p:sp>
        <p:nvSpPr>
          <p:cNvPr id="1298" name="Google Shape;1298;p107"/>
          <p:cNvSpPr txBox="1">
            <a:spLocks noGrp="1"/>
          </p:cNvSpPr>
          <p:nvPr>
            <p:ph type="subTitle" idx="4"/>
          </p:nvPr>
        </p:nvSpPr>
        <p:spPr>
          <a:xfrm>
            <a:off x="463059" y="1888225"/>
            <a:ext cx="22725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400"/>
              <a:buFont typeface="Inter SemiBold"/>
              <a:buNone/>
              <a:defRPr sz="14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400"/>
              <a:buFont typeface="Inter SemiBold"/>
              <a:buNone/>
              <a:defRPr>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400"/>
              <a:buFont typeface="Inter SemiBold"/>
              <a:buNone/>
              <a:defRPr>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400"/>
              <a:buFont typeface="Inter SemiBold"/>
              <a:buNone/>
              <a:defRPr>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400"/>
              <a:buFont typeface="Inter SemiBold"/>
              <a:buNone/>
              <a:defRPr>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400"/>
              <a:buFont typeface="Inter SemiBold"/>
              <a:buNone/>
              <a:defRPr>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400"/>
              <a:buFont typeface="Inter SemiBold"/>
              <a:buNone/>
              <a:defRPr>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400"/>
              <a:buFont typeface="Inter SemiBold"/>
              <a:buNone/>
              <a:defRPr>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400"/>
              <a:buFont typeface="Inter SemiBold"/>
              <a:buNone/>
              <a:defRPr>
                <a:solidFill>
                  <a:srgbClr val="1E4D2B"/>
                </a:solidFill>
                <a:latin typeface="Inter SemiBold"/>
                <a:ea typeface="Inter SemiBold"/>
                <a:cs typeface="Inter SemiBold"/>
                <a:sym typeface="Inter SemiBold"/>
              </a:defRPr>
            </a:lvl9pPr>
          </a:lstStyle>
          <a:p>
            <a:endParaRPr/>
          </a:p>
        </p:txBody>
      </p:sp>
      <p:sp>
        <p:nvSpPr>
          <p:cNvPr id="1299" name="Google Shape;1299;p107"/>
          <p:cNvSpPr txBox="1">
            <a:spLocks noGrp="1"/>
          </p:cNvSpPr>
          <p:nvPr>
            <p:ph type="body" idx="5"/>
          </p:nvPr>
        </p:nvSpPr>
        <p:spPr>
          <a:xfrm>
            <a:off x="3164984" y="3422100"/>
            <a:ext cx="2272500" cy="1430100"/>
          </a:xfrm>
          <a:prstGeom prst="rect">
            <a:avLst/>
          </a:prstGeom>
        </p:spPr>
        <p:txBody>
          <a:bodyPr spcFirstLastPara="1" wrap="square" lIns="0" tIns="0" rIns="91425" bIns="0" anchor="t" anchorCtr="0">
            <a:normAutofit/>
          </a:bodyPr>
          <a:lstStyle>
            <a:lvl1pPr marL="457200" lvl="0"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1pPr>
            <a:lvl2pPr marL="914400" lvl="1"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2pPr>
            <a:lvl3pPr marL="1371600" lvl="2"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3pPr>
            <a:lvl4pPr marL="1828800" lvl="3"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4pPr>
            <a:lvl5pPr marL="2286000" lvl="4"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5pPr>
            <a:lvl6pPr marL="2743200" lvl="5"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6pPr>
            <a:lvl7pPr marL="3200400" lvl="6"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7pPr>
            <a:lvl8pPr marL="3657600" lvl="7"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8pPr>
            <a:lvl9pPr marL="4114800" lvl="8"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9pPr>
          </a:lstStyle>
          <a:p>
            <a:endParaRPr/>
          </a:p>
        </p:txBody>
      </p:sp>
      <p:sp>
        <p:nvSpPr>
          <p:cNvPr id="1300" name="Google Shape;1300;p107"/>
          <p:cNvSpPr txBox="1">
            <a:spLocks noGrp="1"/>
          </p:cNvSpPr>
          <p:nvPr>
            <p:ph type="subTitle" idx="6"/>
          </p:nvPr>
        </p:nvSpPr>
        <p:spPr>
          <a:xfrm>
            <a:off x="3164972" y="2814350"/>
            <a:ext cx="22725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400"/>
              <a:buFont typeface="Inter SemiBold"/>
              <a:buNone/>
              <a:defRPr sz="14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400"/>
              <a:buFont typeface="Inter SemiBold"/>
              <a:buNone/>
              <a:defRPr>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400"/>
              <a:buFont typeface="Inter SemiBold"/>
              <a:buNone/>
              <a:defRPr>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400"/>
              <a:buFont typeface="Inter SemiBold"/>
              <a:buNone/>
              <a:defRPr>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400"/>
              <a:buFont typeface="Inter SemiBold"/>
              <a:buNone/>
              <a:defRPr>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400"/>
              <a:buFont typeface="Inter SemiBold"/>
              <a:buNone/>
              <a:defRPr>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400"/>
              <a:buFont typeface="Inter SemiBold"/>
              <a:buNone/>
              <a:defRPr>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400"/>
              <a:buFont typeface="Inter SemiBold"/>
              <a:buNone/>
              <a:defRPr>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400"/>
              <a:buFont typeface="Inter SemiBold"/>
              <a:buNone/>
              <a:defRPr>
                <a:solidFill>
                  <a:srgbClr val="1E4D2B"/>
                </a:solidFill>
                <a:latin typeface="Inter SemiBold"/>
                <a:ea typeface="Inter SemiBold"/>
                <a:cs typeface="Inter SemiBold"/>
                <a:sym typeface="Inter SemiBold"/>
              </a:defRPr>
            </a:lvl9pPr>
          </a:lstStyle>
          <a:p>
            <a:endParaRPr/>
          </a:p>
        </p:txBody>
      </p:sp>
      <p:sp>
        <p:nvSpPr>
          <p:cNvPr id="1301" name="Google Shape;1301;p107"/>
          <p:cNvSpPr txBox="1">
            <a:spLocks noGrp="1"/>
          </p:cNvSpPr>
          <p:nvPr>
            <p:ph type="body" idx="7"/>
          </p:nvPr>
        </p:nvSpPr>
        <p:spPr>
          <a:xfrm>
            <a:off x="5692975" y="4374725"/>
            <a:ext cx="2272500" cy="477300"/>
          </a:xfrm>
          <a:prstGeom prst="rect">
            <a:avLst/>
          </a:prstGeom>
        </p:spPr>
        <p:txBody>
          <a:bodyPr spcFirstLastPara="1" wrap="square" lIns="0" tIns="0" rIns="91425" bIns="0" anchor="t" anchorCtr="0">
            <a:normAutofit/>
          </a:bodyPr>
          <a:lstStyle>
            <a:lvl1pPr marL="457200" lvl="0"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1pPr>
            <a:lvl2pPr marL="914400" lvl="1"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2pPr>
            <a:lvl3pPr marL="1371600" lvl="2"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3pPr>
            <a:lvl4pPr marL="1828800" lvl="3"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4pPr>
            <a:lvl5pPr marL="2286000" lvl="4"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5pPr>
            <a:lvl6pPr marL="2743200" lvl="5"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6pPr>
            <a:lvl7pPr marL="3200400" lvl="6"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7pPr>
            <a:lvl8pPr marL="3657600" lvl="7"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8pPr>
            <a:lvl9pPr marL="4114800" lvl="8"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9pPr>
          </a:lstStyle>
          <a:p>
            <a:endParaRPr/>
          </a:p>
        </p:txBody>
      </p:sp>
      <p:sp>
        <p:nvSpPr>
          <p:cNvPr id="1302" name="Google Shape;1302;p107"/>
          <p:cNvSpPr txBox="1">
            <a:spLocks noGrp="1"/>
          </p:cNvSpPr>
          <p:nvPr>
            <p:ph type="subTitle" idx="8"/>
          </p:nvPr>
        </p:nvSpPr>
        <p:spPr>
          <a:xfrm>
            <a:off x="5692950" y="3843175"/>
            <a:ext cx="22725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400"/>
              <a:buFont typeface="Inter SemiBold"/>
              <a:buNone/>
              <a:defRPr sz="14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400"/>
              <a:buFont typeface="Inter SemiBold"/>
              <a:buNone/>
              <a:defRPr>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400"/>
              <a:buFont typeface="Inter SemiBold"/>
              <a:buNone/>
              <a:defRPr>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400"/>
              <a:buFont typeface="Inter SemiBold"/>
              <a:buNone/>
              <a:defRPr>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400"/>
              <a:buFont typeface="Inter SemiBold"/>
              <a:buNone/>
              <a:defRPr>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400"/>
              <a:buFont typeface="Inter SemiBold"/>
              <a:buNone/>
              <a:defRPr>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400"/>
              <a:buFont typeface="Inter SemiBold"/>
              <a:buNone/>
              <a:defRPr>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400"/>
              <a:buFont typeface="Inter SemiBold"/>
              <a:buNone/>
              <a:defRPr>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400"/>
              <a:buFont typeface="Inter SemiBold"/>
              <a:buNone/>
              <a:defRPr>
                <a:solidFill>
                  <a:srgbClr val="1E4D2B"/>
                </a:solidFill>
                <a:latin typeface="Inter SemiBold"/>
                <a:ea typeface="Inter SemiBold"/>
                <a:cs typeface="Inter SemiBold"/>
                <a:sym typeface="Inter SemiBold"/>
              </a:defRPr>
            </a:lvl9pPr>
          </a:lstStyle>
          <a:p>
            <a:endParaRPr/>
          </a:p>
        </p:txBody>
      </p:sp>
      <p:sp>
        <p:nvSpPr>
          <p:cNvPr id="1303" name="Google Shape;1303;p107"/>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304" name="Google Shape;1304;p107"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estimonial">
  <p:cSld name="TITLE_AND_BODY_2_1_1_1_1_1_1_1_1_1_1_1_1_1_1_1_1_1_1_1_1_1_1_1_1_1_1_1_1_1_1_1_1_1_2_1_1_1_1_1_1_1_1_1_1_1_1_1_1_1_1_1_1_1_1_1_1_1_1_1">
    <p:bg>
      <p:bgPr>
        <a:solidFill>
          <a:schemeClr val="lt1"/>
        </a:solidFill>
        <a:effectLst/>
      </p:bgPr>
    </p:bg>
    <p:spTree>
      <p:nvGrpSpPr>
        <p:cNvPr id="1" name="Shape 1305"/>
        <p:cNvGrpSpPr/>
        <p:nvPr/>
      </p:nvGrpSpPr>
      <p:grpSpPr>
        <a:xfrm>
          <a:off x="0" y="0"/>
          <a:ext cx="0" cy="0"/>
          <a:chOff x="0" y="0"/>
          <a:chExt cx="0" cy="0"/>
        </a:xfrm>
      </p:grpSpPr>
      <p:sp>
        <p:nvSpPr>
          <p:cNvPr id="1306" name="Google Shape;1306;p108"/>
          <p:cNvSpPr txBox="1">
            <a:spLocks noGrp="1"/>
          </p:cNvSpPr>
          <p:nvPr>
            <p:ph type="title"/>
          </p:nvPr>
        </p:nvSpPr>
        <p:spPr>
          <a:xfrm>
            <a:off x="3603475" y="1579750"/>
            <a:ext cx="4231500" cy="12798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Medium"/>
              <a:buNone/>
              <a:defRPr sz="2400">
                <a:solidFill>
                  <a:srgbClr val="1E4D2B"/>
                </a:solidFill>
                <a:latin typeface="Inter Medium"/>
                <a:ea typeface="Inter Medium"/>
                <a:cs typeface="Inter Medium"/>
                <a:sym typeface="Inter Medium"/>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endParaRPr/>
          </a:p>
        </p:txBody>
      </p:sp>
      <p:sp>
        <p:nvSpPr>
          <p:cNvPr id="1307" name="Google Shape;1307;p108"/>
          <p:cNvSpPr>
            <a:spLocks noGrp="1"/>
          </p:cNvSpPr>
          <p:nvPr>
            <p:ph type="pic" idx="2"/>
          </p:nvPr>
        </p:nvSpPr>
        <p:spPr>
          <a:xfrm>
            <a:off x="277050" y="869450"/>
            <a:ext cx="2830500" cy="3669600"/>
          </a:xfrm>
          <a:prstGeom prst="rect">
            <a:avLst/>
          </a:prstGeom>
          <a:noFill/>
          <a:ln>
            <a:noFill/>
          </a:ln>
        </p:spPr>
      </p:sp>
      <p:sp>
        <p:nvSpPr>
          <p:cNvPr id="1308" name="Google Shape;1308;p108"/>
          <p:cNvSpPr txBox="1">
            <a:spLocks noGrp="1"/>
          </p:cNvSpPr>
          <p:nvPr>
            <p:ph type="subTitle" idx="1"/>
          </p:nvPr>
        </p:nvSpPr>
        <p:spPr>
          <a:xfrm>
            <a:off x="3603475" y="3290275"/>
            <a:ext cx="4231500" cy="4065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E95917"/>
              </a:buClr>
              <a:buSzPts val="1200"/>
              <a:buFont typeface="Inter SemiBold"/>
              <a:buNone/>
              <a:defRPr sz="1200">
                <a:solidFill>
                  <a:srgbClr val="E95917"/>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309" name="Google Shape;1309;p108"/>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310" name="Google Shape;1310;p108"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
        <p:nvSpPr>
          <p:cNvPr id="1311" name="Google Shape;1311;p108"/>
          <p:cNvSpPr txBox="1">
            <a:spLocks noGrp="1"/>
          </p:cNvSpPr>
          <p:nvPr>
            <p:ph type="subTitle" idx="3"/>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1312" name="Google Shape;1312;p108"/>
          <p:cNvSpPr txBox="1">
            <a:spLocks noGrp="1"/>
          </p:cNvSpPr>
          <p:nvPr>
            <p:ph type="subTitle" idx="4"/>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1313" name="Google Shape;1313;p108"/>
          <p:cNvSpPr txBox="1">
            <a:spLocks noGrp="1"/>
          </p:cNvSpPr>
          <p:nvPr>
            <p:ph type="subTitle" idx="5"/>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cxnSp>
        <p:nvCxnSpPr>
          <p:cNvPr id="1314" name="Google Shape;1314;p108"/>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estimonial 1">
  <p:cSld name="TITLE_AND_BODY_2_1_1_1_1_1_1_1_1_1_1_1_1_1_1_1_1_1_1_1_1_1_1_1_1_1_1_1_1_1_1_1_1_1_2_1_1_1_1_1_1_1_1_1_1_1_1_1_1_1_1_1_1_1_1_1_1_1_1_1_1">
    <p:bg>
      <p:bgPr>
        <a:solidFill>
          <a:schemeClr val="lt1"/>
        </a:solidFill>
        <a:effectLst/>
      </p:bgPr>
    </p:bg>
    <p:spTree>
      <p:nvGrpSpPr>
        <p:cNvPr id="1" name="Shape 1315"/>
        <p:cNvGrpSpPr/>
        <p:nvPr/>
      </p:nvGrpSpPr>
      <p:grpSpPr>
        <a:xfrm>
          <a:off x="0" y="0"/>
          <a:ext cx="0" cy="0"/>
          <a:chOff x="0" y="0"/>
          <a:chExt cx="0" cy="0"/>
        </a:xfrm>
      </p:grpSpPr>
      <p:sp>
        <p:nvSpPr>
          <p:cNvPr id="1316" name="Google Shape;1316;p109"/>
          <p:cNvSpPr>
            <a:spLocks noGrp="1"/>
          </p:cNvSpPr>
          <p:nvPr>
            <p:ph type="pic" idx="2"/>
          </p:nvPr>
        </p:nvSpPr>
        <p:spPr>
          <a:xfrm>
            <a:off x="9775" y="0"/>
            <a:ext cx="9144000" cy="5187600"/>
          </a:xfrm>
          <a:prstGeom prst="rect">
            <a:avLst/>
          </a:prstGeom>
          <a:noFill/>
          <a:ln>
            <a:noFill/>
          </a:ln>
        </p:spPr>
      </p:sp>
      <p:sp>
        <p:nvSpPr>
          <p:cNvPr id="1317" name="Google Shape;1317;p109"/>
          <p:cNvSpPr txBox="1">
            <a:spLocks noGrp="1"/>
          </p:cNvSpPr>
          <p:nvPr>
            <p:ph type="subTitle" idx="1"/>
          </p:nvPr>
        </p:nvSpPr>
        <p:spPr>
          <a:xfrm>
            <a:off x="294800" y="4308225"/>
            <a:ext cx="3240900" cy="3615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chemeClr val="lt1"/>
              </a:buClr>
              <a:buSzPts val="1200"/>
              <a:buFont typeface="Inter SemiBold"/>
              <a:buNone/>
              <a:defRPr sz="1200">
                <a:solidFill>
                  <a:schemeClr val="lt1"/>
                </a:solidFill>
                <a:latin typeface="Inter SemiBold"/>
                <a:ea typeface="Inter SemiBold"/>
                <a:cs typeface="Inter SemiBold"/>
                <a:sym typeface="Inter SemiBold"/>
              </a:defRPr>
            </a:lvl1pPr>
            <a:lvl2pPr lvl="1"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2pPr>
            <a:lvl3pPr lvl="2"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3pPr>
            <a:lvl4pPr lvl="3"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4pPr>
            <a:lvl5pPr lvl="4"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5pPr>
            <a:lvl6pPr lvl="5"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6pPr>
            <a:lvl7pPr lvl="6"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7pPr>
            <a:lvl8pPr lvl="7"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8pPr>
            <a:lvl9pPr lvl="8"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9pPr>
          </a:lstStyle>
          <a:p>
            <a:endParaRPr/>
          </a:p>
        </p:txBody>
      </p:sp>
      <p:sp>
        <p:nvSpPr>
          <p:cNvPr id="1318" name="Google Shape;1318;p109"/>
          <p:cNvSpPr txBox="1">
            <a:spLocks noGrp="1"/>
          </p:cNvSpPr>
          <p:nvPr>
            <p:ph type="title"/>
          </p:nvPr>
        </p:nvSpPr>
        <p:spPr>
          <a:xfrm>
            <a:off x="294800" y="373275"/>
            <a:ext cx="3240900" cy="3231600"/>
          </a:xfrm>
          <a:prstGeom prst="rect">
            <a:avLst/>
          </a:prstGeom>
        </p:spPr>
        <p:txBody>
          <a:bodyPr spcFirstLastPara="1" wrap="square" lIns="0" tIns="0" rIns="91425" bIns="91425" anchor="t" anchorCtr="0">
            <a:normAutofit/>
          </a:bodyPr>
          <a:lstStyle>
            <a:lvl1pPr lvl="0">
              <a:spcBef>
                <a:spcPts val="0"/>
              </a:spcBef>
              <a:spcAft>
                <a:spcPts val="0"/>
              </a:spcAft>
              <a:buClr>
                <a:schemeClr val="lt1"/>
              </a:buClr>
              <a:buSzPts val="2400"/>
              <a:buFont typeface="Inter SemiBold"/>
              <a:buNone/>
              <a:defRPr sz="2400">
                <a:solidFill>
                  <a:schemeClr val="lt1"/>
                </a:solidFill>
                <a:latin typeface="Inter SemiBold"/>
                <a:ea typeface="Inter SemiBold"/>
                <a:cs typeface="Inter SemiBold"/>
                <a:sym typeface="Inter SemiBold"/>
              </a:defRPr>
            </a:lvl1pPr>
            <a:lvl2pPr lvl="1" algn="ctr">
              <a:spcBef>
                <a:spcPts val="0"/>
              </a:spcBef>
              <a:spcAft>
                <a:spcPts val="0"/>
              </a:spcAft>
              <a:buClr>
                <a:schemeClr val="lt1"/>
              </a:buClr>
              <a:buSzPts val="2400"/>
              <a:buNone/>
              <a:defRPr sz="2400">
                <a:solidFill>
                  <a:schemeClr val="lt1"/>
                </a:solidFill>
              </a:defRPr>
            </a:lvl2pPr>
            <a:lvl3pPr lvl="2" algn="ctr">
              <a:spcBef>
                <a:spcPts val="0"/>
              </a:spcBef>
              <a:spcAft>
                <a:spcPts val="0"/>
              </a:spcAft>
              <a:buClr>
                <a:schemeClr val="lt1"/>
              </a:buClr>
              <a:buSzPts val="2400"/>
              <a:buNone/>
              <a:defRPr sz="2400">
                <a:solidFill>
                  <a:schemeClr val="lt1"/>
                </a:solidFill>
              </a:defRPr>
            </a:lvl3pPr>
            <a:lvl4pPr lvl="3" algn="ctr">
              <a:spcBef>
                <a:spcPts val="0"/>
              </a:spcBef>
              <a:spcAft>
                <a:spcPts val="0"/>
              </a:spcAft>
              <a:buClr>
                <a:schemeClr val="lt1"/>
              </a:buClr>
              <a:buSzPts val="2400"/>
              <a:buNone/>
              <a:defRPr sz="2400">
                <a:solidFill>
                  <a:schemeClr val="lt1"/>
                </a:solidFill>
              </a:defRPr>
            </a:lvl4pPr>
            <a:lvl5pPr lvl="4" algn="ctr">
              <a:spcBef>
                <a:spcPts val="0"/>
              </a:spcBef>
              <a:spcAft>
                <a:spcPts val="0"/>
              </a:spcAft>
              <a:buClr>
                <a:schemeClr val="lt1"/>
              </a:buClr>
              <a:buSzPts val="2400"/>
              <a:buNone/>
              <a:defRPr sz="2400">
                <a:solidFill>
                  <a:schemeClr val="lt1"/>
                </a:solidFill>
              </a:defRPr>
            </a:lvl5pPr>
            <a:lvl6pPr lvl="5" algn="ctr">
              <a:spcBef>
                <a:spcPts val="0"/>
              </a:spcBef>
              <a:spcAft>
                <a:spcPts val="0"/>
              </a:spcAft>
              <a:buClr>
                <a:schemeClr val="lt1"/>
              </a:buClr>
              <a:buSzPts val="2400"/>
              <a:buNone/>
              <a:defRPr sz="2400">
                <a:solidFill>
                  <a:schemeClr val="lt1"/>
                </a:solidFill>
              </a:defRPr>
            </a:lvl6pPr>
            <a:lvl7pPr lvl="6" algn="ctr">
              <a:spcBef>
                <a:spcPts val="0"/>
              </a:spcBef>
              <a:spcAft>
                <a:spcPts val="0"/>
              </a:spcAft>
              <a:buClr>
                <a:schemeClr val="lt1"/>
              </a:buClr>
              <a:buSzPts val="2400"/>
              <a:buNone/>
              <a:defRPr sz="2400">
                <a:solidFill>
                  <a:schemeClr val="lt1"/>
                </a:solidFill>
              </a:defRPr>
            </a:lvl7pPr>
            <a:lvl8pPr lvl="7" algn="ctr">
              <a:spcBef>
                <a:spcPts val="0"/>
              </a:spcBef>
              <a:spcAft>
                <a:spcPts val="0"/>
              </a:spcAft>
              <a:buClr>
                <a:schemeClr val="lt1"/>
              </a:buClr>
              <a:buSzPts val="2400"/>
              <a:buNone/>
              <a:defRPr sz="2400">
                <a:solidFill>
                  <a:schemeClr val="lt1"/>
                </a:solidFill>
              </a:defRPr>
            </a:lvl8pPr>
            <a:lvl9pPr lvl="8" algn="ctr">
              <a:spcBef>
                <a:spcPts val="0"/>
              </a:spcBef>
              <a:spcAft>
                <a:spcPts val="0"/>
              </a:spcAft>
              <a:buClr>
                <a:schemeClr val="lt1"/>
              </a:buClr>
              <a:buSzPts val="2400"/>
              <a:buNone/>
              <a:defRPr sz="2400">
                <a:solidFill>
                  <a:schemeClr val="lt1"/>
                </a:solidFill>
              </a:defRPr>
            </a:lvl9pPr>
          </a:lstStyle>
          <a:p>
            <a:endParaRPr/>
          </a:p>
        </p:txBody>
      </p:sp>
      <p:sp>
        <p:nvSpPr>
          <p:cNvPr id="1319" name="Google Shape;1319;p109"/>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320" name="Google Shape;1320;p109" title="Copy of style=primary, Color=White.png"/>
          <p:cNvPicPr preferRelativeResize="0"/>
          <p:nvPr/>
        </p:nvPicPr>
        <p:blipFill>
          <a:blip r:embed="rId2">
            <a:alphaModFix amt="10000"/>
          </a:blip>
          <a:stretch>
            <a:fillRect/>
          </a:stretch>
        </p:blipFill>
        <p:spPr>
          <a:xfrm>
            <a:off x="293575" y="4624175"/>
            <a:ext cx="484125" cy="181025"/>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Next Steps">
  <p:cSld name="TITLE_AND_BODY_2_1_1_1_1_1_1_1_1_1_1_1_1_1_1_1_1_1_1_1_1_1_1_1_1_1_1_1_1_1_1_1_1_1_2_1_1_1_1_1_1_1_1_1_1_1_1_1_1_1_1_1_1_1_1_1_1_1_1_1_1_1">
    <p:bg>
      <p:bgPr>
        <a:solidFill>
          <a:schemeClr val="lt1"/>
        </a:solidFill>
        <a:effectLst/>
      </p:bgPr>
    </p:bg>
    <p:spTree>
      <p:nvGrpSpPr>
        <p:cNvPr id="1" name="Shape 1321"/>
        <p:cNvGrpSpPr/>
        <p:nvPr/>
      </p:nvGrpSpPr>
      <p:grpSpPr>
        <a:xfrm>
          <a:off x="0" y="0"/>
          <a:ext cx="0" cy="0"/>
          <a:chOff x="0" y="0"/>
          <a:chExt cx="0" cy="0"/>
        </a:xfrm>
      </p:grpSpPr>
      <p:sp>
        <p:nvSpPr>
          <p:cNvPr id="1322" name="Google Shape;1322;p110"/>
          <p:cNvSpPr txBox="1">
            <a:spLocks noGrp="1"/>
          </p:cNvSpPr>
          <p:nvPr>
            <p:ph type="subTitle" idx="1"/>
          </p:nvPr>
        </p:nvSpPr>
        <p:spPr>
          <a:xfrm>
            <a:off x="318319" y="4262075"/>
            <a:ext cx="3240900" cy="3615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323" name="Google Shape;1323;p110"/>
          <p:cNvSpPr txBox="1">
            <a:spLocks noGrp="1"/>
          </p:cNvSpPr>
          <p:nvPr>
            <p:ph type="title"/>
          </p:nvPr>
        </p:nvSpPr>
        <p:spPr>
          <a:xfrm>
            <a:off x="318319" y="373275"/>
            <a:ext cx="3240900" cy="32316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4000"/>
              <a:buFont typeface="Inter SemiBold"/>
              <a:buNone/>
              <a:defRPr sz="40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4000"/>
              <a:buNone/>
              <a:defRPr sz="4000">
                <a:solidFill>
                  <a:srgbClr val="1E4D2B"/>
                </a:solidFill>
              </a:defRPr>
            </a:lvl2pPr>
            <a:lvl3pPr lvl="2" algn="ctr">
              <a:spcBef>
                <a:spcPts val="0"/>
              </a:spcBef>
              <a:spcAft>
                <a:spcPts val="0"/>
              </a:spcAft>
              <a:buClr>
                <a:srgbClr val="1E4D2B"/>
              </a:buClr>
              <a:buSzPts val="4000"/>
              <a:buNone/>
              <a:defRPr sz="4000">
                <a:solidFill>
                  <a:srgbClr val="1E4D2B"/>
                </a:solidFill>
              </a:defRPr>
            </a:lvl3pPr>
            <a:lvl4pPr lvl="3" algn="ctr">
              <a:spcBef>
                <a:spcPts val="0"/>
              </a:spcBef>
              <a:spcAft>
                <a:spcPts val="0"/>
              </a:spcAft>
              <a:buClr>
                <a:srgbClr val="1E4D2B"/>
              </a:buClr>
              <a:buSzPts val="4000"/>
              <a:buNone/>
              <a:defRPr sz="4000">
                <a:solidFill>
                  <a:srgbClr val="1E4D2B"/>
                </a:solidFill>
              </a:defRPr>
            </a:lvl4pPr>
            <a:lvl5pPr lvl="4" algn="ctr">
              <a:spcBef>
                <a:spcPts val="0"/>
              </a:spcBef>
              <a:spcAft>
                <a:spcPts val="0"/>
              </a:spcAft>
              <a:buClr>
                <a:srgbClr val="1E4D2B"/>
              </a:buClr>
              <a:buSzPts val="4000"/>
              <a:buNone/>
              <a:defRPr sz="4000">
                <a:solidFill>
                  <a:srgbClr val="1E4D2B"/>
                </a:solidFill>
              </a:defRPr>
            </a:lvl5pPr>
            <a:lvl6pPr lvl="5" algn="ctr">
              <a:spcBef>
                <a:spcPts val="0"/>
              </a:spcBef>
              <a:spcAft>
                <a:spcPts val="0"/>
              </a:spcAft>
              <a:buClr>
                <a:srgbClr val="1E4D2B"/>
              </a:buClr>
              <a:buSzPts val="4000"/>
              <a:buNone/>
              <a:defRPr sz="4000">
                <a:solidFill>
                  <a:srgbClr val="1E4D2B"/>
                </a:solidFill>
              </a:defRPr>
            </a:lvl6pPr>
            <a:lvl7pPr lvl="6" algn="ctr">
              <a:spcBef>
                <a:spcPts val="0"/>
              </a:spcBef>
              <a:spcAft>
                <a:spcPts val="0"/>
              </a:spcAft>
              <a:buClr>
                <a:srgbClr val="1E4D2B"/>
              </a:buClr>
              <a:buSzPts val="4000"/>
              <a:buNone/>
              <a:defRPr sz="4000">
                <a:solidFill>
                  <a:srgbClr val="1E4D2B"/>
                </a:solidFill>
              </a:defRPr>
            </a:lvl7pPr>
            <a:lvl8pPr lvl="7" algn="ctr">
              <a:spcBef>
                <a:spcPts val="0"/>
              </a:spcBef>
              <a:spcAft>
                <a:spcPts val="0"/>
              </a:spcAft>
              <a:buClr>
                <a:srgbClr val="1E4D2B"/>
              </a:buClr>
              <a:buSzPts val="4000"/>
              <a:buNone/>
              <a:defRPr sz="4000">
                <a:solidFill>
                  <a:srgbClr val="1E4D2B"/>
                </a:solidFill>
              </a:defRPr>
            </a:lvl8pPr>
            <a:lvl9pPr lvl="8" algn="ctr">
              <a:spcBef>
                <a:spcPts val="0"/>
              </a:spcBef>
              <a:spcAft>
                <a:spcPts val="0"/>
              </a:spcAft>
              <a:buClr>
                <a:srgbClr val="1E4D2B"/>
              </a:buClr>
              <a:buSzPts val="4000"/>
              <a:buNone/>
              <a:defRPr sz="4000">
                <a:solidFill>
                  <a:srgbClr val="1E4D2B"/>
                </a:solidFill>
              </a:defRPr>
            </a:lvl9pPr>
          </a:lstStyle>
          <a:p>
            <a:endParaRPr/>
          </a:p>
        </p:txBody>
      </p:sp>
      <p:sp>
        <p:nvSpPr>
          <p:cNvPr id="1324" name="Google Shape;1324;p110"/>
          <p:cNvSpPr txBox="1">
            <a:spLocks noGrp="1"/>
          </p:cNvSpPr>
          <p:nvPr>
            <p:ph type="body" idx="2"/>
          </p:nvPr>
        </p:nvSpPr>
        <p:spPr>
          <a:xfrm>
            <a:off x="6217496" y="502175"/>
            <a:ext cx="2644800" cy="4767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cxnSp>
        <p:nvCxnSpPr>
          <p:cNvPr id="1325" name="Google Shape;1325;p110"/>
          <p:cNvCxnSpPr/>
          <p:nvPr/>
        </p:nvCxnSpPr>
        <p:spPr>
          <a:xfrm>
            <a:off x="5064131" y="366950"/>
            <a:ext cx="3798000" cy="0"/>
          </a:xfrm>
          <a:prstGeom prst="straightConnector1">
            <a:avLst/>
          </a:prstGeom>
          <a:noFill/>
          <a:ln w="9525" cap="flat" cmpd="sng">
            <a:solidFill>
              <a:srgbClr val="1E4D2B"/>
            </a:solidFill>
            <a:prstDash val="solid"/>
            <a:round/>
            <a:headEnd type="none" w="med" len="med"/>
            <a:tailEnd type="none" w="med" len="med"/>
          </a:ln>
        </p:spPr>
      </p:cxnSp>
      <p:sp>
        <p:nvSpPr>
          <p:cNvPr id="1326" name="Google Shape;1326;p110"/>
          <p:cNvSpPr txBox="1">
            <a:spLocks noGrp="1"/>
          </p:cNvSpPr>
          <p:nvPr>
            <p:ph type="subTitle" idx="3"/>
          </p:nvPr>
        </p:nvSpPr>
        <p:spPr>
          <a:xfrm>
            <a:off x="5064271" y="502175"/>
            <a:ext cx="942000" cy="429300"/>
          </a:xfrm>
          <a:prstGeom prst="rect">
            <a:avLst/>
          </a:prstGeom>
        </p:spPr>
        <p:txBody>
          <a:bodyPr spcFirstLastPara="1" wrap="square" lIns="0" tIns="0" rIns="91425" bIns="91425" anchor="t" anchorCtr="0">
            <a:normAutofit/>
          </a:bodyPr>
          <a:lstStyle>
            <a:lvl1pPr lvl="0">
              <a:spcBef>
                <a:spcPts val="0"/>
              </a:spcBef>
              <a:spcAft>
                <a:spcPts val="0"/>
              </a:spcAft>
              <a:buClr>
                <a:srgbClr val="E95917"/>
              </a:buClr>
              <a:buSzPts val="2400"/>
              <a:buFont typeface="Inter Medium"/>
              <a:buNone/>
              <a:defRPr sz="2400">
                <a:solidFill>
                  <a:srgbClr val="E95917"/>
                </a:solidFill>
                <a:latin typeface="Inter Medium"/>
                <a:ea typeface="Inter Medium"/>
                <a:cs typeface="Inter Medium"/>
                <a:sym typeface="Inter Medium"/>
              </a:defRPr>
            </a:lvl1pPr>
            <a:lvl2pPr lvl="1">
              <a:spcBef>
                <a:spcPts val="0"/>
              </a:spcBef>
              <a:spcAft>
                <a:spcPts val="0"/>
              </a:spcAft>
              <a:buClr>
                <a:srgbClr val="E95917"/>
              </a:buClr>
              <a:buSzPts val="2400"/>
              <a:buNone/>
              <a:defRPr sz="2400">
                <a:solidFill>
                  <a:srgbClr val="E95917"/>
                </a:solidFill>
              </a:defRPr>
            </a:lvl2pPr>
            <a:lvl3pPr lvl="2">
              <a:spcBef>
                <a:spcPts val="0"/>
              </a:spcBef>
              <a:spcAft>
                <a:spcPts val="0"/>
              </a:spcAft>
              <a:buClr>
                <a:srgbClr val="E95917"/>
              </a:buClr>
              <a:buSzPts val="2400"/>
              <a:buNone/>
              <a:defRPr sz="2400">
                <a:solidFill>
                  <a:srgbClr val="E95917"/>
                </a:solidFill>
              </a:defRPr>
            </a:lvl3pPr>
            <a:lvl4pPr lvl="3">
              <a:spcBef>
                <a:spcPts val="0"/>
              </a:spcBef>
              <a:spcAft>
                <a:spcPts val="0"/>
              </a:spcAft>
              <a:buClr>
                <a:srgbClr val="E95917"/>
              </a:buClr>
              <a:buSzPts val="2400"/>
              <a:buNone/>
              <a:defRPr sz="2400">
                <a:solidFill>
                  <a:srgbClr val="E95917"/>
                </a:solidFill>
              </a:defRPr>
            </a:lvl4pPr>
            <a:lvl5pPr lvl="4">
              <a:spcBef>
                <a:spcPts val="0"/>
              </a:spcBef>
              <a:spcAft>
                <a:spcPts val="0"/>
              </a:spcAft>
              <a:buClr>
                <a:srgbClr val="E95917"/>
              </a:buClr>
              <a:buSzPts val="2400"/>
              <a:buNone/>
              <a:defRPr sz="2400">
                <a:solidFill>
                  <a:srgbClr val="E95917"/>
                </a:solidFill>
              </a:defRPr>
            </a:lvl5pPr>
            <a:lvl6pPr lvl="5">
              <a:spcBef>
                <a:spcPts val="0"/>
              </a:spcBef>
              <a:spcAft>
                <a:spcPts val="0"/>
              </a:spcAft>
              <a:buClr>
                <a:srgbClr val="E95917"/>
              </a:buClr>
              <a:buSzPts val="2400"/>
              <a:buNone/>
              <a:defRPr sz="2400">
                <a:solidFill>
                  <a:srgbClr val="E95917"/>
                </a:solidFill>
              </a:defRPr>
            </a:lvl6pPr>
            <a:lvl7pPr lvl="6">
              <a:spcBef>
                <a:spcPts val="0"/>
              </a:spcBef>
              <a:spcAft>
                <a:spcPts val="0"/>
              </a:spcAft>
              <a:buClr>
                <a:srgbClr val="E95917"/>
              </a:buClr>
              <a:buSzPts val="2400"/>
              <a:buNone/>
              <a:defRPr sz="2400">
                <a:solidFill>
                  <a:srgbClr val="E95917"/>
                </a:solidFill>
              </a:defRPr>
            </a:lvl7pPr>
            <a:lvl8pPr lvl="7">
              <a:spcBef>
                <a:spcPts val="0"/>
              </a:spcBef>
              <a:spcAft>
                <a:spcPts val="0"/>
              </a:spcAft>
              <a:buClr>
                <a:srgbClr val="E95917"/>
              </a:buClr>
              <a:buSzPts val="2400"/>
              <a:buNone/>
              <a:defRPr sz="2400">
                <a:solidFill>
                  <a:srgbClr val="E95917"/>
                </a:solidFill>
              </a:defRPr>
            </a:lvl8pPr>
            <a:lvl9pPr lvl="8">
              <a:spcBef>
                <a:spcPts val="0"/>
              </a:spcBef>
              <a:spcAft>
                <a:spcPts val="0"/>
              </a:spcAft>
              <a:buClr>
                <a:srgbClr val="E95917"/>
              </a:buClr>
              <a:buSzPts val="2400"/>
              <a:buNone/>
              <a:defRPr sz="2400">
                <a:solidFill>
                  <a:srgbClr val="E95917"/>
                </a:solidFill>
              </a:defRPr>
            </a:lvl9pPr>
          </a:lstStyle>
          <a:p>
            <a:endParaRPr/>
          </a:p>
        </p:txBody>
      </p:sp>
      <p:cxnSp>
        <p:nvCxnSpPr>
          <p:cNvPr id="1327" name="Google Shape;1327;p110"/>
          <p:cNvCxnSpPr/>
          <p:nvPr/>
        </p:nvCxnSpPr>
        <p:spPr>
          <a:xfrm>
            <a:off x="5064131" y="1099597"/>
            <a:ext cx="3798000" cy="0"/>
          </a:xfrm>
          <a:prstGeom prst="straightConnector1">
            <a:avLst/>
          </a:prstGeom>
          <a:noFill/>
          <a:ln w="9525" cap="flat" cmpd="sng">
            <a:solidFill>
              <a:srgbClr val="1E4D2B"/>
            </a:solidFill>
            <a:prstDash val="solid"/>
            <a:round/>
            <a:headEnd type="none" w="med" len="med"/>
            <a:tailEnd type="none" w="med" len="med"/>
          </a:ln>
        </p:spPr>
      </p:cxnSp>
      <p:sp>
        <p:nvSpPr>
          <p:cNvPr id="1328" name="Google Shape;1328;p110"/>
          <p:cNvSpPr txBox="1">
            <a:spLocks noGrp="1"/>
          </p:cNvSpPr>
          <p:nvPr>
            <p:ph type="subTitle" idx="4"/>
          </p:nvPr>
        </p:nvSpPr>
        <p:spPr>
          <a:xfrm>
            <a:off x="5064271" y="1264175"/>
            <a:ext cx="942000" cy="429300"/>
          </a:xfrm>
          <a:prstGeom prst="rect">
            <a:avLst/>
          </a:prstGeom>
        </p:spPr>
        <p:txBody>
          <a:bodyPr spcFirstLastPara="1" wrap="square" lIns="0" tIns="0" rIns="91425" bIns="91425" anchor="t" anchorCtr="0">
            <a:normAutofit/>
          </a:bodyPr>
          <a:lstStyle>
            <a:lvl1pPr lvl="0">
              <a:spcBef>
                <a:spcPts val="0"/>
              </a:spcBef>
              <a:spcAft>
                <a:spcPts val="0"/>
              </a:spcAft>
              <a:buClr>
                <a:srgbClr val="E95917"/>
              </a:buClr>
              <a:buSzPts val="2400"/>
              <a:buFont typeface="Inter Medium"/>
              <a:buNone/>
              <a:defRPr sz="2400">
                <a:solidFill>
                  <a:srgbClr val="E95917"/>
                </a:solidFill>
                <a:latin typeface="Inter Medium"/>
                <a:ea typeface="Inter Medium"/>
                <a:cs typeface="Inter Medium"/>
                <a:sym typeface="Inter Medium"/>
              </a:defRPr>
            </a:lvl1pPr>
            <a:lvl2pPr lvl="1">
              <a:spcBef>
                <a:spcPts val="0"/>
              </a:spcBef>
              <a:spcAft>
                <a:spcPts val="0"/>
              </a:spcAft>
              <a:buClr>
                <a:srgbClr val="E95917"/>
              </a:buClr>
              <a:buSzPts val="2400"/>
              <a:buNone/>
              <a:defRPr sz="2400">
                <a:solidFill>
                  <a:srgbClr val="E95917"/>
                </a:solidFill>
              </a:defRPr>
            </a:lvl2pPr>
            <a:lvl3pPr lvl="2">
              <a:spcBef>
                <a:spcPts val="0"/>
              </a:spcBef>
              <a:spcAft>
                <a:spcPts val="0"/>
              </a:spcAft>
              <a:buClr>
                <a:srgbClr val="E95917"/>
              </a:buClr>
              <a:buSzPts val="2400"/>
              <a:buNone/>
              <a:defRPr sz="2400">
                <a:solidFill>
                  <a:srgbClr val="E95917"/>
                </a:solidFill>
              </a:defRPr>
            </a:lvl3pPr>
            <a:lvl4pPr lvl="3">
              <a:spcBef>
                <a:spcPts val="0"/>
              </a:spcBef>
              <a:spcAft>
                <a:spcPts val="0"/>
              </a:spcAft>
              <a:buClr>
                <a:srgbClr val="E95917"/>
              </a:buClr>
              <a:buSzPts val="2400"/>
              <a:buNone/>
              <a:defRPr sz="2400">
                <a:solidFill>
                  <a:srgbClr val="E95917"/>
                </a:solidFill>
              </a:defRPr>
            </a:lvl4pPr>
            <a:lvl5pPr lvl="4">
              <a:spcBef>
                <a:spcPts val="0"/>
              </a:spcBef>
              <a:spcAft>
                <a:spcPts val="0"/>
              </a:spcAft>
              <a:buClr>
                <a:srgbClr val="E95917"/>
              </a:buClr>
              <a:buSzPts val="2400"/>
              <a:buNone/>
              <a:defRPr sz="2400">
                <a:solidFill>
                  <a:srgbClr val="E95917"/>
                </a:solidFill>
              </a:defRPr>
            </a:lvl5pPr>
            <a:lvl6pPr lvl="5">
              <a:spcBef>
                <a:spcPts val="0"/>
              </a:spcBef>
              <a:spcAft>
                <a:spcPts val="0"/>
              </a:spcAft>
              <a:buClr>
                <a:srgbClr val="E95917"/>
              </a:buClr>
              <a:buSzPts val="2400"/>
              <a:buNone/>
              <a:defRPr sz="2400">
                <a:solidFill>
                  <a:srgbClr val="E95917"/>
                </a:solidFill>
              </a:defRPr>
            </a:lvl6pPr>
            <a:lvl7pPr lvl="6">
              <a:spcBef>
                <a:spcPts val="0"/>
              </a:spcBef>
              <a:spcAft>
                <a:spcPts val="0"/>
              </a:spcAft>
              <a:buClr>
                <a:srgbClr val="E95917"/>
              </a:buClr>
              <a:buSzPts val="2400"/>
              <a:buNone/>
              <a:defRPr sz="2400">
                <a:solidFill>
                  <a:srgbClr val="E95917"/>
                </a:solidFill>
              </a:defRPr>
            </a:lvl7pPr>
            <a:lvl8pPr lvl="7">
              <a:spcBef>
                <a:spcPts val="0"/>
              </a:spcBef>
              <a:spcAft>
                <a:spcPts val="0"/>
              </a:spcAft>
              <a:buClr>
                <a:srgbClr val="E95917"/>
              </a:buClr>
              <a:buSzPts val="2400"/>
              <a:buNone/>
              <a:defRPr sz="2400">
                <a:solidFill>
                  <a:srgbClr val="E95917"/>
                </a:solidFill>
              </a:defRPr>
            </a:lvl8pPr>
            <a:lvl9pPr lvl="8">
              <a:spcBef>
                <a:spcPts val="0"/>
              </a:spcBef>
              <a:spcAft>
                <a:spcPts val="0"/>
              </a:spcAft>
              <a:buClr>
                <a:srgbClr val="E95917"/>
              </a:buClr>
              <a:buSzPts val="2400"/>
              <a:buNone/>
              <a:defRPr sz="2400">
                <a:solidFill>
                  <a:srgbClr val="E95917"/>
                </a:solidFill>
              </a:defRPr>
            </a:lvl9pPr>
          </a:lstStyle>
          <a:p>
            <a:endParaRPr/>
          </a:p>
        </p:txBody>
      </p:sp>
      <p:cxnSp>
        <p:nvCxnSpPr>
          <p:cNvPr id="1329" name="Google Shape;1329;p110"/>
          <p:cNvCxnSpPr/>
          <p:nvPr/>
        </p:nvCxnSpPr>
        <p:spPr>
          <a:xfrm>
            <a:off x="5064131" y="1832245"/>
            <a:ext cx="3798000" cy="0"/>
          </a:xfrm>
          <a:prstGeom prst="straightConnector1">
            <a:avLst/>
          </a:prstGeom>
          <a:noFill/>
          <a:ln w="9525" cap="flat" cmpd="sng">
            <a:solidFill>
              <a:srgbClr val="1E4D2B"/>
            </a:solidFill>
            <a:prstDash val="solid"/>
            <a:round/>
            <a:headEnd type="none" w="med" len="med"/>
            <a:tailEnd type="none" w="med" len="med"/>
          </a:ln>
        </p:spPr>
      </p:cxnSp>
      <p:sp>
        <p:nvSpPr>
          <p:cNvPr id="1330" name="Google Shape;1330;p110"/>
          <p:cNvSpPr txBox="1">
            <a:spLocks noGrp="1"/>
          </p:cNvSpPr>
          <p:nvPr>
            <p:ph type="subTitle" idx="5"/>
          </p:nvPr>
        </p:nvSpPr>
        <p:spPr>
          <a:xfrm>
            <a:off x="5064206" y="2021275"/>
            <a:ext cx="942000" cy="429300"/>
          </a:xfrm>
          <a:prstGeom prst="rect">
            <a:avLst/>
          </a:prstGeom>
        </p:spPr>
        <p:txBody>
          <a:bodyPr spcFirstLastPara="1" wrap="square" lIns="0" tIns="0" rIns="91425" bIns="91425" anchor="t" anchorCtr="0">
            <a:normAutofit/>
          </a:bodyPr>
          <a:lstStyle>
            <a:lvl1pPr lvl="0">
              <a:spcBef>
                <a:spcPts val="0"/>
              </a:spcBef>
              <a:spcAft>
                <a:spcPts val="0"/>
              </a:spcAft>
              <a:buClr>
                <a:srgbClr val="E95917"/>
              </a:buClr>
              <a:buSzPts val="2400"/>
              <a:buFont typeface="Inter Medium"/>
              <a:buNone/>
              <a:defRPr sz="2400">
                <a:solidFill>
                  <a:srgbClr val="E95917"/>
                </a:solidFill>
                <a:latin typeface="Inter Medium"/>
                <a:ea typeface="Inter Medium"/>
                <a:cs typeface="Inter Medium"/>
                <a:sym typeface="Inter Medium"/>
              </a:defRPr>
            </a:lvl1pPr>
            <a:lvl2pPr lvl="1">
              <a:spcBef>
                <a:spcPts val="0"/>
              </a:spcBef>
              <a:spcAft>
                <a:spcPts val="0"/>
              </a:spcAft>
              <a:buClr>
                <a:srgbClr val="E95917"/>
              </a:buClr>
              <a:buSzPts val="2400"/>
              <a:buNone/>
              <a:defRPr sz="2400">
                <a:solidFill>
                  <a:srgbClr val="E95917"/>
                </a:solidFill>
              </a:defRPr>
            </a:lvl2pPr>
            <a:lvl3pPr lvl="2">
              <a:spcBef>
                <a:spcPts val="0"/>
              </a:spcBef>
              <a:spcAft>
                <a:spcPts val="0"/>
              </a:spcAft>
              <a:buClr>
                <a:srgbClr val="E95917"/>
              </a:buClr>
              <a:buSzPts val="2400"/>
              <a:buNone/>
              <a:defRPr sz="2400">
                <a:solidFill>
                  <a:srgbClr val="E95917"/>
                </a:solidFill>
              </a:defRPr>
            </a:lvl3pPr>
            <a:lvl4pPr lvl="3">
              <a:spcBef>
                <a:spcPts val="0"/>
              </a:spcBef>
              <a:spcAft>
                <a:spcPts val="0"/>
              </a:spcAft>
              <a:buClr>
                <a:srgbClr val="E95917"/>
              </a:buClr>
              <a:buSzPts val="2400"/>
              <a:buNone/>
              <a:defRPr sz="2400">
                <a:solidFill>
                  <a:srgbClr val="E95917"/>
                </a:solidFill>
              </a:defRPr>
            </a:lvl4pPr>
            <a:lvl5pPr lvl="4">
              <a:spcBef>
                <a:spcPts val="0"/>
              </a:spcBef>
              <a:spcAft>
                <a:spcPts val="0"/>
              </a:spcAft>
              <a:buClr>
                <a:srgbClr val="E95917"/>
              </a:buClr>
              <a:buSzPts val="2400"/>
              <a:buNone/>
              <a:defRPr sz="2400">
                <a:solidFill>
                  <a:srgbClr val="E95917"/>
                </a:solidFill>
              </a:defRPr>
            </a:lvl5pPr>
            <a:lvl6pPr lvl="5">
              <a:spcBef>
                <a:spcPts val="0"/>
              </a:spcBef>
              <a:spcAft>
                <a:spcPts val="0"/>
              </a:spcAft>
              <a:buClr>
                <a:srgbClr val="E95917"/>
              </a:buClr>
              <a:buSzPts val="2400"/>
              <a:buNone/>
              <a:defRPr sz="2400">
                <a:solidFill>
                  <a:srgbClr val="E95917"/>
                </a:solidFill>
              </a:defRPr>
            </a:lvl6pPr>
            <a:lvl7pPr lvl="6">
              <a:spcBef>
                <a:spcPts val="0"/>
              </a:spcBef>
              <a:spcAft>
                <a:spcPts val="0"/>
              </a:spcAft>
              <a:buClr>
                <a:srgbClr val="E95917"/>
              </a:buClr>
              <a:buSzPts val="2400"/>
              <a:buNone/>
              <a:defRPr sz="2400">
                <a:solidFill>
                  <a:srgbClr val="E95917"/>
                </a:solidFill>
              </a:defRPr>
            </a:lvl7pPr>
            <a:lvl8pPr lvl="7">
              <a:spcBef>
                <a:spcPts val="0"/>
              </a:spcBef>
              <a:spcAft>
                <a:spcPts val="0"/>
              </a:spcAft>
              <a:buClr>
                <a:srgbClr val="E95917"/>
              </a:buClr>
              <a:buSzPts val="2400"/>
              <a:buNone/>
              <a:defRPr sz="2400">
                <a:solidFill>
                  <a:srgbClr val="E95917"/>
                </a:solidFill>
              </a:defRPr>
            </a:lvl8pPr>
            <a:lvl9pPr lvl="8">
              <a:spcBef>
                <a:spcPts val="0"/>
              </a:spcBef>
              <a:spcAft>
                <a:spcPts val="0"/>
              </a:spcAft>
              <a:buClr>
                <a:srgbClr val="E95917"/>
              </a:buClr>
              <a:buSzPts val="2400"/>
              <a:buNone/>
              <a:defRPr sz="2400">
                <a:solidFill>
                  <a:srgbClr val="E95917"/>
                </a:solidFill>
              </a:defRPr>
            </a:lvl9pPr>
          </a:lstStyle>
          <a:p>
            <a:endParaRPr/>
          </a:p>
        </p:txBody>
      </p:sp>
      <p:cxnSp>
        <p:nvCxnSpPr>
          <p:cNvPr id="1331" name="Google Shape;1331;p110"/>
          <p:cNvCxnSpPr/>
          <p:nvPr/>
        </p:nvCxnSpPr>
        <p:spPr>
          <a:xfrm>
            <a:off x="5064131" y="2564892"/>
            <a:ext cx="3798000" cy="0"/>
          </a:xfrm>
          <a:prstGeom prst="straightConnector1">
            <a:avLst/>
          </a:prstGeom>
          <a:noFill/>
          <a:ln w="9525" cap="flat" cmpd="sng">
            <a:solidFill>
              <a:srgbClr val="1E4D2B"/>
            </a:solidFill>
            <a:prstDash val="solid"/>
            <a:round/>
            <a:headEnd type="none" w="med" len="med"/>
            <a:tailEnd type="none" w="med" len="med"/>
          </a:ln>
        </p:spPr>
      </p:cxnSp>
      <p:sp>
        <p:nvSpPr>
          <p:cNvPr id="1332" name="Google Shape;1332;p110"/>
          <p:cNvSpPr txBox="1">
            <a:spLocks noGrp="1"/>
          </p:cNvSpPr>
          <p:nvPr>
            <p:ph type="subTitle" idx="6"/>
          </p:nvPr>
        </p:nvSpPr>
        <p:spPr>
          <a:xfrm>
            <a:off x="5044594" y="2769509"/>
            <a:ext cx="942000" cy="429300"/>
          </a:xfrm>
          <a:prstGeom prst="rect">
            <a:avLst/>
          </a:prstGeom>
        </p:spPr>
        <p:txBody>
          <a:bodyPr spcFirstLastPara="1" wrap="square" lIns="0" tIns="0" rIns="91425" bIns="91425" anchor="t" anchorCtr="0">
            <a:normAutofit/>
          </a:bodyPr>
          <a:lstStyle>
            <a:lvl1pPr lvl="0">
              <a:spcBef>
                <a:spcPts val="0"/>
              </a:spcBef>
              <a:spcAft>
                <a:spcPts val="0"/>
              </a:spcAft>
              <a:buClr>
                <a:srgbClr val="E95917"/>
              </a:buClr>
              <a:buSzPts val="2400"/>
              <a:buFont typeface="Inter Medium"/>
              <a:buNone/>
              <a:defRPr sz="2400">
                <a:solidFill>
                  <a:srgbClr val="E95917"/>
                </a:solidFill>
                <a:latin typeface="Inter Medium"/>
                <a:ea typeface="Inter Medium"/>
                <a:cs typeface="Inter Medium"/>
                <a:sym typeface="Inter Medium"/>
              </a:defRPr>
            </a:lvl1pPr>
            <a:lvl2pPr lvl="1">
              <a:spcBef>
                <a:spcPts val="0"/>
              </a:spcBef>
              <a:spcAft>
                <a:spcPts val="0"/>
              </a:spcAft>
              <a:buClr>
                <a:srgbClr val="E95917"/>
              </a:buClr>
              <a:buSzPts val="2400"/>
              <a:buNone/>
              <a:defRPr sz="2400">
                <a:solidFill>
                  <a:srgbClr val="E95917"/>
                </a:solidFill>
              </a:defRPr>
            </a:lvl2pPr>
            <a:lvl3pPr lvl="2">
              <a:spcBef>
                <a:spcPts val="0"/>
              </a:spcBef>
              <a:spcAft>
                <a:spcPts val="0"/>
              </a:spcAft>
              <a:buClr>
                <a:srgbClr val="E95917"/>
              </a:buClr>
              <a:buSzPts val="2400"/>
              <a:buNone/>
              <a:defRPr sz="2400">
                <a:solidFill>
                  <a:srgbClr val="E95917"/>
                </a:solidFill>
              </a:defRPr>
            </a:lvl3pPr>
            <a:lvl4pPr lvl="3">
              <a:spcBef>
                <a:spcPts val="0"/>
              </a:spcBef>
              <a:spcAft>
                <a:spcPts val="0"/>
              </a:spcAft>
              <a:buClr>
                <a:srgbClr val="E95917"/>
              </a:buClr>
              <a:buSzPts val="2400"/>
              <a:buNone/>
              <a:defRPr sz="2400">
                <a:solidFill>
                  <a:srgbClr val="E95917"/>
                </a:solidFill>
              </a:defRPr>
            </a:lvl4pPr>
            <a:lvl5pPr lvl="4">
              <a:spcBef>
                <a:spcPts val="0"/>
              </a:spcBef>
              <a:spcAft>
                <a:spcPts val="0"/>
              </a:spcAft>
              <a:buClr>
                <a:srgbClr val="E95917"/>
              </a:buClr>
              <a:buSzPts val="2400"/>
              <a:buNone/>
              <a:defRPr sz="2400">
                <a:solidFill>
                  <a:srgbClr val="E95917"/>
                </a:solidFill>
              </a:defRPr>
            </a:lvl5pPr>
            <a:lvl6pPr lvl="5">
              <a:spcBef>
                <a:spcPts val="0"/>
              </a:spcBef>
              <a:spcAft>
                <a:spcPts val="0"/>
              </a:spcAft>
              <a:buClr>
                <a:srgbClr val="E95917"/>
              </a:buClr>
              <a:buSzPts val="2400"/>
              <a:buNone/>
              <a:defRPr sz="2400">
                <a:solidFill>
                  <a:srgbClr val="E95917"/>
                </a:solidFill>
              </a:defRPr>
            </a:lvl6pPr>
            <a:lvl7pPr lvl="6">
              <a:spcBef>
                <a:spcPts val="0"/>
              </a:spcBef>
              <a:spcAft>
                <a:spcPts val="0"/>
              </a:spcAft>
              <a:buClr>
                <a:srgbClr val="E95917"/>
              </a:buClr>
              <a:buSzPts val="2400"/>
              <a:buNone/>
              <a:defRPr sz="2400">
                <a:solidFill>
                  <a:srgbClr val="E95917"/>
                </a:solidFill>
              </a:defRPr>
            </a:lvl7pPr>
            <a:lvl8pPr lvl="7">
              <a:spcBef>
                <a:spcPts val="0"/>
              </a:spcBef>
              <a:spcAft>
                <a:spcPts val="0"/>
              </a:spcAft>
              <a:buClr>
                <a:srgbClr val="E95917"/>
              </a:buClr>
              <a:buSzPts val="2400"/>
              <a:buNone/>
              <a:defRPr sz="2400">
                <a:solidFill>
                  <a:srgbClr val="E95917"/>
                </a:solidFill>
              </a:defRPr>
            </a:lvl8pPr>
            <a:lvl9pPr lvl="8">
              <a:spcBef>
                <a:spcPts val="0"/>
              </a:spcBef>
              <a:spcAft>
                <a:spcPts val="0"/>
              </a:spcAft>
              <a:buClr>
                <a:srgbClr val="E95917"/>
              </a:buClr>
              <a:buSzPts val="2400"/>
              <a:buNone/>
              <a:defRPr sz="2400">
                <a:solidFill>
                  <a:srgbClr val="E95917"/>
                </a:solidFill>
              </a:defRPr>
            </a:lvl9pPr>
          </a:lstStyle>
          <a:p>
            <a:endParaRPr/>
          </a:p>
        </p:txBody>
      </p:sp>
      <p:cxnSp>
        <p:nvCxnSpPr>
          <p:cNvPr id="1333" name="Google Shape;1333;p110"/>
          <p:cNvCxnSpPr/>
          <p:nvPr/>
        </p:nvCxnSpPr>
        <p:spPr>
          <a:xfrm>
            <a:off x="5064131" y="3297539"/>
            <a:ext cx="3798000" cy="0"/>
          </a:xfrm>
          <a:prstGeom prst="straightConnector1">
            <a:avLst/>
          </a:prstGeom>
          <a:noFill/>
          <a:ln w="9525" cap="flat" cmpd="sng">
            <a:solidFill>
              <a:srgbClr val="1E4D2B"/>
            </a:solidFill>
            <a:prstDash val="solid"/>
            <a:round/>
            <a:headEnd type="none" w="med" len="med"/>
            <a:tailEnd type="none" w="med" len="med"/>
          </a:ln>
        </p:spPr>
      </p:cxnSp>
      <p:sp>
        <p:nvSpPr>
          <p:cNvPr id="1334" name="Google Shape;1334;p110"/>
          <p:cNvSpPr txBox="1">
            <a:spLocks noGrp="1"/>
          </p:cNvSpPr>
          <p:nvPr>
            <p:ph type="subTitle" idx="7"/>
          </p:nvPr>
        </p:nvSpPr>
        <p:spPr>
          <a:xfrm>
            <a:off x="5044594" y="3449222"/>
            <a:ext cx="942000" cy="429300"/>
          </a:xfrm>
          <a:prstGeom prst="rect">
            <a:avLst/>
          </a:prstGeom>
        </p:spPr>
        <p:txBody>
          <a:bodyPr spcFirstLastPara="1" wrap="square" lIns="0" tIns="0" rIns="91425" bIns="91425" anchor="t" anchorCtr="0">
            <a:normAutofit/>
          </a:bodyPr>
          <a:lstStyle>
            <a:lvl1pPr lvl="0">
              <a:spcBef>
                <a:spcPts val="0"/>
              </a:spcBef>
              <a:spcAft>
                <a:spcPts val="0"/>
              </a:spcAft>
              <a:buClr>
                <a:srgbClr val="E95917"/>
              </a:buClr>
              <a:buSzPts val="2400"/>
              <a:buFont typeface="Inter Medium"/>
              <a:buNone/>
              <a:defRPr sz="2400">
                <a:solidFill>
                  <a:srgbClr val="E95917"/>
                </a:solidFill>
                <a:latin typeface="Inter Medium"/>
                <a:ea typeface="Inter Medium"/>
                <a:cs typeface="Inter Medium"/>
                <a:sym typeface="Inter Medium"/>
              </a:defRPr>
            </a:lvl1pPr>
            <a:lvl2pPr lvl="1">
              <a:spcBef>
                <a:spcPts val="0"/>
              </a:spcBef>
              <a:spcAft>
                <a:spcPts val="0"/>
              </a:spcAft>
              <a:buClr>
                <a:srgbClr val="E95917"/>
              </a:buClr>
              <a:buSzPts val="2400"/>
              <a:buNone/>
              <a:defRPr sz="2400">
                <a:solidFill>
                  <a:srgbClr val="E95917"/>
                </a:solidFill>
              </a:defRPr>
            </a:lvl2pPr>
            <a:lvl3pPr lvl="2">
              <a:spcBef>
                <a:spcPts val="0"/>
              </a:spcBef>
              <a:spcAft>
                <a:spcPts val="0"/>
              </a:spcAft>
              <a:buClr>
                <a:srgbClr val="E95917"/>
              </a:buClr>
              <a:buSzPts val="2400"/>
              <a:buNone/>
              <a:defRPr sz="2400">
                <a:solidFill>
                  <a:srgbClr val="E95917"/>
                </a:solidFill>
              </a:defRPr>
            </a:lvl3pPr>
            <a:lvl4pPr lvl="3">
              <a:spcBef>
                <a:spcPts val="0"/>
              </a:spcBef>
              <a:spcAft>
                <a:spcPts val="0"/>
              </a:spcAft>
              <a:buClr>
                <a:srgbClr val="E95917"/>
              </a:buClr>
              <a:buSzPts val="2400"/>
              <a:buNone/>
              <a:defRPr sz="2400">
                <a:solidFill>
                  <a:srgbClr val="E95917"/>
                </a:solidFill>
              </a:defRPr>
            </a:lvl4pPr>
            <a:lvl5pPr lvl="4">
              <a:spcBef>
                <a:spcPts val="0"/>
              </a:spcBef>
              <a:spcAft>
                <a:spcPts val="0"/>
              </a:spcAft>
              <a:buClr>
                <a:srgbClr val="E95917"/>
              </a:buClr>
              <a:buSzPts val="2400"/>
              <a:buNone/>
              <a:defRPr sz="2400">
                <a:solidFill>
                  <a:srgbClr val="E95917"/>
                </a:solidFill>
              </a:defRPr>
            </a:lvl5pPr>
            <a:lvl6pPr lvl="5">
              <a:spcBef>
                <a:spcPts val="0"/>
              </a:spcBef>
              <a:spcAft>
                <a:spcPts val="0"/>
              </a:spcAft>
              <a:buClr>
                <a:srgbClr val="E95917"/>
              </a:buClr>
              <a:buSzPts val="2400"/>
              <a:buNone/>
              <a:defRPr sz="2400">
                <a:solidFill>
                  <a:srgbClr val="E95917"/>
                </a:solidFill>
              </a:defRPr>
            </a:lvl6pPr>
            <a:lvl7pPr lvl="6">
              <a:spcBef>
                <a:spcPts val="0"/>
              </a:spcBef>
              <a:spcAft>
                <a:spcPts val="0"/>
              </a:spcAft>
              <a:buClr>
                <a:srgbClr val="E95917"/>
              </a:buClr>
              <a:buSzPts val="2400"/>
              <a:buNone/>
              <a:defRPr sz="2400">
                <a:solidFill>
                  <a:srgbClr val="E95917"/>
                </a:solidFill>
              </a:defRPr>
            </a:lvl7pPr>
            <a:lvl8pPr lvl="7">
              <a:spcBef>
                <a:spcPts val="0"/>
              </a:spcBef>
              <a:spcAft>
                <a:spcPts val="0"/>
              </a:spcAft>
              <a:buClr>
                <a:srgbClr val="E95917"/>
              </a:buClr>
              <a:buSzPts val="2400"/>
              <a:buNone/>
              <a:defRPr sz="2400">
                <a:solidFill>
                  <a:srgbClr val="E95917"/>
                </a:solidFill>
              </a:defRPr>
            </a:lvl8pPr>
            <a:lvl9pPr lvl="8">
              <a:spcBef>
                <a:spcPts val="0"/>
              </a:spcBef>
              <a:spcAft>
                <a:spcPts val="0"/>
              </a:spcAft>
              <a:buClr>
                <a:srgbClr val="E95917"/>
              </a:buClr>
              <a:buSzPts val="2400"/>
              <a:buNone/>
              <a:defRPr sz="2400">
                <a:solidFill>
                  <a:srgbClr val="E95917"/>
                </a:solidFill>
              </a:defRPr>
            </a:lvl9pPr>
          </a:lstStyle>
          <a:p>
            <a:endParaRPr/>
          </a:p>
        </p:txBody>
      </p:sp>
      <p:cxnSp>
        <p:nvCxnSpPr>
          <p:cNvPr id="1335" name="Google Shape;1335;p110"/>
          <p:cNvCxnSpPr/>
          <p:nvPr/>
        </p:nvCxnSpPr>
        <p:spPr>
          <a:xfrm>
            <a:off x="5064131" y="4762834"/>
            <a:ext cx="3798000" cy="0"/>
          </a:xfrm>
          <a:prstGeom prst="straightConnector1">
            <a:avLst/>
          </a:prstGeom>
          <a:noFill/>
          <a:ln w="9525" cap="flat" cmpd="sng">
            <a:solidFill>
              <a:srgbClr val="1E4D2B"/>
            </a:solidFill>
            <a:prstDash val="solid"/>
            <a:round/>
            <a:headEnd type="none" w="med" len="med"/>
            <a:tailEnd type="none" w="med" len="med"/>
          </a:ln>
        </p:spPr>
      </p:cxnSp>
      <p:cxnSp>
        <p:nvCxnSpPr>
          <p:cNvPr id="1336" name="Google Shape;1336;p110"/>
          <p:cNvCxnSpPr/>
          <p:nvPr/>
        </p:nvCxnSpPr>
        <p:spPr>
          <a:xfrm>
            <a:off x="5064131" y="4030187"/>
            <a:ext cx="3798000" cy="0"/>
          </a:xfrm>
          <a:prstGeom prst="straightConnector1">
            <a:avLst/>
          </a:prstGeom>
          <a:noFill/>
          <a:ln w="9525" cap="flat" cmpd="sng">
            <a:solidFill>
              <a:srgbClr val="1E4D2B"/>
            </a:solidFill>
            <a:prstDash val="solid"/>
            <a:round/>
            <a:headEnd type="none" w="med" len="med"/>
            <a:tailEnd type="none" w="med" len="med"/>
          </a:ln>
        </p:spPr>
      </p:cxnSp>
      <p:sp>
        <p:nvSpPr>
          <p:cNvPr id="1337" name="Google Shape;1337;p110"/>
          <p:cNvSpPr txBox="1">
            <a:spLocks noGrp="1"/>
          </p:cNvSpPr>
          <p:nvPr>
            <p:ph type="subTitle" idx="8"/>
          </p:nvPr>
        </p:nvSpPr>
        <p:spPr>
          <a:xfrm>
            <a:off x="5044619" y="4181847"/>
            <a:ext cx="942000" cy="429300"/>
          </a:xfrm>
          <a:prstGeom prst="rect">
            <a:avLst/>
          </a:prstGeom>
        </p:spPr>
        <p:txBody>
          <a:bodyPr spcFirstLastPara="1" wrap="square" lIns="0" tIns="0" rIns="91425" bIns="91425" anchor="t" anchorCtr="0">
            <a:normAutofit/>
          </a:bodyPr>
          <a:lstStyle>
            <a:lvl1pPr lvl="0">
              <a:spcBef>
                <a:spcPts val="0"/>
              </a:spcBef>
              <a:spcAft>
                <a:spcPts val="0"/>
              </a:spcAft>
              <a:buClr>
                <a:srgbClr val="E95917"/>
              </a:buClr>
              <a:buSzPts val="2400"/>
              <a:buFont typeface="Inter Medium"/>
              <a:buNone/>
              <a:defRPr sz="2400">
                <a:solidFill>
                  <a:srgbClr val="E95917"/>
                </a:solidFill>
                <a:latin typeface="Inter Medium"/>
                <a:ea typeface="Inter Medium"/>
                <a:cs typeface="Inter Medium"/>
                <a:sym typeface="Inter Medium"/>
              </a:defRPr>
            </a:lvl1pPr>
            <a:lvl2pPr lvl="1">
              <a:spcBef>
                <a:spcPts val="0"/>
              </a:spcBef>
              <a:spcAft>
                <a:spcPts val="0"/>
              </a:spcAft>
              <a:buClr>
                <a:srgbClr val="E95917"/>
              </a:buClr>
              <a:buSzPts val="2400"/>
              <a:buNone/>
              <a:defRPr sz="2400">
                <a:solidFill>
                  <a:srgbClr val="E95917"/>
                </a:solidFill>
              </a:defRPr>
            </a:lvl2pPr>
            <a:lvl3pPr lvl="2">
              <a:spcBef>
                <a:spcPts val="0"/>
              </a:spcBef>
              <a:spcAft>
                <a:spcPts val="0"/>
              </a:spcAft>
              <a:buClr>
                <a:srgbClr val="E95917"/>
              </a:buClr>
              <a:buSzPts val="2400"/>
              <a:buNone/>
              <a:defRPr sz="2400">
                <a:solidFill>
                  <a:srgbClr val="E95917"/>
                </a:solidFill>
              </a:defRPr>
            </a:lvl3pPr>
            <a:lvl4pPr lvl="3">
              <a:spcBef>
                <a:spcPts val="0"/>
              </a:spcBef>
              <a:spcAft>
                <a:spcPts val="0"/>
              </a:spcAft>
              <a:buClr>
                <a:srgbClr val="E95917"/>
              </a:buClr>
              <a:buSzPts val="2400"/>
              <a:buNone/>
              <a:defRPr sz="2400">
                <a:solidFill>
                  <a:srgbClr val="E95917"/>
                </a:solidFill>
              </a:defRPr>
            </a:lvl4pPr>
            <a:lvl5pPr lvl="4">
              <a:spcBef>
                <a:spcPts val="0"/>
              </a:spcBef>
              <a:spcAft>
                <a:spcPts val="0"/>
              </a:spcAft>
              <a:buClr>
                <a:srgbClr val="E95917"/>
              </a:buClr>
              <a:buSzPts val="2400"/>
              <a:buNone/>
              <a:defRPr sz="2400">
                <a:solidFill>
                  <a:srgbClr val="E95917"/>
                </a:solidFill>
              </a:defRPr>
            </a:lvl5pPr>
            <a:lvl6pPr lvl="5">
              <a:spcBef>
                <a:spcPts val="0"/>
              </a:spcBef>
              <a:spcAft>
                <a:spcPts val="0"/>
              </a:spcAft>
              <a:buClr>
                <a:srgbClr val="E95917"/>
              </a:buClr>
              <a:buSzPts val="2400"/>
              <a:buNone/>
              <a:defRPr sz="2400">
                <a:solidFill>
                  <a:srgbClr val="E95917"/>
                </a:solidFill>
              </a:defRPr>
            </a:lvl6pPr>
            <a:lvl7pPr lvl="6">
              <a:spcBef>
                <a:spcPts val="0"/>
              </a:spcBef>
              <a:spcAft>
                <a:spcPts val="0"/>
              </a:spcAft>
              <a:buClr>
                <a:srgbClr val="E95917"/>
              </a:buClr>
              <a:buSzPts val="2400"/>
              <a:buNone/>
              <a:defRPr sz="2400">
                <a:solidFill>
                  <a:srgbClr val="E95917"/>
                </a:solidFill>
              </a:defRPr>
            </a:lvl7pPr>
            <a:lvl8pPr lvl="7">
              <a:spcBef>
                <a:spcPts val="0"/>
              </a:spcBef>
              <a:spcAft>
                <a:spcPts val="0"/>
              </a:spcAft>
              <a:buClr>
                <a:srgbClr val="E95917"/>
              </a:buClr>
              <a:buSzPts val="2400"/>
              <a:buNone/>
              <a:defRPr sz="2400">
                <a:solidFill>
                  <a:srgbClr val="E95917"/>
                </a:solidFill>
              </a:defRPr>
            </a:lvl8pPr>
            <a:lvl9pPr lvl="8">
              <a:spcBef>
                <a:spcPts val="0"/>
              </a:spcBef>
              <a:spcAft>
                <a:spcPts val="0"/>
              </a:spcAft>
              <a:buClr>
                <a:srgbClr val="E95917"/>
              </a:buClr>
              <a:buSzPts val="2400"/>
              <a:buNone/>
              <a:defRPr sz="2400">
                <a:solidFill>
                  <a:srgbClr val="E95917"/>
                </a:solidFill>
              </a:defRPr>
            </a:lvl9pPr>
          </a:lstStyle>
          <a:p>
            <a:endParaRPr/>
          </a:p>
        </p:txBody>
      </p:sp>
      <p:sp>
        <p:nvSpPr>
          <p:cNvPr id="1338" name="Google Shape;1338;p110"/>
          <p:cNvSpPr txBox="1">
            <a:spLocks noGrp="1"/>
          </p:cNvSpPr>
          <p:nvPr>
            <p:ph type="body" idx="9"/>
          </p:nvPr>
        </p:nvSpPr>
        <p:spPr>
          <a:xfrm>
            <a:off x="6217496" y="1227575"/>
            <a:ext cx="2644800" cy="4767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339" name="Google Shape;1339;p110"/>
          <p:cNvSpPr txBox="1">
            <a:spLocks noGrp="1"/>
          </p:cNvSpPr>
          <p:nvPr>
            <p:ph type="body" idx="13"/>
          </p:nvPr>
        </p:nvSpPr>
        <p:spPr>
          <a:xfrm>
            <a:off x="6217496" y="1960225"/>
            <a:ext cx="2644800" cy="4767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340" name="Google Shape;1340;p110"/>
          <p:cNvSpPr txBox="1">
            <a:spLocks noGrp="1"/>
          </p:cNvSpPr>
          <p:nvPr>
            <p:ph type="body" idx="14"/>
          </p:nvPr>
        </p:nvSpPr>
        <p:spPr>
          <a:xfrm>
            <a:off x="6217496" y="2692875"/>
            <a:ext cx="2644800" cy="4767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341" name="Google Shape;1341;p110"/>
          <p:cNvSpPr txBox="1">
            <a:spLocks noGrp="1"/>
          </p:cNvSpPr>
          <p:nvPr>
            <p:ph type="body" idx="15"/>
          </p:nvPr>
        </p:nvSpPr>
        <p:spPr>
          <a:xfrm>
            <a:off x="6217496" y="3425513"/>
            <a:ext cx="2644800" cy="4767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342" name="Google Shape;1342;p110"/>
          <p:cNvSpPr txBox="1">
            <a:spLocks noGrp="1"/>
          </p:cNvSpPr>
          <p:nvPr>
            <p:ph type="body" idx="16"/>
          </p:nvPr>
        </p:nvSpPr>
        <p:spPr>
          <a:xfrm>
            <a:off x="6217496" y="4158150"/>
            <a:ext cx="2644800" cy="4767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343" name="Google Shape;1343;p110"/>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344" name="Google Shape;1344;p110"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Next Steps 1">
  <p:cSld name="TITLE_AND_BODY_2_1_1_1_1_1_1_1_1_1_1_1_1_1_1_1_1_1_1_1_1_1_1_1_1_1_1_1_1_1_1_1_1_1_2_1_1_1_1_1_1_1_1_1_1_1_1_1_1_1_1_1_1_1_1_1_1_1_1_1_1_1_2">
    <p:bg>
      <p:bgPr>
        <a:solidFill>
          <a:srgbClr val="D6F0B4"/>
        </a:solidFill>
        <a:effectLst/>
      </p:bgPr>
    </p:bg>
    <p:spTree>
      <p:nvGrpSpPr>
        <p:cNvPr id="1" name="Shape 1345"/>
        <p:cNvGrpSpPr/>
        <p:nvPr/>
      </p:nvGrpSpPr>
      <p:grpSpPr>
        <a:xfrm>
          <a:off x="0" y="0"/>
          <a:ext cx="0" cy="0"/>
          <a:chOff x="0" y="0"/>
          <a:chExt cx="0" cy="0"/>
        </a:xfrm>
      </p:grpSpPr>
      <p:sp>
        <p:nvSpPr>
          <p:cNvPr id="1346" name="Google Shape;1346;p111"/>
          <p:cNvSpPr txBox="1">
            <a:spLocks noGrp="1"/>
          </p:cNvSpPr>
          <p:nvPr>
            <p:ph type="subTitle" idx="1"/>
          </p:nvPr>
        </p:nvSpPr>
        <p:spPr>
          <a:xfrm>
            <a:off x="323963" y="4262075"/>
            <a:ext cx="3240900" cy="3615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347" name="Google Shape;1347;p111"/>
          <p:cNvSpPr txBox="1">
            <a:spLocks noGrp="1"/>
          </p:cNvSpPr>
          <p:nvPr>
            <p:ph type="title"/>
          </p:nvPr>
        </p:nvSpPr>
        <p:spPr>
          <a:xfrm>
            <a:off x="323963" y="373275"/>
            <a:ext cx="3240900" cy="32316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4000"/>
              <a:buFont typeface="Inter SemiBold"/>
              <a:buNone/>
              <a:defRPr sz="40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4000"/>
              <a:buNone/>
              <a:defRPr sz="4000">
                <a:solidFill>
                  <a:srgbClr val="1E4D2B"/>
                </a:solidFill>
              </a:defRPr>
            </a:lvl2pPr>
            <a:lvl3pPr lvl="2" algn="ctr">
              <a:spcBef>
                <a:spcPts val="0"/>
              </a:spcBef>
              <a:spcAft>
                <a:spcPts val="0"/>
              </a:spcAft>
              <a:buClr>
                <a:srgbClr val="1E4D2B"/>
              </a:buClr>
              <a:buSzPts val="4000"/>
              <a:buNone/>
              <a:defRPr sz="4000">
                <a:solidFill>
                  <a:srgbClr val="1E4D2B"/>
                </a:solidFill>
              </a:defRPr>
            </a:lvl3pPr>
            <a:lvl4pPr lvl="3" algn="ctr">
              <a:spcBef>
                <a:spcPts val="0"/>
              </a:spcBef>
              <a:spcAft>
                <a:spcPts val="0"/>
              </a:spcAft>
              <a:buClr>
                <a:srgbClr val="1E4D2B"/>
              </a:buClr>
              <a:buSzPts val="4000"/>
              <a:buNone/>
              <a:defRPr sz="4000">
                <a:solidFill>
                  <a:srgbClr val="1E4D2B"/>
                </a:solidFill>
              </a:defRPr>
            </a:lvl4pPr>
            <a:lvl5pPr lvl="4" algn="ctr">
              <a:spcBef>
                <a:spcPts val="0"/>
              </a:spcBef>
              <a:spcAft>
                <a:spcPts val="0"/>
              </a:spcAft>
              <a:buClr>
                <a:srgbClr val="1E4D2B"/>
              </a:buClr>
              <a:buSzPts val="4000"/>
              <a:buNone/>
              <a:defRPr sz="4000">
                <a:solidFill>
                  <a:srgbClr val="1E4D2B"/>
                </a:solidFill>
              </a:defRPr>
            </a:lvl5pPr>
            <a:lvl6pPr lvl="5" algn="ctr">
              <a:spcBef>
                <a:spcPts val="0"/>
              </a:spcBef>
              <a:spcAft>
                <a:spcPts val="0"/>
              </a:spcAft>
              <a:buClr>
                <a:srgbClr val="1E4D2B"/>
              </a:buClr>
              <a:buSzPts val="4000"/>
              <a:buNone/>
              <a:defRPr sz="4000">
                <a:solidFill>
                  <a:srgbClr val="1E4D2B"/>
                </a:solidFill>
              </a:defRPr>
            </a:lvl6pPr>
            <a:lvl7pPr lvl="6" algn="ctr">
              <a:spcBef>
                <a:spcPts val="0"/>
              </a:spcBef>
              <a:spcAft>
                <a:spcPts val="0"/>
              </a:spcAft>
              <a:buClr>
                <a:srgbClr val="1E4D2B"/>
              </a:buClr>
              <a:buSzPts val="4000"/>
              <a:buNone/>
              <a:defRPr sz="4000">
                <a:solidFill>
                  <a:srgbClr val="1E4D2B"/>
                </a:solidFill>
              </a:defRPr>
            </a:lvl7pPr>
            <a:lvl8pPr lvl="7" algn="ctr">
              <a:spcBef>
                <a:spcPts val="0"/>
              </a:spcBef>
              <a:spcAft>
                <a:spcPts val="0"/>
              </a:spcAft>
              <a:buClr>
                <a:srgbClr val="1E4D2B"/>
              </a:buClr>
              <a:buSzPts val="4000"/>
              <a:buNone/>
              <a:defRPr sz="4000">
                <a:solidFill>
                  <a:srgbClr val="1E4D2B"/>
                </a:solidFill>
              </a:defRPr>
            </a:lvl8pPr>
            <a:lvl9pPr lvl="8" algn="ctr">
              <a:spcBef>
                <a:spcPts val="0"/>
              </a:spcBef>
              <a:spcAft>
                <a:spcPts val="0"/>
              </a:spcAft>
              <a:buClr>
                <a:srgbClr val="1E4D2B"/>
              </a:buClr>
              <a:buSzPts val="4000"/>
              <a:buNone/>
              <a:defRPr sz="4000">
                <a:solidFill>
                  <a:srgbClr val="1E4D2B"/>
                </a:solidFill>
              </a:defRPr>
            </a:lvl9pPr>
          </a:lstStyle>
          <a:p>
            <a:endParaRPr/>
          </a:p>
        </p:txBody>
      </p:sp>
      <p:sp>
        <p:nvSpPr>
          <p:cNvPr id="1348" name="Google Shape;1348;p111"/>
          <p:cNvSpPr txBox="1">
            <a:spLocks noGrp="1"/>
          </p:cNvSpPr>
          <p:nvPr>
            <p:ph type="body" idx="2"/>
          </p:nvPr>
        </p:nvSpPr>
        <p:spPr>
          <a:xfrm>
            <a:off x="6212221" y="502175"/>
            <a:ext cx="2644800" cy="4767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cxnSp>
        <p:nvCxnSpPr>
          <p:cNvPr id="1349" name="Google Shape;1349;p111"/>
          <p:cNvCxnSpPr/>
          <p:nvPr/>
        </p:nvCxnSpPr>
        <p:spPr>
          <a:xfrm>
            <a:off x="5058857" y="366950"/>
            <a:ext cx="3798000" cy="0"/>
          </a:xfrm>
          <a:prstGeom prst="straightConnector1">
            <a:avLst/>
          </a:prstGeom>
          <a:noFill/>
          <a:ln w="9525" cap="flat" cmpd="sng">
            <a:solidFill>
              <a:srgbClr val="1E4D2B"/>
            </a:solidFill>
            <a:prstDash val="solid"/>
            <a:round/>
            <a:headEnd type="none" w="med" len="med"/>
            <a:tailEnd type="none" w="med" len="med"/>
          </a:ln>
        </p:spPr>
      </p:cxnSp>
      <p:sp>
        <p:nvSpPr>
          <p:cNvPr id="1350" name="Google Shape;1350;p111"/>
          <p:cNvSpPr txBox="1">
            <a:spLocks noGrp="1"/>
          </p:cNvSpPr>
          <p:nvPr>
            <p:ph type="subTitle" idx="3"/>
          </p:nvPr>
        </p:nvSpPr>
        <p:spPr>
          <a:xfrm>
            <a:off x="5058996" y="502175"/>
            <a:ext cx="942000" cy="4293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Medium"/>
              <a:buNone/>
              <a:defRPr sz="24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2400"/>
              <a:buNone/>
              <a:defRPr sz="2400">
                <a:solidFill>
                  <a:srgbClr val="1E4D2B"/>
                </a:solidFill>
              </a:defRPr>
            </a:lvl2pPr>
            <a:lvl3pPr lvl="2">
              <a:spcBef>
                <a:spcPts val="0"/>
              </a:spcBef>
              <a:spcAft>
                <a:spcPts val="0"/>
              </a:spcAft>
              <a:buClr>
                <a:srgbClr val="1E4D2B"/>
              </a:buClr>
              <a:buSzPts val="2400"/>
              <a:buNone/>
              <a:defRPr sz="2400">
                <a:solidFill>
                  <a:srgbClr val="1E4D2B"/>
                </a:solidFill>
              </a:defRPr>
            </a:lvl3pPr>
            <a:lvl4pPr lvl="3">
              <a:spcBef>
                <a:spcPts val="0"/>
              </a:spcBef>
              <a:spcAft>
                <a:spcPts val="0"/>
              </a:spcAft>
              <a:buClr>
                <a:srgbClr val="1E4D2B"/>
              </a:buClr>
              <a:buSzPts val="2400"/>
              <a:buNone/>
              <a:defRPr sz="2400">
                <a:solidFill>
                  <a:srgbClr val="1E4D2B"/>
                </a:solidFill>
              </a:defRPr>
            </a:lvl4pPr>
            <a:lvl5pPr lvl="4">
              <a:spcBef>
                <a:spcPts val="0"/>
              </a:spcBef>
              <a:spcAft>
                <a:spcPts val="0"/>
              </a:spcAft>
              <a:buClr>
                <a:srgbClr val="1E4D2B"/>
              </a:buClr>
              <a:buSzPts val="2400"/>
              <a:buNone/>
              <a:defRPr sz="2400">
                <a:solidFill>
                  <a:srgbClr val="1E4D2B"/>
                </a:solidFill>
              </a:defRPr>
            </a:lvl5pPr>
            <a:lvl6pPr lvl="5">
              <a:spcBef>
                <a:spcPts val="0"/>
              </a:spcBef>
              <a:spcAft>
                <a:spcPts val="0"/>
              </a:spcAft>
              <a:buClr>
                <a:srgbClr val="1E4D2B"/>
              </a:buClr>
              <a:buSzPts val="2400"/>
              <a:buNone/>
              <a:defRPr sz="2400">
                <a:solidFill>
                  <a:srgbClr val="1E4D2B"/>
                </a:solidFill>
              </a:defRPr>
            </a:lvl6pPr>
            <a:lvl7pPr lvl="6">
              <a:spcBef>
                <a:spcPts val="0"/>
              </a:spcBef>
              <a:spcAft>
                <a:spcPts val="0"/>
              </a:spcAft>
              <a:buClr>
                <a:srgbClr val="1E4D2B"/>
              </a:buClr>
              <a:buSzPts val="2400"/>
              <a:buNone/>
              <a:defRPr sz="2400">
                <a:solidFill>
                  <a:srgbClr val="1E4D2B"/>
                </a:solidFill>
              </a:defRPr>
            </a:lvl7pPr>
            <a:lvl8pPr lvl="7">
              <a:spcBef>
                <a:spcPts val="0"/>
              </a:spcBef>
              <a:spcAft>
                <a:spcPts val="0"/>
              </a:spcAft>
              <a:buClr>
                <a:srgbClr val="1E4D2B"/>
              </a:buClr>
              <a:buSzPts val="2400"/>
              <a:buNone/>
              <a:defRPr sz="2400">
                <a:solidFill>
                  <a:srgbClr val="1E4D2B"/>
                </a:solidFill>
              </a:defRPr>
            </a:lvl8pPr>
            <a:lvl9pPr lvl="8">
              <a:spcBef>
                <a:spcPts val="0"/>
              </a:spcBef>
              <a:spcAft>
                <a:spcPts val="0"/>
              </a:spcAft>
              <a:buClr>
                <a:srgbClr val="1E4D2B"/>
              </a:buClr>
              <a:buSzPts val="2400"/>
              <a:buNone/>
              <a:defRPr sz="2400">
                <a:solidFill>
                  <a:srgbClr val="1E4D2B"/>
                </a:solidFill>
              </a:defRPr>
            </a:lvl9pPr>
          </a:lstStyle>
          <a:p>
            <a:endParaRPr/>
          </a:p>
        </p:txBody>
      </p:sp>
      <p:cxnSp>
        <p:nvCxnSpPr>
          <p:cNvPr id="1351" name="Google Shape;1351;p111"/>
          <p:cNvCxnSpPr/>
          <p:nvPr/>
        </p:nvCxnSpPr>
        <p:spPr>
          <a:xfrm>
            <a:off x="5058857" y="1099597"/>
            <a:ext cx="3798000" cy="0"/>
          </a:xfrm>
          <a:prstGeom prst="straightConnector1">
            <a:avLst/>
          </a:prstGeom>
          <a:noFill/>
          <a:ln w="9525" cap="flat" cmpd="sng">
            <a:solidFill>
              <a:srgbClr val="1E4D2B"/>
            </a:solidFill>
            <a:prstDash val="solid"/>
            <a:round/>
            <a:headEnd type="none" w="med" len="med"/>
            <a:tailEnd type="none" w="med" len="med"/>
          </a:ln>
        </p:spPr>
      </p:cxnSp>
      <p:sp>
        <p:nvSpPr>
          <p:cNvPr id="1352" name="Google Shape;1352;p111"/>
          <p:cNvSpPr txBox="1">
            <a:spLocks noGrp="1"/>
          </p:cNvSpPr>
          <p:nvPr>
            <p:ph type="subTitle" idx="4"/>
          </p:nvPr>
        </p:nvSpPr>
        <p:spPr>
          <a:xfrm>
            <a:off x="5058996" y="1264175"/>
            <a:ext cx="942000" cy="4293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Medium"/>
              <a:buNone/>
              <a:defRPr sz="24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2400"/>
              <a:buNone/>
              <a:defRPr sz="2400">
                <a:solidFill>
                  <a:srgbClr val="1E4D2B"/>
                </a:solidFill>
              </a:defRPr>
            </a:lvl2pPr>
            <a:lvl3pPr lvl="2">
              <a:spcBef>
                <a:spcPts val="0"/>
              </a:spcBef>
              <a:spcAft>
                <a:spcPts val="0"/>
              </a:spcAft>
              <a:buClr>
                <a:srgbClr val="1E4D2B"/>
              </a:buClr>
              <a:buSzPts val="2400"/>
              <a:buNone/>
              <a:defRPr sz="2400">
                <a:solidFill>
                  <a:srgbClr val="1E4D2B"/>
                </a:solidFill>
              </a:defRPr>
            </a:lvl3pPr>
            <a:lvl4pPr lvl="3">
              <a:spcBef>
                <a:spcPts val="0"/>
              </a:spcBef>
              <a:spcAft>
                <a:spcPts val="0"/>
              </a:spcAft>
              <a:buClr>
                <a:srgbClr val="1E4D2B"/>
              </a:buClr>
              <a:buSzPts val="2400"/>
              <a:buNone/>
              <a:defRPr sz="2400">
                <a:solidFill>
                  <a:srgbClr val="1E4D2B"/>
                </a:solidFill>
              </a:defRPr>
            </a:lvl4pPr>
            <a:lvl5pPr lvl="4">
              <a:spcBef>
                <a:spcPts val="0"/>
              </a:spcBef>
              <a:spcAft>
                <a:spcPts val="0"/>
              </a:spcAft>
              <a:buClr>
                <a:srgbClr val="1E4D2B"/>
              </a:buClr>
              <a:buSzPts val="2400"/>
              <a:buNone/>
              <a:defRPr sz="2400">
                <a:solidFill>
                  <a:srgbClr val="1E4D2B"/>
                </a:solidFill>
              </a:defRPr>
            </a:lvl5pPr>
            <a:lvl6pPr lvl="5">
              <a:spcBef>
                <a:spcPts val="0"/>
              </a:spcBef>
              <a:spcAft>
                <a:spcPts val="0"/>
              </a:spcAft>
              <a:buClr>
                <a:srgbClr val="1E4D2B"/>
              </a:buClr>
              <a:buSzPts val="2400"/>
              <a:buNone/>
              <a:defRPr sz="2400">
                <a:solidFill>
                  <a:srgbClr val="1E4D2B"/>
                </a:solidFill>
              </a:defRPr>
            </a:lvl6pPr>
            <a:lvl7pPr lvl="6">
              <a:spcBef>
                <a:spcPts val="0"/>
              </a:spcBef>
              <a:spcAft>
                <a:spcPts val="0"/>
              </a:spcAft>
              <a:buClr>
                <a:srgbClr val="1E4D2B"/>
              </a:buClr>
              <a:buSzPts val="2400"/>
              <a:buNone/>
              <a:defRPr sz="2400">
                <a:solidFill>
                  <a:srgbClr val="1E4D2B"/>
                </a:solidFill>
              </a:defRPr>
            </a:lvl7pPr>
            <a:lvl8pPr lvl="7">
              <a:spcBef>
                <a:spcPts val="0"/>
              </a:spcBef>
              <a:spcAft>
                <a:spcPts val="0"/>
              </a:spcAft>
              <a:buClr>
                <a:srgbClr val="1E4D2B"/>
              </a:buClr>
              <a:buSzPts val="2400"/>
              <a:buNone/>
              <a:defRPr sz="2400">
                <a:solidFill>
                  <a:srgbClr val="1E4D2B"/>
                </a:solidFill>
              </a:defRPr>
            </a:lvl8pPr>
            <a:lvl9pPr lvl="8">
              <a:spcBef>
                <a:spcPts val="0"/>
              </a:spcBef>
              <a:spcAft>
                <a:spcPts val="0"/>
              </a:spcAft>
              <a:buClr>
                <a:srgbClr val="1E4D2B"/>
              </a:buClr>
              <a:buSzPts val="2400"/>
              <a:buNone/>
              <a:defRPr sz="2400">
                <a:solidFill>
                  <a:srgbClr val="1E4D2B"/>
                </a:solidFill>
              </a:defRPr>
            </a:lvl9pPr>
          </a:lstStyle>
          <a:p>
            <a:endParaRPr/>
          </a:p>
        </p:txBody>
      </p:sp>
      <p:cxnSp>
        <p:nvCxnSpPr>
          <p:cNvPr id="1353" name="Google Shape;1353;p111"/>
          <p:cNvCxnSpPr/>
          <p:nvPr/>
        </p:nvCxnSpPr>
        <p:spPr>
          <a:xfrm>
            <a:off x="5058857" y="1832245"/>
            <a:ext cx="3798000" cy="0"/>
          </a:xfrm>
          <a:prstGeom prst="straightConnector1">
            <a:avLst/>
          </a:prstGeom>
          <a:noFill/>
          <a:ln w="9525" cap="flat" cmpd="sng">
            <a:solidFill>
              <a:srgbClr val="1E4D2B"/>
            </a:solidFill>
            <a:prstDash val="solid"/>
            <a:round/>
            <a:headEnd type="none" w="med" len="med"/>
            <a:tailEnd type="none" w="med" len="med"/>
          </a:ln>
        </p:spPr>
      </p:cxnSp>
      <p:sp>
        <p:nvSpPr>
          <p:cNvPr id="1354" name="Google Shape;1354;p111"/>
          <p:cNvSpPr txBox="1">
            <a:spLocks noGrp="1"/>
          </p:cNvSpPr>
          <p:nvPr>
            <p:ph type="subTitle" idx="5"/>
          </p:nvPr>
        </p:nvSpPr>
        <p:spPr>
          <a:xfrm>
            <a:off x="5058932" y="2021275"/>
            <a:ext cx="942000" cy="4293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Medium"/>
              <a:buNone/>
              <a:defRPr sz="24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2400"/>
              <a:buNone/>
              <a:defRPr sz="2400">
                <a:solidFill>
                  <a:srgbClr val="1E4D2B"/>
                </a:solidFill>
              </a:defRPr>
            </a:lvl2pPr>
            <a:lvl3pPr lvl="2">
              <a:spcBef>
                <a:spcPts val="0"/>
              </a:spcBef>
              <a:spcAft>
                <a:spcPts val="0"/>
              </a:spcAft>
              <a:buClr>
                <a:srgbClr val="1E4D2B"/>
              </a:buClr>
              <a:buSzPts val="2400"/>
              <a:buNone/>
              <a:defRPr sz="2400">
                <a:solidFill>
                  <a:srgbClr val="1E4D2B"/>
                </a:solidFill>
              </a:defRPr>
            </a:lvl3pPr>
            <a:lvl4pPr lvl="3">
              <a:spcBef>
                <a:spcPts val="0"/>
              </a:spcBef>
              <a:spcAft>
                <a:spcPts val="0"/>
              </a:spcAft>
              <a:buClr>
                <a:srgbClr val="1E4D2B"/>
              </a:buClr>
              <a:buSzPts val="2400"/>
              <a:buNone/>
              <a:defRPr sz="2400">
                <a:solidFill>
                  <a:srgbClr val="1E4D2B"/>
                </a:solidFill>
              </a:defRPr>
            </a:lvl4pPr>
            <a:lvl5pPr lvl="4">
              <a:spcBef>
                <a:spcPts val="0"/>
              </a:spcBef>
              <a:spcAft>
                <a:spcPts val="0"/>
              </a:spcAft>
              <a:buClr>
                <a:srgbClr val="1E4D2B"/>
              </a:buClr>
              <a:buSzPts val="2400"/>
              <a:buNone/>
              <a:defRPr sz="2400">
                <a:solidFill>
                  <a:srgbClr val="1E4D2B"/>
                </a:solidFill>
              </a:defRPr>
            </a:lvl5pPr>
            <a:lvl6pPr lvl="5">
              <a:spcBef>
                <a:spcPts val="0"/>
              </a:spcBef>
              <a:spcAft>
                <a:spcPts val="0"/>
              </a:spcAft>
              <a:buClr>
                <a:srgbClr val="1E4D2B"/>
              </a:buClr>
              <a:buSzPts val="2400"/>
              <a:buNone/>
              <a:defRPr sz="2400">
                <a:solidFill>
                  <a:srgbClr val="1E4D2B"/>
                </a:solidFill>
              </a:defRPr>
            </a:lvl6pPr>
            <a:lvl7pPr lvl="6">
              <a:spcBef>
                <a:spcPts val="0"/>
              </a:spcBef>
              <a:spcAft>
                <a:spcPts val="0"/>
              </a:spcAft>
              <a:buClr>
                <a:srgbClr val="1E4D2B"/>
              </a:buClr>
              <a:buSzPts val="2400"/>
              <a:buNone/>
              <a:defRPr sz="2400">
                <a:solidFill>
                  <a:srgbClr val="1E4D2B"/>
                </a:solidFill>
              </a:defRPr>
            </a:lvl7pPr>
            <a:lvl8pPr lvl="7">
              <a:spcBef>
                <a:spcPts val="0"/>
              </a:spcBef>
              <a:spcAft>
                <a:spcPts val="0"/>
              </a:spcAft>
              <a:buClr>
                <a:srgbClr val="1E4D2B"/>
              </a:buClr>
              <a:buSzPts val="2400"/>
              <a:buNone/>
              <a:defRPr sz="2400">
                <a:solidFill>
                  <a:srgbClr val="1E4D2B"/>
                </a:solidFill>
              </a:defRPr>
            </a:lvl8pPr>
            <a:lvl9pPr lvl="8">
              <a:spcBef>
                <a:spcPts val="0"/>
              </a:spcBef>
              <a:spcAft>
                <a:spcPts val="0"/>
              </a:spcAft>
              <a:buClr>
                <a:srgbClr val="1E4D2B"/>
              </a:buClr>
              <a:buSzPts val="2400"/>
              <a:buNone/>
              <a:defRPr sz="2400">
                <a:solidFill>
                  <a:srgbClr val="1E4D2B"/>
                </a:solidFill>
              </a:defRPr>
            </a:lvl9pPr>
          </a:lstStyle>
          <a:p>
            <a:endParaRPr/>
          </a:p>
        </p:txBody>
      </p:sp>
      <p:cxnSp>
        <p:nvCxnSpPr>
          <p:cNvPr id="1355" name="Google Shape;1355;p111"/>
          <p:cNvCxnSpPr/>
          <p:nvPr/>
        </p:nvCxnSpPr>
        <p:spPr>
          <a:xfrm>
            <a:off x="5058857" y="2564892"/>
            <a:ext cx="3798000" cy="0"/>
          </a:xfrm>
          <a:prstGeom prst="straightConnector1">
            <a:avLst/>
          </a:prstGeom>
          <a:noFill/>
          <a:ln w="9525" cap="flat" cmpd="sng">
            <a:solidFill>
              <a:srgbClr val="1E4D2B"/>
            </a:solidFill>
            <a:prstDash val="solid"/>
            <a:round/>
            <a:headEnd type="none" w="med" len="med"/>
            <a:tailEnd type="none" w="med" len="med"/>
          </a:ln>
        </p:spPr>
      </p:cxnSp>
      <p:sp>
        <p:nvSpPr>
          <p:cNvPr id="1356" name="Google Shape;1356;p111"/>
          <p:cNvSpPr txBox="1">
            <a:spLocks noGrp="1"/>
          </p:cNvSpPr>
          <p:nvPr>
            <p:ph type="subTitle" idx="6"/>
          </p:nvPr>
        </p:nvSpPr>
        <p:spPr>
          <a:xfrm>
            <a:off x="5039319" y="2769509"/>
            <a:ext cx="942000" cy="4293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Medium"/>
              <a:buNone/>
              <a:defRPr sz="24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2400"/>
              <a:buNone/>
              <a:defRPr sz="2400">
                <a:solidFill>
                  <a:srgbClr val="1E4D2B"/>
                </a:solidFill>
              </a:defRPr>
            </a:lvl2pPr>
            <a:lvl3pPr lvl="2">
              <a:spcBef>
                <a:spcPts val="0"/>
              </a:spcBef>
              <a:spcAft>
                <a:spcPts val="0"/>
              </a:spcAft>
              <a:buClr>
                <a:srgbClr val="1E4D2B"/>
              </a:buClr>
              <a:buSzPts val="2400"/>
              <a:buNone/>
              <a:defRPr sz="2400">
                <a:solidFill>
                  <a:srgbClr val="1E4D2B"/>
                </a:solidFill>
              </a:defRPr>
            </a:lvl3pPr>
            <a:lvl4pPr lvl="3">
              <a:spcBef>
                <a:spcPts val="0"/>
              </a:spcBef>
              <a:spcAft>
                <a:spcPts val="0"/>
              </a:spcAft>
              <a:buClr>
                <a:srgbClr val="1E4D2B"/>
              </a:buClr>
              <a:buSzPts val="2400"/>
              <a:buNone/>
              <a:defRPr sz="2400">
                <a:solidFill>
                  <a:srgbClr val="1E4D2B"/>
                </a:solidFill>
              </a:defRPr>
            </a:lvl4pPr>
            <a:lvl5pPr lvl="4">
              <a:spcBef>
                <a:spcPts val="0"/>
              </a:spcBef>
              <a:spcAft>
                <a:spcPts val="0"/>
              </a:spcAft>
              <a:buClr>
                <a:srgbClr val="1E4D2B"/>
              </a:buClr>
              <a:buSzPts val="2400"/>
              <a:buNone/>
              <a:defRPr sz="2400">
                <a:solidFill>
                  <a:srgbClr val="1E4D2B"/>
                </a:solidFill>
              </a:defRPr>
            </a:lvl5pPr>
            <a:lvl6pPr lvl="5">
              <a:spcBef>
                <a:spcPts val="0"/>
              </a:spcBef>
              <a:spcAft>
                <a:spcPts val="0"/>
              </a:spcAft>
              <a:buClr>
                <a:srgbClr val="1E4D2B"/>
              </a:buClr>
              <a:buSzPts val="2400"/>
              <a:buNone/>
              <a:defRPr sz="2400">
                <a:solidFill>
                  <a:srgbClr val="1E4D2B"/>
                </a:solidFill>
              </a:defRPr>
            </a:lvl6pPr>
            <a:lvl7pPr lvl="6">
              <a:spcBef>
                <a:spcPts val="0"/>
              </a:spcBef>
              <a:spcAft>
                <a:spcPts val="0"/>
              </a:spcAft>
              <a:buClr>
                <a:srgbClr val="1E4D2B"/>
              </a:buClr>
              <a:buSzPts val="2400"/>
              <a:buNone/>
              <a:defRPr sz="2400">
                <a:solidFill>
                  <a:srgbClr val="1E4D2B"/>
                </a:solidFill>
              </a:defRPr>
            </a:lvl7pPr>
            <a:lvl8pPr lvl="7">
              <a:spcBef>
                <a:spcPts val="0"/>
              </a:spcBef>
              <a:spcAft>
                <a:spcPts val="0"/>
              </a:spcAft>
              <a:buClr>
                <a:srgbClr val="1E4D2B"/>
              </a:buClr>
              <a:buSzPts val="2400"/>
              <a:buNone/>
              <a:defRPr sz="2400">
                <a:solidFill>
                  <a:srgbClr val="1E4D2B"/>
                </a:solidFill>
              </a:defRPr>
            </a:lvl8pPr>
            <a:lvl9pPr lvl="8">
              <a:spcBef>
                <a:spcPts val="0"/>
              </a:spcBef>
              <a:spcAft>
                <a:spcPts val="0"/>
              </a:spcAft>
              <a:buClr>
                <a:srgbClr val="1E4D2B"/>
              </a:buClr>
              <a:buSzPts val="2400"/>
              <a:buNone/>
              <a:defRPr sz="2400">
                <a:solidFill>
                  <a:srgbClr val="1E4D2B"/>
                </a:solidFill>
              </a:defRPr>
            </a:lvl9pPr>
          </a:lstStyle>
          <a:p>
            <a:endParaRPr/>
          </a:p>
        </p:txBody>
      </p:sp>
      <p:cxnSp>
        <p:nvCxnSpPr>
          <p:cNvPr id="1357" name="Google Shape;1357;p111"/>
          <p:cNvCxnSpPr/>
          <p:nvPr/>
        </p:nvCxnSpPr>
        <p:spPr>
          <a:xfrm>
            <a:off x="5058857" y="3297539"/>
            <a:ext cx="3798000" cy="0"/>
          </a:xfrm>
          <a:prstGeom prst="straightConnector1">
            <a:avLst/>
          </a:prstGeom>
          <a:noFill/>
          <a:ln w="9525" cap="flat" cmpd="sng">
            <a:solidFill>
              <a:srgbClr val="1E4D2B"/>
            </a:solidFill>
            <a:prstDash val="solid"/>
            <a:round/>
            <a:headEnd type="none" w="med" len="med"/>
            <a:tailEnd type="none" w="med" len="med"/>
          </a:ln>
        </p:spPr>
      </p:cxnSp>
      <p:sp>
        <p:nvSpPr>
          <p:cNvPr id="1358" name="Google Shape;1358;p111"/>
          <p:cNvSpPr txBox="1">
            <a:spLocks noGrp="1"/>
          </p:cNvSpPr>
          <p:nvPr>
            <p:ph type="subTitle" idx="7"/>
          </p:nvPr>
        </p:nvSpPr>
        <p:spPr>
          <a:xfrm>
            <a:off x="5039319" y="3449222"/>
            <a:ext cx="942000" cy="4293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Medium"/>
              <a:buNone/>
              <a:defRPr sz="24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2400"/>
              <a:buNone/>
              <a:defRPr sz="2400">
                <a:solidFill>
                  <a:srgbClr val="1E4D2B"/>
                </a:solidFill>
              </a:defRPr>
            </a:lvl2pPr>
            <a:lvl3pPr lvl="2">
              <a:spcBef>
                <a:spcPts val="0"/>
              </a:spcBef>
              <a:spcAft>
                <a:spcPts val="0"/>
              </a:spcAft>
              <a:buClr>
                <a:srgbClr val="1E4D2B"/>
              </a:buClr>
              <a:buSzPts val="2400"/>
              <a:buNone/>
              <a:defRPr sz="2400">
                <a:solidFill>
                  <a:srgbClr val="1E4D2B"/>
                </a:solidFill>
              </a:defRPr>
            </a:lvl3pPr>
            <a:lvl4pPr lvl="3">
              <a:spcBef>
                <a:spcPts val="0"/>
              </a:spcBef>
              <a:spcAft>
                <a:spcPts val="0"/>
              </a:spcAft>
              <a:buClr>
                <a:srgbClr val="1E4D2B"/>
              </a:buClr>
              <a:buSzPts val="2400"/>
              <a:buNone/>
              <a:defRPr sz="2400">
                <a:solidFill>
                  <a:srgbClr val="1E4D2B"/>
                </a:solidFill>
              </a:defRPr>
            </a:lvl4pPr>
            <a:lvl5pPr lvl="4">
              <a:spcBef>
                <a:spcPts val="0"/>
              </a:spcBef>
              <a:spcAft>
                <a:spcPts val="0"/>
              </a:spcAft>
              <a:buClr>
                <a:srgbClr val="1E4D2B"/>
              </a:buClr>
              <a:buSzPts val="2400"/>
              <a:buNone/>
              <a:defRPr sz="2400">
                <a:solidFill>
                  <a:srgbClr val="1E4D2B"/>
                </a:solidFill>
              </a:defRPr>
            </a:lvl5pPr>
            <a:lvl6pPr lvl="5">
              <a:spcBef>
                <a:spcPts val="0"/>
              </a:spcBef>
              <a:spcAft>
                <a:spcPts val="0"/>
              </a:spcAft>
              <a:buClr>
                <a:srgbClr val="1E4D2B"/>
              </a:buClr>
              <a:buSzPts val="2400"/>
              <a:buNone/>
              <a:defRPr sz="2400">
                <a:solidFill>
                  <a:srgbClr val="1E4D2B"/>
                </a:solidFill>
              </a:defRPr>
            </a:lvl6pPr>
            <a:lvl7pPr lvl="6">
              <a:spcBef>
                <a:spcPts val="0"/>
              </a:spcBef>
              <a:spcAft>
                <a:spcPts val="0"/>
              </a:spcAft>
              <a:buClr>
                <a:srgbClr val="1E4D2B"/>
              </a:buClr>
              <a:buSzPts val="2400"/>
              <a:buNone/>
              <a:defRPr sz="2400">
                <a:solidFill>
                  <a:srgbClr val="1E4D2B"/>
                </a:solidFill>
              </a:defRPr>
            </a:lvl7pPr>
            <a:lvl8pPr lvl="7">
              <a:spcBef>
                <a:spcPts val="0"/>
              </a:spcBef>
              <a:spcAft>
                <a:spcPts val="0"/>
              </a:spcAft>
              <a:buClr>
                <a:srgbClr val="1E4D2B"/>
              </a:buClr>
              <a:buSzPts val="2400"/>
              <a:buNone/>
              <a:defRPr sz="2400">
                <a:solidFill>
                  <a:srgbClr val="1E4D2B"/>
                </a:solidFill>
              </a:defRPr>
            </a:lvl8pPr>
            <a:lvl9pPr lvl="8">
              <a:spcBef>
                <a:spcPts val="0"/>
              </a:spcBef>
              <a:spcAft>
                <a:spcPts val="0"/>
              </a:spcAft>
              <a:buClr>
                <a:srgbClr val="1E4D2B"/>
              </a:buClr>
              <a:buSzPts val="2400"/>
              <a:buNone/>
              <a:defRPr sz="2400">
                <a:solidFill>
                  <a:srgbClr val="1E4D2B"/>
                </a:solidFill>
              </a:defRPr>
            </a:lvl9pPr>
          </a:lstStyle>
          <a:p>
            <a:endParaRPr/>
          </a:p>
        </p:txBody>
      </p:sp>
      <p:cxnSp>
        <p:nvCxnSpPr>
          <p:cNvPr id="1359" name="Google Shape;1359;p111"/>
          <p:cNvCxnSpPr/>
          <p:nvPr/>
        </p:nvCxnSpPr>
        <p:spPr>
          <a:xfrm>
            <a:off x="5058857" y="4762834"/>
            <a:ext cx="3798000" cy="0"/>
          </a:xfrm>
          <a:prstGeom prst="straightConnector1">
            <a:avLst/>
          </a:prstGeom>
          <a:noFill/>
          <a:ln w="9525" cap="flat" cmpd="sng">
            <a:solidFill>
              <a:srgbClr val="1E4D2B"/>
            </a:solidFill>
            <a:prstDash val="solid"/>
            <a:round/>
            <a:headEnd type="none" w="med" len="med"/>
            <a:tailEnd type="none" w="med" len="med"/>
          </a:ln>
        </p:spPr>
      </p:cxnSp>
      <p:cxnSp>
        <p:nvCxnSpPr>
          <p:cNvPr id="1360" name="Google Shape;1360;p111"/>
          <p:cNvCxnSpPr/>
          <p:nvPr/>
        </p:nvCxnSpPr>
        <p:spPr>
          <a:xfrm>
            <a:off x="5058857" y="4030187"/>
            <a:ext cx="3798000" cy="0"/>
          </a:xfrm>
          <a:prstGeom prst="straightConnector1">
            <a:avLst/>
          </a:prstGeom>
          <a:noFill/>
          <a:ln w="9525" cap="flat" cmpd="sng">
            <a:solidFill>
              <a:srgbClr val="1E4D2B"/>
            </a:solidFill>
            <a:prstDash val="solid"/>
            <a:round/>
            <a:headEnd type="none" w="med" len="med"/>
            <a:tailEnd type="none" w="med" len="med"/>
          </a:ln>
        </p:spPr>
      </p:cxnSp>
      <p:sp>
        <p:nvSpPr>
          <p:cNvPr id="1361" name="Google Shape;1361;p111"/>
          <p:cNvSpPr txBox="1">
            <a:spLocks noGrp="1"/>
          </p:cNvSpPr>
          <p:nvPr>
            <p:ph type="subTitle" idx="8"/>
          </p:nvPr>
        </p:nvSpPr>
        <p:spPr>
          <a:xfrm>
            <a:off x="5039344" y="4181847"/>
            <a:ext cx="942000" cy="4293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Medium"/>
              <a:buNone/>
              <a:defRPr sz="24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2400"/>
              <a:buNone/>
              <a:defRPr sz="2400">
                <a:solidFill>
                  <a:srgbClr val="1E4D2B"/>
                </a:solidFill>
              </a:defRPr>
            </a:lvl2pPr>
            <a:lvl3pPr lvl="2">
              <a:spcBef>
                <a:spcPts val="0"/>
              </a:spcBef>
              <a:spcAft>
                <a:spcPts val="0"/>
              </a:spcAft>
              <a:buClr>
                <a:srgbClr val="1E4D2B"/>
              </a:buClr>
              <a:buSzPts val="2400"/>
              <a:buNone/>
              <a:defRPr sz="2400">
                <a:solidFill>
                  <a:srgbClr val="1E4D2B"/>
                </a:solidFill>
              </a:defRPr>
            </a:lvl3pPr>
            <a:lvl4pPr lvl="3">
              <a:spcBef>
                <a:spcPts val="0"/>
              </a:spcBef>
              <a:spcAft>
                <a:spcPts val="0"/>
              </a:spcAft>
              <a:buClr>
                <a:srgbClr val="1E4D2B"/>
              </a:buClr>
              <a:buSzPts val="2400"/>
              <a:buNone/>
              <a:defRPr sz="2400">
                <a:solidFill>
                  <a:srgbClr val="1E4D2B"/>
                </a:solidFill>
              </a:defRPr>
            </a:lvl4pPr>
            <a:lvl5pPr lvl="4">
              <a:spcBef>
                <a:spcPts val="0"/>
              </a:spcBef>
              <a:spcAft>
                <a:spcPts val="0"/>
              </a:spcAft>
              <a:buClr>
                <a:srgbClr val="1E4D2B"/>
              </a:buClr>
              <a:buSzPts val="2400"/>
              <a:buNone/>
              <a:defRPr sz="2400">
                <a:solidFill>
                  <a:srgbClr val="1E4D2B"/>
                </a:solidFill>
              </a:defRPr>
            </a:lvl5pPr>
            <a:lvl6pPr lvl="5">
              <a:spcBef>
                <a:spcPts val="0"/>
              </a:spcBef>
              <a:spcAft>
                <a:spcPts val="0"/>
              </a:spcAft>
              <a:buClr>
                <a:srgbClr val="1E4D2B"/>
              </a:buClr>
              <a:buSzPts val="2400"/>
              <a:buNone/>
              <a:defRPr sz="2400">
                <a:solidFill>
                  <a:srgbClr val="1E4D2B"/>
                </a:solidFill>
              </a:defRPr>
            </a:lvl6pPr>
            <a:lvl7pPr lvl="6">
              <a:spcBef>
                <a:spcPts val="0"/>
              </a:spcBef>
              <a:spcAft>
                <a:spcPts val="0"/>
              </a:spcAft>
              <a:buClr>
                <a:srgbClr val="1E4D2B"/>
              </a:buClr>
              <a:buSzPts val="2400"/>
              <a:buNone/>
              <a:defRPr sz="2400">
                <a:solidFill>
                  <a:srgbClr val="1E4D2B"/>
                </a:solidFill>
              </a:defRPr>
            </a:lvl7pPr>
            <a:lvl8pPr lvl="7">
              <a:spcBef>
                <a:spcPts val="0"/>
              </a:spcBef>
              <a:spcAft>
                <a:spcPts val="0"/>
              </a:spcAft>
              <a:buClr>
                <a:srgbClr val="1E4D2B"/>
              </a:buClr>
              <a:buSzPts val="2400"/>
              <a:buNone/>
              <a:defRPr sz="2400">
                <a:solidFill>
                  <a:srgbClr val="1E4D2B"/>
                </a:solidFill>
              </a:defRPr>
            </a:lvl8pPr>
            <a:lvl9pPr lvl="8">
              <a:spcBef>
                <a:spcPts val="0"/>
              </a:spcBef>
              <a:spcAft>
                <a:spcPts val="0"/>
              </a:spcAft>
              <a:buClr>
                <a:srgbClr val="1E4D2B"/>
              </a:buClr>
              <a:buSzPts val="2400"/>
              <a:buNone/>
              <a:defRPr sz="2400">
                <a:solidFill>
                  <a:srgbClr val="1E4D2B"/>
                </a:solidFill>
              </a:defRPr>
            </a:lvl9pPr>
          </a:lstStyle>
          <a:p>
            <a:endParaRPr/>
          </a:p>
        </p:txBody>
      </p:sp>
      <p:sp>
        <p:nvSpPr>
          <p:cNvPr id="1362" name="Google Shape;1362;p111"/>
          <p:cNvSpPr txBox="1">
            <a:spLocks noGrp="1"/>
          </p:cNvSpPr>
          <p:nvPr>
            <p:ph type="body" idx="9"/>
          </p:nvPr>
        </p:nvSpPr>
        <p:spPr>
          <a:xfrm>
            <a:off x="6212221" y="1227575"/>
            <a:ext cx="2644800" cy="4767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363" name="Google Shape;1363;p111"/>
          <p:cNvSpPr txBox="1">
            <a:spLocks noGrp="1"/>
          </p:cNvSpPr>
          <p:nvPr>
            <p:ph type="body" idx="13"/>
          </p:nvPr>
        </p:nvSpPr>
        <p:spPr>
          <a:xfrm>
            <a:off x="6212221" y="1960225"/>
            <a:ext cx="2644800" cy="4767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364" name="Google Shape;1364;p111"/>
          <p:cNvSpPr txBox="1">
            <a:spLocks noGrp="1"/>
          </p:cNvSpPr>
          <p:nvPr>
            <p:ph type="body" idx="14"/>
          </p:nvPr>
        </p:nvSpPr>
        <p:spPr>
          <a:xfrm>
            <a:off x="6212221" y="2692875"/>
            <a:ext cx="2644800" cy="4767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365" name="Google Shape;1365;p111"/>
          <p:cNvSpPr txBox="1">
            <a:spLocks noGrp="1"/>
          </p:cNvSpPr>
          <p:nvPr>
            <p:ph type="body" idx="15"/>
          </p:nvPr>
        </p:nvSpPr>
        <p:spPr>
          <a:xfrm>
            <a:off x="6212221" y="3425513"/>
            <a:ext cx="2644800" cy="4767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366" name="Google Shape;1366;p111"/>
          <p:cNvSpPr txBox="1">
            <a:spLocks noGrp="1"/>
          </p:cNvSpPr>
          <p:nvPr>
            <p:ph type="body" idx="16"/>
          </p:nvPr>
        </p:nvSpPr>
        <p:spPr>
          <a:xfrm>
            <a:off x="6212221" y="4158150"/>
            <a:ext cx="2644800" cy="4767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367" name="Google Shape;1367;p111"/>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B2DD79"/>
                </a:solidFill>
                <a:latin typeface="Inter Medium"/>
                <a:ea typeface="Inter Medium"/>
                <a:cs typeface="Inter Medium"/>
                <a:sym typeface="Inter Medium"/>
              </a:rPr>
              <a:t>CONFIDENTIAL</a:t>
            </a:r>
            <a:endParaRPr sz="500">
              <a:solidFill>
                <a:srgbClr val="B2DD79"/>
              </a:solidFill>
              <a:latin typeface="Inter Medium"/>
              <a:ea typeface="Inter Medium"/>
              <a:cs typeface="Inter Medium"/>
              <a:sym typeface="Inter Medium"/>
            </a:endParaRPr>
          </a:p>
        </p:txBody>
      </p:sp>
      <p:pic>
        <p:nvPicPr>
          <p:cNvPr id="1368" name="Google Shape;1368;p111"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Next Steps 2">
  <p:cSld name="TITLE_AND_BODY_2_1_1_1_1_1_1_1_1_1_1_1_1_1_1_1_1_1_1_1_1_1_1_1_1_1_1_1_1_1_1_1_1_1_2_1_1_1_1_1_1_1_1_1_1_1_1_1_1_1_1_1_1_1_1_1_1_1_1_1_1_1_2_1">
    <p:bg>
      <p:bgPr>
        <a:solidFill>
          <a:srgbClr val="1E4D2B"/>
        </a:solidFill>
        <a:effectLst/>
      </p:bgPr>
    </p:bg>
    <p:spTree>
      <p:nvGrpSpPr>
        <p:cNvPr id="1" name="Shape 1369"/>
        <p:cNvGrpSpPr/>
        <p:nvPr/>
      </p:nvGrpSpPr>
      <p:grpSpPr>
        <a:xfrm>
          <a:off x="0" y="0"/>
          <a:ext cx="0" cy="0"/>
          <a:chOff x="0" y="0"/>
          <a:chExt cx="0" cy="0"/>
        </a:xfrm>
      </p:grpSpPr>
      <p:sp>
        <p:nvSpPr>
          <p:cNvPr id="1370" name="Google Shape;1370;p112"/>
          <p:cNvSpPr txBox="1">
            <a:spLocks noGrp="1"/>
          </p:cNvSpPr>
          <p:nvPr>
            <p:ph type="subTitle" idx="1"/>
          </p:nvPr>
        </p:nvSpPr>
        <p:spPr>
          <a:xfrm>
            <a:off x="323963" y="4262075"/>
            <a:ext cx="3240900" cy="3615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chemeClr val="lt1"/>
              </a:buClr>
              <a:buSzPts val="1200"/>
              <a:buFont typeface="Inter SemiBold"/>
              <a:buNone/>
              <a:defRPr sz="1200">
                <a:solidFill>
                  <a:schemeClr val="lt1"/>
                </a:solidFill>
                <a:latin typeface="Inter SemiBold"/>
                <a:ea typeface="Inter SemiBold"/>
                <a:cs typeface="Inter SemiBold"/>
                <a:sym typeface="Inter SemiBold"/>
              </a:defRPr>
            </a:lvl1pPr>
            <a:lvl2pPr lvl="1"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2pPr>
            <a:lvl3pPr lvl="2"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3pPr>
            <a:lvl4pPr lvl="3"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4pPr>
            <a:lvl5pPr lvl="4"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5pPr>
            <a:lvl6pPr lvl="5"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6pPr>
            <a:lvl7pPr lvl="6"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7pPr>
            <a:lvl8pPr lvl="7"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8pPr>
            <a:lvl9pPr lvl="8"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9pPr>
          </a:lstStyle>
          <a:p>
            <a:endParaRPr/>
          </a:p>
        </p:txBody>
      </p:sp>
      <p:sp>
        <p:nvSpPr>
          <p:cNvPr id="1371" name="Google Shape;1371;p112"/>
          <p:cNvSpPr txBox="1">
            <a:spLocks noGrp="1"/>
          </p:cNvSpPr>
          <p:nvPr>
            <p:ph type="title"/>
          </p:nvPr>
        </p:nvSpPr>
        <p:spPr>
          <a:xfrm>
            <a:off x="323963" y="373275"/>
            <a:ext cx="3240900" cy="3231600"/>
          </a:xfrm>
          <a:prstGeom prst="rect">
            <a:avLst/>
          </a:prstGeom>
        </p:spPr>
        <p:txBody>
          <a:bodyPr spcFirstLastPara="1" wrap="square" lIns="0" tIns="0" rIns="91425" bIns="91425" anchor="t" anchorCtr="0">
            <a:normAutofit/>
          </a:bodyPr>
          <a:lstStyle>
            <a:lvl1pPr lvl="0">
              <a:spcBef>
                <a:spcPts val="0"/>
              </a:spcBef>
              <a:spcAft>
                <a:spcPts val="0"/>
              </a:spcAft>
              <a:buClr>
                <a:schemeClr val="lt1"/>
              </a:buClr>
              <a:buSzPts val="4000"/>
              <a:buFont typeface="Inter SemiBold"/>
              <a:buNone/>
              <a:defRPr sz="4000">
                <a:solidFill>
                  <a:schemeClr val="lt1"/>
                </a:solidFill>
                <a:latin typeface="Inter SemiBold"/>
                <a:ea typeface="Inter SemiBold"/>
                <a:cs typeface="Inter SemiBold"/>
                <a:sym typeface="Inter SemiBold"/>
              </a:defRPr>
            </a:lvl1pPr>
            <a:lvl2pPr lvl="1" algn="ctr">
              <a:spcBef>
                <a:spcPts val="0"/>
              </a:spcBef>
              <a:spcAft>
                <a:spcPts val="0"/>
              </a:spcAft>
              <a:buClr>
                <a:srgbClr val="1E4D2B"/>
              </a:buClr>
              <a:buSzPts val="4000"/>
              <a:buNone/>
              <a:defRPr sz="4000">
                <a:solidFill>
                  <a:srgbClr val="1E4D2B"/>
                </a:solidFill>
              </a:defRPr>
            </a:lvl2pPr>
            <a:lvl3pPr lvl="2" algn="ctr">
              <a:spcBef>
                <a:spcPts val="0"/>
              </a:spcBef>
              <a:spcAft>
                <a:spcPts val="0"/>
              </a:spcAft>
              <a:buClr>
                <a:srgbClr val="1E4D2B"/>
              </a:buClr>
              <a:buSzPts val="4000"/>
              <a:buNone/>
              <a:defRPr sz="4000">
                <a:solidFill>
                  <a:srgbClr val="1E4D2B"/>
                </a:solidFill>
              </a:defRPr>
            </a:lvl3pPr>
            <a:lvl4pPr lvl="3" algn="ctr">
              <a:spcBef>
                <a:spcPts val="0"/>
              </a:spcBef>
              <a:spcAft>
                <a:spcPts val="0"/>
              </a:spcAft>
              <a:buClr>
                <a:srgbClr val="1E4D2B"/>
              </a:buClr>
              <a:buSzPts val="4000"/>
              <a:buNone/>
              <a:defRPr sz="4000">
                <a:solidFill>
                  <a:srgbClr val="1E4D2B"/>
                </a:solidFill>
              </a:defRPr>
            </a:lvl4pPr>
            <a:lvl5pPr lvl="4" algn="ctr">
              <a:spcBef>
                <a:spcPts val="0"/>
              </a:spcBef>
              <a:spcAft>
                <a:spcPts val="0"/>
              </a:spcAft>
              <a:buClr>
                <a:srgbClr val="1E4D2B"/>
              </a:buClr>
              <a:buSzPts val="4000"/>
              <a:buNone/>
              <a:defRPr sz="4000">
                <a:solidFill>
                  <a:srgbClr val="1E4D2B"/>
                </a:solidFill>
              </a:defRPr>
            </a:lvl5pPr>
            <a:lvl6pPr lvl="5" algn="ctr">
              <a:spcBef>
                <a:spcPts val="0"/>
              </a:spcBef>
              <a:spcAft>
                <a:spcPts val="0"/>
              </a:spcAft>
              <a:buClr>
                <a:srgbClr val="1E4D2B"/>
              </a:buClr>
              <a:buSzPts val="4000"/>
              <a:buNone/>
              <a:defRPr sz="4000">
                <a:solidFill>
                  <a:srgbClr val="1E4D2B"/>
                </a:solidFill>
              </a:defRPr>
            </a:lvl6pPr>
            <a:lvl7pPr lvl="6" algn="ctr">
              <a:spcBef>
                <a:spcPts val="0"/>
              </a:spcBef>
              <a:spcAft>
                <a:spcPts val="0"/>
              </a:spcAft>
              <a:buClr>
                <a:srgbClr val="1E4D2B"/>
              </a:buClr>
              <a:buSzPts val="4000"/>
              <a:buNone/>
              <a:defRPr sz="4000">
                <a:solidFill>
                  <a:srgbClr val="1E4D2B"/>
                </a:solidFill>
              </a:defRPr>
            </a:lvl7pPr>
            <a:lvl8pPr lvl="7" algn="ctr">
              <a:spcBef>
                <a:spcPts val="0"/>
              </a:spcBef>
              <a:spcAft>
                <a:spcPts val="0"/>
              </a:spcAft>
              <a:buClr>
                <a:srgbClr val="1E4D2B"/>
              </a:buClr>
              <a:buSzPts val="4000"/>
              <a:buNone/>
              <a:defRPr sz="4000">
                <a:solidFill>
                  <a:srgbClr val="1E4D2B"/>
                </a:solidFill>
              </a:defRPr>
            </a:lvl8pPr>
            <a:lvl9pPr lvl="8" algn="ctr">
              <a:spcBef>
                <a:spcPts val="0"/>
              </a:spcBef>
              <a:spcAft>
                <a:spcPts val="0"/>
              </a:spcAft>
              <a:buClr>
                <a:srgbClr val="1E4D2B"/>
              </a:buClr>
              <a:buSzPts val="4000"/>
              <a:buNone/>
              <a:defRPr sz="4000">
                <a:solidFill>
                  <a:srgbClr val="1E4D2B"/>
                </a:solidFill>
              </a:defRPr>
            </a:lvl9pPr>
          </a:lstStyle>
          <a:p>
            <a:endParaRPr/>
          </a:p>
        </p:txBody>
      </p:sp>
      <p:sp>
        <p:nvSpPr>
          <p:cNvPr id="1372" name="Google Shape;1372;p112"/>
          <p:cNvSpPr txBox="1">
            <a:spLocks noGrp="1"/>
          </p:cNvSpPr>
          <p:nvPr>
            <p:ph type="body" idx="2"/>
          </p:nvPr>
        </p:nvSpPr>
        <p:spPr>
          <a:xfrm>
            <a:off x="6211381" y="502175"/>
            <a:ext cx="2644800" cy="476700"/>
          </a:xfrm>
          <a:prstGeom prst="rect">
            <a:avLst/>
          </a:prstGeom>
        </p:spPr>
        <p:txBody>
          <a:bodyPr spcFirstLastPara="1" wrap="square" lIns="0" tIns="0" rIns="91425" bIns="0" anchor="t" anchorCtr="0">
            <a:normAutofit/>
          </a:bodyPr>
          <a:lstStyle>
            <a:lvl1pPr marL="457200" lvl="0"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1pPr>
            <a:lvl2pPr marL="914400" lvl="1"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2pPr>
            <a:lvl3pPr marL="1371600" lvl="2"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3pPr>
            <a:lvl4pPr marL="1828800" lvl="3"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4pPr>
            <a:lvl5pPr marL="2286000" lvl="4"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5pPr>
            <a:lvl6pPr marL="2743200" lvl="5"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6pPr>
            <a:lvl7pPr marL="3200400" lvl="6"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7pPr>
            <a:lvl8pPr marL="3657600" lvl="7"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8pPr>
            <a:lvl9pPr marL="4114800" lvl="8"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9pPr>
          </a:lstStyle>
          <a:p>
            <a:endParaRPr/>
          </a:p>
        </p:txBody>
      </p:sp>
      <p:cxnSp>
        <p:nvCxnSpPr>
          <p:cNvPr id="1373" name="Google Shape;1373;p112"/>
          <p:cNvCxnSpPr/>
          <p:nvPr/>
        </p:nvCxnSpPr>
        <p:spPr>
          <a:xfrm>
            <a:off x="5058017" y="366950"/>
            <a:ext cx="3798000" cy="0"/>
          </a:xfrm>
          <a:prstGeom prst="straightConnector1">
            <a:avLst/>
          </a:prstGeom>
          <a:noFill/>
          <a:ln w="9525" cap="flat" cmpd="sng">
            <a:solidFill>
              <a:schemeClr val="lt1"/>
            </a:solidFill>
            <a:prstDash val="solid"/>
            <a:round/>
            <a:headEnd type="none" w="med" len="med"/>
            <a:tailEnd type="none" w="med" len="med"/>
          </a:ln>
        </p:spPr>
      </p:cxnSp>
      <p:sp>
        <p:nvSpPr>
          <p:cNvPr id="1374" name="Google Shape;1374;p112"/>
          <p:cNvSpPr txBox="1">
            <a:spLocks noGrp="1"/>
          </p:cNvSpPr>
          <p:nvPr>
            <p:ph type="subTitle" idx="3"/>
          </p:nvPr>
        </p:nvSpPr>
        <p:spPr>
          <a:xfrm>
            <a:off x="5058156" y="502175"/>
            <a:ext cx="942000" cy="429300"/>
          </a:xfrm>
          <a:prstGeom prst="rect">
            <a:avLst/>
          </a:prstGeom>
        </p:spPr>
        <p:txBody>
          <a:bodyPr spcFirstLastPara="1" wrap="square" lIns="0" tIns="0" rIns="91425" bIns="91425" anchor="t" anchorCtr="0">
            <a:normAutofit/>
          </a:bodyPr>
          <a:lstStyle>
            <a:lvl1pPr lvl="0">
              <a:spcBef>
                <a:spcPts val="0"/>
              </a:spcBef>
              <a:spcAft>
                <a:spcPts val="0"/>
              </a:spcAft>
              <a:buClr>
                <a:srgbClr val="B2DD79"/>
              </a:buClr>
              <a:buSzPts val="2400"/>
              <a:buFont typeface="Inter Medium"/>
              <a:buNone/>
              <a:defRPr sz="2400">
                <a:solidFill>
                  <a:srgbClr val="B2DD79"/>
                </a:solidFill>
                <a:latin typeface="Inter Medium"/>
                <a:ea typeface="Inter Medium"/>
                <a:cs typeface="Inter Medium"/>
                <a:sym typeface="Inter Medium"/>
              </a:defRPr>
            </a:lvl1pPr>
            <a:lvl2pPr lvl="1">
              <a:spcBef>
                <a:spcPts val="0"/>
              </a:spcBef>
              <a:spcAft>
                <a:spcPts val="0"/>
              </a:spcAft>
              <a:buClr>
                <a:srgbClr val="B2DD79"/>
              </a:buClr>
              <a:buSzPts val="2400"/>
              <a:buNone/>
              <a:defRPr sz="2400">
                <a:solidFill>
                  <a:srgbClr val="B2DD79"/>
                </a:solidFill>
              </a:defRPr>
            </a:lvl2pPr>
            <a:lvl3pPr lvl="2">
              <a:spcBef>
                <a:spcPts val="0"/>
              </a:spcBef>
              <a:spcAft>
                <a:spcPts val="0"/>
              </a:spcAft>
              <a:buClr>
                <a:srgbClr val="B2DD79"/>
              </a:buClr>
              <a:buSzPts val="2400"/>
              <a:buNone/>
              <a:defRPr sz="2400">
                <a:solidFill>
                  <a:srgbClr val="B2DD79"/>
                </a:solidFill>
              </a:defRPr>
            </a:lvl3pPr>
            <a:lvl4pPr lvl="3">
              <a:spcBef>
                <a:spcPts val="0"/>
              </a:spcBef>
              <a:spcAft>
                <a:spcPts val="0"/>
              </a:spcAft>
              <a:buClr>
                <a:srgbClr val="B2DD79"/>
              </a:buClr>
              <a:buSzPts val="2400"/>
              <a:buNone/>
              <a:defRPr sz="2400">
                <a:solidFill>
                  <a:srgbClr val="B2DD79"/>
                </a:solidFill>
              </a:defRPr>
            </a:lvl4pPr>
            <a:lvl5pPr lvl="4">
              <a:spcBef>
                <a:spcPts val="0"/>
              </a:spcBef>
              <a:spcAft>
                <a:spcPts val="0"/>
              </a:spcAft>
              <a:buClr>
                <a:srgbClr val="B2DD79"/>
              </a:buClr>
              <a:buSzPts val="2400"/>
              <a:buNone/>
              <a:defRPr sz="2400">
                <a:solidFill>
                  <a:srgbClr val="B2DD79"/>
                </a:solidFill>
              </a:defRPr>
            </a:lvl5pPr>
            <a:lvl6pPr lvl="5">
              <a:spcBef>
                <a:spcPts val="0"/>
              </a:spcBef>
              <a:spcAft>
                <a:spcPts val="0"/>
              </a:spcAft>
              <a:buClr>
                <a:srgbClr val="B2DD79"/>
              </a:buClr>
              <a:buSzPts val="2400"/>
              <a:buNone/>
              <a:defRPr sz="2400">
                <a:solidFill>
                  <a:srgbClr val="B2DD79"/>
                </a:solidFill>
              </a:defRPr>
            </a:lvl6pPr>
            <a:lvl7pPr lvl="6">
              <a:spcBef>
                <a:spcPts val="0"/>
              </a:spcBef>
              <a:spcAft>
                <a:spcPts val="0"/>
              </a:spcAft>
              <a:buClr>
                <a:srgbClr val="B2DD79"/>
              </a:buClr>
              <a:buSzPts val="2400"/>
              <a:buNone/>
              <a:defRPr sz="2400">
                <a:solidFill>
                  <a:srgbClr val="B2DD79"/>
                </a:solidFill>
              </a:defRPr>
            </a:lvl7pPr>
            <a:lvl8pPr lvl="7">
              <a:spcBef>
                <a:spcPts val="0"/>
              </a:spcBef>
              <a:spcAft>
                <a:spcPts val="0"/>
              </a:spcAft>
              <a:buClr>
                <a:srgbClr val="B2DD79"/>
              </a:buClr>
              <a:buSzPts val="2400"/>
              <a:buNone/>
              <a:defRPr sz="2400">
                <a:solidFill>
                  <a:srgbClr val="B2DD79"/>
                </a:solidFill>
              </a:defRPr>
            </a:lvl8pPr>
            <a:lvl9pPr lvl="8">
              <a:spcBef>
                <a:spcPts val="0"/>
              </a:spcBef>
              <a:spcAft>
                <a:spcPts val="0"/>
              </a:spcAft>
              <a:buClr>
                <a:srgbClr val="B2DD79"/>
              </a:buClr>
              <a:buSzPts val="2400"/>
              <a:buNone/>
              <a:defRPr sz="2400">
                <a:solidFill>
                  <a:srgbClr val="B2DD79"/>
                </a:solidFill>
              </a:defRPr>
            </a:lvl9pPr>
          </a:lstStyle>
          <a:p>
            <a:endParaRPr/>
          </a:p>
        </p:txBody>
      </p:sp>
      <p:cxnSp>
        <p:nvCxnSpPr>
          <p:cNvPr id="1375" name="Google Shape;1375;p112"/>
          <p:cNvCxnSpPr/>
          <p:nvPr/>
        </p:nvCxnSpPr>
        <p:spPr>
          <a:xfrm>
            <a:off x="5058017" y="1099597"/>
            <a:ext cx="3798000" cy="0"/>
          </a:xfrm>
          <a:prstGeom prst="straightConnector1">
            <a:avLst/>
          </a:prstGeom>
          <a:noFill/>
          <a:ln w="9525" cap="flat" cmpd="sng">
            <a:solidFill>
              <a:schemeClr val="lt1"/>
            </a:solidFill>
            <a:prstDash val="solid"/>
            <a:round/>
            <a:headEnd type="none" w="med" len="med"/>
            <a:tailEnd type="none" w="med" len="med"/>
          </a:ln>
        </p:spPr>
      </p:cxnSp>
      <p:sp>
        <p:nvSpPr>
          <p:cNvPr id="1376" name="Google Shape;1376;p112"/>
          <p:cNvSpPr txBox="1">
            <a:spLocks noGrp="1"/>
          </p:cNvSpPr>
          <p:nvPr>
            <p:ph type="subTitle" idx="4"/>
          </p:nvPr>
        </p:nvSpPr>
        <p:spPr>
          <a:xfrm>
            <a:off x="5058156" y="1264175"/>
            <a:ext cx="942000" cy="429300"/>
          </a:xfrm>
          <a:prstGeom prst="rect">
            <a:avLst/>
          </a:prstGeom>
        </p:spPr>
        <p:txBody>
          <a:bodyPr spcFirstLastPara="1" wrap="square" lIns="0" tIns="0" rIns="91425" bIns="91425" anchor="t" anchorCtr="0">
            <a:normAutofit/>
          </a:bodyPr>
          <a:lstStyle>
            <a:lvl1pPr lvl="0">
              <a:spcBef>
                <a:spcPts val="0"/>
              </a:spcBef>
              <a:spcAft>
                <a:spcPts val="0"/>
              </a:spcAft>
              <a:buClr>
                <a:srgbClr val="B2DD79"/>
              </a:buClr>
              <a:buSzPts val="2400"/>
              <a:buFont typeface="Inter Medium"/>
              <a:buNone/>
              <a:defRPr sz="2400">
                <a:solidFill>
                  <a:srgbClr val="B2DD79"/>
                </a:solidFill>
                <a:latin typeface="Inter Medium"/>
                <a:ea typeface="Inter Medium"/>
                <a:cs typeface="Inter Medium"/>
                <a:sym typeface="Inter Medium"/>
              </a:defRPr>
            </a:lvl1pPr>
            <a:lvl2pPr lvl="1">
              <a:spcBef>
                <a:spcPts val="0"/>
              </a:spcBef>
              <a:spcAft>
                <a:spcPts val="0"/>
              </a:spcAft>
              <a:buClr>
                <a:srgbClr val="B2DD79"/>
              </a:buClr>
              <a:buSzPts val="2400"/>
              <a:buNone/>
              <a:defRPr sz="2400">
                <a:solidFill>
                  <a:srgbClr val="B2DD79"/>
                </a:solidFill>
              </a:defRPr>
            </a:lvl2pPr>
            <a:lvl3pPr lvl="2">
              <a:spcBef>
                <a:spcPts val="0"/>
              </a:spcBef>
              <a:spcAft>
                <a:spcPts val="0"/>
              </a:spcAft>
              <a:buClr>
                <a:srgbClr val="B2DD79"/>
              </a:buClr>
              <a:buSzPts val="2400"/>
              <a:buNone/>
              <a:defRPr sz="2400">
                <a:solidFill>
                  <a:srgbClr val="B2DD79"/>
                </a:solidFill>
              </a:defRPr>
            </a:lvl3pPr>
            <a:lvl4pPr lvl="3">
              <a:spcBef>
                <a:spcPts val="0"/>
              </a:spcBef>
              <a:spcAft>
                <a:spcPts val="0"/>
              </a:spcAft>
              <a:buClr>
                <a:srgbClr val="B2DD79"/>
              </a:buClr>
              <a:buSzPts val="2400"/>
              <a:buNone/>
              <a:defRPr sz="2400">
                <a:solidFill>
                  <a:srgbClr val="B2DD79"/>
                </a:solidFill>
              </a:defRPr>
            </a:lvl4pPr>
            <a:lvl5pPr lvl="4">
              <a:spcBef>
                <a:spcPts val="0"/>
              </a:spcBef>
              <a:spcAft>
                <a:spcPts val="0"/>
              </a:spcAft>
              <a:buClr>
                <a:srgbClr val="B2DD79"/>
              </a:buClr>
              <a:buSzPts val="2400"/>
              <a:buNone/>
              <a:defRPr sz="2400">
                <a:solidFill>
                  <a:srgbClr val="B2DD79"/>
                </a:solidFill>
              </a:defRPr>
            </a:lvl5pPr>
            <a:lvl6pPr lvl="5">
              <a:spcBef>
                <a:spcPts val="0"/>
              </a:spcBef>
              <a:spcAft>
                <a:spcPts val="0"/>
              </a:spcAft>
              <a:buClr>
                <a:srgbClr val="B2DD79"/>
              </a:buClr>
              <a:buSzPts val="2400"/>
              <a:buNone/>
              <a:defRPr sz="2400">
                <a:solidFill>
                  <a:srgbClr val="B2DD79"/>
                </a:solidFill>
              </a:defRPr>
            </a:lvl6pPr>
            <a:lvl7pPr lvl="6">
              <a:spcBef>
                <a:spcPts val="0"/>
              </a:spcBef>
              <a:spcAft>
                <a:spcPts val="0"/>
              </a:spcAft>
              <a:buClr>
                <a:srgbClr val="B2DD79"/>
              </a:buClr>
              <a:buSzPts val="2400"/>
              <a:buNone/>
              <a:defRPr sz="2400">
                <a:solidFill>
                  <a:srgbClr val="B2DD79"/>
                </a:solidFill>
              </a:defRPr>
            </a:lvl7pPr>
            <a:lvl8pPr lvl="7">
              <a:spcBef>
                <a:spcPts val="0"/>
              </a:spcBef>
              <a:spcAft>
                <a:spcPts val="0"/>
              </a:spcAft>
              <a:buClr>
                <a:srgbClr val="B2DD79"/>
              </a:buClr>
              <a:buSzPts val="2400"/>
              <a:buNone/>
              <a:defRPr sz="2400">
                <a:solidFill>
                  <a:srgbClr val="B2DD79"/>
                </a:solidFill>
              </a:defRPr>
            </a:lvl8pPr>
            <a:lvl9pPr lvl="8">
              <a:spcBef>
                <a:spcPts val="0"/>
              </a:spcBef>
              <a:spcAft>
                <a:spcPts val="0"/>
              </a:spcAft>
              <a:buClr>
                <a:srgbClr val="B2DD79"/>
              </a:buClr>
              <a:buSzPts val="2400"/>
              <a:buNone/>
              <a:defRPr sz="2400">
                <a:solidFill>
                  <a:srgbClr val="B2DD79"/>
                </a:solidFill>
              </a:defRPr>
            </a:lvl9pPr>
          </a:lstStyle>
          <a:p>
            <a:endParaRPr/>
          </a:p>
        </p:txBody>
      </p:sp>
      <p:cxnSp>
        <p:nvCxnSpPr>
          <p:cNvPr id="1377" name="Google Shape;1377;p112"/>
          <p:cNvCxnSpPr/>
          <p:nvPr/>
        </p:nvCxnSpPr>
        <p:spPr>
          <a:xfrm>
            <a:off x="5058017" y="1832245"/>
            <a:ext cx="3798000" cy="0"/>
          </a:xfrm>
          <a:prstGeom prst="straightConnector1">
            <a:avLst/>
          </a:prstGeom>
          <a:noFill/>
          <a:ln w="9525" cap="flat" cmpd="sng">
            <a:solidFill>
              <a:schemeClr val="lt1"/>
            </a:solidFill>
            <a:prstDash val="solid"/>
            <a:round/>
            <a:headEnd type="none" w="med" len="med"/>
            <a:tailEnd type="none" w="med" len="med"/>
          </a:ln>
        </p:spPr>
      </p:cxnSp>
      <p:sp>
        <p:nvSpPr>
          <p:cNvPr id="1378" name="Google Shape;1378;p112"/>
          <p:cNvSpPr txBox="1">
            <a:spLocks noGrp="1"/>
          </p:cNvSpPr>
          <p:nvPr>
            <p:ph type="subTitle" idx="5"/>
          </p:nvPr>
        </p:nvSpPr>
        <p:spPr>
          <a:xfrm>
            <a:off x="5058092" y="2021275"/>
            <a:ext cx="942000" cy="429300"/>
          </a:xfrm>
          <a:prstGeom prst="rect">
            <a:avLst/>
          </a:prstGeom>
        </p:spPr>
        <p:txBody>
          <a:bodyPr spcFirstLastPara="1" wrap="square" lIns="0" tIns="0" rIns="91425" bIns="91425" anchor="t" anchorCtr="0">
            <a:normAutofit/>
          </a:bodyPr>
          <a:lstStyle>
            <a:lvl1pPr lvl="0">
              <a:spcBef>
                <a:spcPts val="0"/>
              </a:spcBef>
              <a:spcAft>
                <a:spcPts val="0"/>
              </a:spcAft>
              <a:buClr>
                <a:srgbClr val="B2DD79"/>
              </a:buClr>
              <a:buSzPts val="2400"/>
              <a:buFont typeface="Inter Medium"/>
              <a:buNone/>
              <a:defRPr sz="2400">
                <a:solidFill>
                  <a:srgbClr val="B2DD79"/>
                </a:solidFill>
                <a:latin typeface="Inter Medium"/>
                <a:ea typeface="Inter Medium"/>
                <a:cs typeface="Inter Medium"/>
                <a:sym typeface="Inter Medium"/>
              </a:defRPr>
            </a:lvl1pPr>
            <a:lvl2pPr lvl="1">
              <a:spcBef>
                <a:spcPts val="0"/>
              </a:spcBef>
              <a:spcAft>
                <a:spcPts val="0"/>
              </a:spcAft>
              <a:buClr>
                <a:srgbClr val="B2DD79"/>
              </a:buClr>
              <a:buSzPts val="2400"/>
              <a:buNone/>
              <a:defRPr sz="2400">
                <a:solidFill>
                  <a:srgbClr val="B2DD79"/>
                </a:solidFill>
              </a:defRPr>
            </a:lvl2pPr>
            <a:lvl3pPr lvl="2">
              <a:spcBef>
                <a:spcPts val="0"/>
              </a:spcBef>
              <a:spcAft>
                <a:spcPts val="0"/>
              </a:spcAft>
              <a:buClr>
                <a:srgbClr val="B2DD79"/>
              </a:buClr>
              <a:buSzPts val="2400"/>
              <a:buNone/>
              <a:defRPr sz="2400">
                <a:solidFill>
                  <a:srgbClr val="B2DD79"/>
                </a:solidFill>
              </a:defRPr>
            </a:lvl3pPr>
            <a:lvl4pPr lvl="3">
              <a:spcBef>
                <a:spcPts val="0"/>
              </a:spcBef>
              <a:spcAft>
                <a:spcPts val="0"/>
              </a:spcAft>
              <a:buClr>
                <a:srgbClr val="B2DD79"/>
              </a:buClr>
              <a:buSzPts val="2400"/>
              <a:buNone/>
              <a:defRPr sz="2400">
                <a:solidFill>
                  <a:srgbClr val="B2DD79"/>
                </a:solidFill>
              </a:defRPr>
            </a:lvl4pPr>
            <a:lvl5pPr lvl="4">
              <a:spcBef>
                <a:spcPts val="0"/>
              </a:spcBef>
              <a:spcAft>
                <a:spcPts val="0"/>
              </a:spcAft>
              <a:buClr>
                <a:srgbClr val="B2DD79"/>
              </a:buClr>
              <a:buSzPts val="2400"/>
              <a:buNone/>
              <a:defRPr sz="2400">
                <a:solidFill>
                  <a:srgbClr val="B2DD79"/>
                </a:solidFill>
              </a:defRPr>
            </a:lvl5pPr>
            <a:lvl6pPr lvl="5">
              <a:spcBef>
                <a:spcPts val="0"/>
              </a:spcBef>
              <a:spcAft>
                <a:spcPts val="0"/>
              </a:spcAft>
              <a:buClr>
                <a:srgbClr val="B2DD79"/>
              </a:buClr>
              <a:buSzPts val="2400"/>
              <a:buNone/>
              <a:defRPr sz="2400">
                <a:solidFill>
                  <a:srgbClr val="B2DD79"/>
                </a:solidFill>
              </a:defRPr>
            </a:lvl6pPr>
            <a:lvl7pPr lvl="6">
              <a:spcBef>
                <a:spcPts val="0"/>
              </a:spcBef>
              <a:spcAft>
                <a:spcPts val="0"/>
              </a:spcAft>
              <a:buClr>
                <a:srgbClr val="B2DD79"/>
              </a:buClr>
              <a:buSzPts val="2400"/>
              <a:buNone/>
              <a:defRPr sz="2400">
                <a:solidFill>
                  <a:srgbClr val="B2DD79"/>
                </a:solidFill>
              </a:defRPr>
            </a:lvl7pPr>
            <a:lvl8pPr lvl="7">
              <a:spcBef>
                <a:spcPts val="0"/>
              </a:spcBef>
              <a:spcAft>
                <a:spcPts val="0"/>
              </a:spcAft>
              <a:buClr>
                <a:srgbClr val="B2DD79"/>
              </a:buClr>
              <a:buSzPts val="2400"/>
              <a:buNone/>
              <a:defRPr sz="2400">
                <a:solidFill>
                  <a:srgbClr val="B2DD79"/>
                </a:solidFill>
              </a:defRPr>
            </a:lvl8pPr>
            <a:lvl9pPr lvl="8">
              <a:spcBef>
                <a:spcPts val="0"/>
              </a:spcBef>
              <a:spcAft>
                <a:spcPts val="0"/>
              </a:spcAft>
              <a:buClr>
                <a:srgbClr val="B2DD79"/>
              </a:buClr>
              <a:buSzPts val="2400"/>
              <a:buNone/>
              <a:defRPr sz="2400">
                <a:solidFill>
                  <a:srgbClr val="B2DD79"/>
                </a:solidFill>
              </a:defRPr>
            </a:lvl9pPr>
          </a:lstStyle>
          <a:p>
            <a:endParaRPr/>
          </a:p>
        </p:txBody>
      </p:sp>
      <p:cxnSp>
        <p:nvCxnSpPr>
          <p:cNvPr id="1379" name="Google Shape;1379;p112"/>
          <p:cNvCxnSpPr/>
          <p:nvPr/>
        </p:nvCxnSpPr>
        <p:spPr>
          <a:xfrm>
            <a:off x="5058017" y="2564892"/>
            <a:ext cx="3798000" cy="0"/>
          </a:xfrm>
          <a:prstGeom prst="straightConnector1">
            <a:avLst/>
          </a:prstGeom>
          <a:noFill/>
          <a:ln w="9525" cap="flat" cmpd="sng">
            <a:solidFill>
              <a:schemeClr val="lt1"/>
            </a:solidFill>
            <a:prstDash val="solid"/>
            <a:round/>
            <a:headEnd type="none" w="med" len="med"/>
            <a:tailEnd type="none" w="med" len="med"/>
          </a:ln>
        </p:spPr>
      </p:cxnSp>
      <p:sp>
        <p:nvSpPr>
          <p:cNvPr id="1380" name="Google Shape;1380;p112"/>
          <p:cNvSpPr txBox="1">
            <a:spLocks noGrp="1"/>
          </p:cNvSpPr>
          <p:nvPr>
            <p:ph type="subTitle" idx="6"/>
          </p:nvPr>
        </p:nvSpPr>
        <p:spPr>
          <a:xfrm>
            <a:off x="5038479" y="2769509"/>
            <a:ext cx="942000" cy="429300"/>
          </a:xfrm>
          <a:prstGeom prst="rect">
            <a:avLst/>
          </a:prstGeom>
        </p:spPr>
        <p:txBody>
          <a:bodyPr spcFirstLastPara="1" wrap="square" lIns="0" tIns="0" rIns="91425" bIns="91425" anchor="t" anchorCtr="0">
            <a:normAutofit/>
          </a:bodyPr>
          <a:lstStyle>
            <a:lvl1pPr lvl="0">
              <a:spcBef>
                <a:spcPts val="0"/>
              </a:spcBef>
              <a:spcAft>
                <a:spcPts val="0"/>
              </a:spcAft>
              <a:buClr>
                <a:srgbClr val="B2DD79"/>
              </a:buClr>
              <a:buSzPts val="2400"/>
              <a:buFont typeface="Inter Medium"/>
              <a:buNone/>
              <a:defRPr sz="2400">
                <a:solidFill>
                  <a:srgbClr val="B2DD79"/>
                </a:solidFill>
                <a:latin typeface="Inter Medium"/>
                <a:ea typeface="Inter Medium"/>
                <a:cs typeface="Inter Medium"/>
                <a:sym typeface="Inter Medium"/>
              </a:defRPr>
            </a:lvl1pPr>
            <a:lvl2pPr lvl="1">
              <a:spcBef>
                <a:spcPts val="0"/>
              </a:spcBef>
              <a:spcAft>
                <a:spcPts val="0"/>
              </a:spcAft>
              <a:buClr>
                <a:srgbClr val="B2DD79"/>
              </a:buClr>
              <a:buSzPts val="2400"/>
              <a:buNone/>
              <a:defRPr sz="2400">
                <a:solidFill>
                  <a:srgbClr val="B2DD79"/>
                </a:solidFill>
              </a:defRPr>
            </a:lvl2pPr>
            <a:lvl3pPr lvl="2">
              <a:spcBef>
                <a:spcPts val="0"/>
              </a:spcBef>
              <a:spcAft>
                <a:spcPts val="0"/>
              </a:spcAft>
              <a:buClr>
                <a:srgbClr val="B2DD79"/>
              </a:buClr>
              <a:buSzPts val="2400"/>
              <a:buNone/>
              <a:defRPr sz="2400">
                <a:solidFill>
                  <a:srgbClr val="B2DD79"/>
                </a:solidFill>
              </a:defRPr>
            </a:lvl3pPr>
            <a:lvl4pPr lvl="3">
              <a:spcBef>
                <a:spcPts val="0"/>
              </a:spcBef>
              <a:spcAft>
                <a:spcPts val="0"/>
              </a:spcAft>
              <a:buClr>
                <a:srgbClr val="B2DD79"/>
              </a:buClr>
              <a:buSzPts val="2400"/>
              <a:buNone/>
              <a:defRPr sz="2400">
                <a:solidFill>
                  <a:srgbClr val="B2DD79"/>
                </a:solidFill>
              </a:defRPr>
            </a:lvl4pPr>
            <a:lvl5pPr lvl="4">
              <a:spcBef>
                <a:spcPts val="0"/>
              </a:spcBef>
              <a:spcAft>
                <a:spcPts val="0"/>
              </a:spcAft>
              <a:buClr>
                <a:srgbClr val="B2DD79"/>
              </a:buClr>
              <a:buSzPts val="2400"/>
              <a:buNone/>
              <a:defRPr sz="2400">
                <a:solidFill>
                  <a:srgbClr val="B2DD79"/>
                </a:solidFill>
              </a:defRPr>
            </a:lvl5pPr>
            <a:lvl6pPr lvl="5">
              <a:spcBef>
                <a:spcPts val="0"/>
              </a:spcBef>
              <a:spcAft>
                <a:spcPts val="0"/>
              </a:spcAft>
              <a:buClr>
                <a:srgbClr val="B2DD79"/>
              </a:buClr>
              <a:buSzPts val="2400"/>
              <a:buNone/>
              <a:defRPr sz="2400">
                <a:solidFill>
                  <a:srgbClr val="B2DD79"/>
                </a:solidFill>
              </a:defRPr>
            </a:lvl6pPr>
            <a:lvl7pPr lvl="6">
              <a:spcBef>
                <a:spcPts val="0"/>
              </a:spcBef>
              <a:spcAft>
                <a:spcPts val="0"/>
              </a:spcAft>
              <a:buClr>
                <a:srgbClr val="B2DD79"/>
              </a:buClr>
              <a:buSzPts val="2400"/>
              <a:buNone/>
              <a:defRPr sz="2400">
                <a:solidFill>
                  <a:srgbClr val="B2DD79"/>
                </a:solidFill>
              </a:defRPr>
            </a:lvl7pPr>
            <a:lvl8pPr lvl="7">
              <a:spcBef>
                <a:spcPts val="0"/>
              </a:spcBef>
              <a:spcAft>
                <a:spcPts val="0"/>
              </a:spcAft>
              <a:buClr>
                <a:srgbClr val="B2DD79"/>
              </a:buClr>
              <a:buSzPts val="2400"/>
              <a:buNone/>
              <a:defRPr sz="2400">
                <a:solidFill>
                  <a:srgbClr val="B2DD79"/>
                </a:solidFill>
              </a:defRPr>
            </a:lvl8pPr>
            <a:lvl9pPr lvl="8">
              <a:spcBef>
                <a:spcPts val="0"/>
              </a:spcBef>
              <a:spcAft>
                <a:spcPts val="0"/>
              </a:spcAft>
              <a:buClr>
                <a:srgbClr val="B2DD79"/>
              </a:buClr>
              <a:buSzPts val="2400"/>
              <a:buNone/>
              <a:defRPr sz="2400">
                <a:solidFill>
                  <a:srgbClr val="B2DD79"/>
                </a:solidFill>
              </a:defRPr>
            </a:lvl9pPr>
          </a:lstStyle>
          <a:p>
            <a:endParaRPr/>
          </a:p>
        </p:txBody>
      </p:sp>
      <p:cxnSp>
        <p:nvCxnSpPr>
          <p:cNvPr id="1381" name="Google Shape;1381;p112"/>
          <p:cNvCxnSpPr/>
          <p:nvPr/>
        </p:nvCxnSpPr>
        <p:spPr>
          <a:xfrm>
            <a:off x="5058017" y="3297539"/>
            <a:ext cx="3798000" cy="0"/>
          </a:xfrm>
          <a:prstGeom prst="straightConnector1">
            <a:avLst/>
          </a:prstGeom>
          <a:noFill/>
          <a:ln w="9525" cap="flat" cmpd="sng">
            <a:solidFill>
              <a:schemeClr val="lt1"/>
            </a:solidFill>
            <a:prstDash val="solid"/>
            <a:round/>
            <a:headEnd type="none" w="med" len="med"/>
            <a:tailEnd type="none" w="med" len="med"/>
          </a:ln>
        </p:spPr>
      </p:cxnSp>
      <p:sp>
        <p:nvSpPr>
          <p:cNvPr id="1382" name="Google Shape;1382;p112"/>
          <p:cNvSpPr txBox="1">
            <a:spLocks noGrp="1"/>
          </p:cNvSpPr>
          <p:nvPr>
            <p:ph type="subTitle" idx="7"/>
          </p:nvPr>
        </p:nvSpPr>
        <p:spPr>
          <a:xfrm>
            <a:off x="5038479" y="3449222"/>
            <a:ext cx="942000" cy="429300"/>
          </a:xfrm>
          <a:prstGeom prst="rect">
            <a:avLst/>
          </a:prstGeom>
        </p:spPr>
        <p:txBody>
          <a:bodyPr spcFirstLastPara="1" wrap="square" lIns="0" tIns="0" rIns="91425" bIns="91425" anchor="t" anchorCtr="0">
            <a:normAutofit/>
          </a:bodyPr>
          <a:lstStyle>
            <a:lvl1pPr lvl="0">
              <a:spcBef>
                <a:spcPts val="0"/>
              </a:spcBef>
              <a:spcAft>
                <a:spcPts val="0"/>
              </a:spcAft>
              <a:buClr>
                <a:srgbClr val="B2DD79"/>
              </a:buClr>
              <a:buSzPts val="2400"/>
              <a:buFont typeface="Inter Medium"/>
              <a:buNone/>
              <a:defRPr sz="2400">
                <a:solidFill>
                  <a:srgbClr val="B2DD79"/>
                </a:solidFill>
                <a:latin typeface="Inter Medium"/>
                <a:ea typeface="Inter Medium"/>
                <a:cs typeface="Inter Medium"/>
                <a:sym typeface="Inter Medium"/>
              </a:defRPr>
            </a:lvl1pPr>
            <a:lvl2pPr lvl="1">
              <a:spcBef>
                <a:spcPts val="0"/>
              </a:spcBef>
              <a:spcAft>
                <a:spcPts val="0"/>
              </a:spcAft>
              <a:buClr>
                <a:srgbClr val="B2DD79"/>
              </a:buClr>
              <a:buSzPts val="2400"/>
              <a:buNone/>
              <a:defRPr sz="2400">
                <a:solidFill>
                  <a:srgbClr val="B2DD79"/>
                </a:solidFill>
              </a:defRPr>
            </a:lvl2pPr>
            <a:lvl3pPr lvl="2">
              <a:spcBef>
                <a:spcPts val="0"/>
              </a:spcBef>
              <a:spcAft>
                <a:spcPts val="0"/>
              </a:spcAft>
              <a:buClr>
                <a:srgbClr val="B2DD79"/>
              </a:buClr>
              <a:buSzPts val="2400"/>
              <a:buNone/>
              <a:defRPr sz="2400">
                <a:solidFill>
                  <a:srgbClr val="B2DD79"/>
                </a:solidFill>
              </a:defRPr>
            </a:lvl3pPr>
            <a:lvl4pPr lvl="3">
              <a:spcBef>
                <a:spcPts val="0"/>
              </a:spcBef>
              <a:spcAft>
                <a:spcPts val="0"/>
              </a:spcAft>
              <a:buClr>
                <a:srgbClr val="B2DD79"/>
              </a:buClr>
              <a:buSzPts val="2400"/>
              <a:buNone/>
              <a:defRPr sz="2400">
                <a:solidFill>
                  <a:srgbClr val="B2DD79"/>
                </a:solidFill>
              </a:defRPr>
            </a:lvl4pPr>
            <a:lvl5pPr lvl="4">
              <a:spcBef>
                <a:spcPts val="0"/>
              </a:spcBef>
              <a:spcAft>
                <a:spcPts val="0"/>
              </a:spcAft>
              <a:buClr>
                <a:srgbClr val="B2DD79"/>
              </a:buClr>
              <a:buSzPts val="2400"/>
              <a:buNone/>
              <a:defRPr sz="2400">
                <a:solidFill>
                  <a:srgbClr val="B2DD79"/>
                </a:solidFill>
              </a:defRPr>
            </a:lvl5pPr>
            <a:lvl6pPr lvl="5">
              <a:spcBef>
                <a:spcPts val="0"/>
              </a:spcBef>
              <a:spcAft>
                <a:spcPts val="0"/>
              </a:spcAft>
              <a:buClr>
                <a:srgbClr val="B2DD79"/>
              </a:buClr>
              <a:buSzPts val="2400"/>
              <a:buNone/>
              <a:defRPr sz="2400">
                <a:solidFill>
                  <a:srgbClr val="B2DD79"/>
                </a:solidFill>
              </a:defRPr>
            </a:lvl6pPr>
            <a:lvl7pPr lvl="6">
              <a:spcBef>
                <a:spcPts val="0"/>
              </a:spcBef>
              <a:spcAft>
                <a:spcPts val="0"/>
              </a:spcAft>
              <a:buClr>
                <a:srgbClr val="B2DD79"/>
              </a:buClr>
              <a:buSzPts val="2400"/>
              <a:buNone/>
              <a:defRPr sz="2400">
                <a:solidFill>
                  <a:srgbClr val="B2DD79"/>
                </a:solidFill>
              </a:defRPr>
            </a:lvl7pPr>
            <a:lvl8pPr lvl="7">
              <a:spcBef>
                <a:spcPts val="0"/>
              </a:spcBef>
              <a:spcAft>
                <a:spcPts val="0"/>
              </a:spcAft>
              <a:buClr>
                <a:srgbClr val="B2DD79"/>
              </a:buClr>
              <a:buSzPts val="2400"/>
              <a:buNone/>
              <a:defRPr sz="2400">
                <a:solidFill>
                  <a:srgbClr val="B2DD79"/>
                </a:solidFill>
              </a:defRPr>
            </a:lvl8pPr>
            <a:lvl9pPr lvl="8">
              <a:spcBef>
                <a:spcPts val="0"/>
              </a:spcBef>
              <a:spcAft>
                <a:spcPts val="0"/>
              </a:spcAft>
              <a:buClr>
                <a:srgbClr val="B2DD79"/>
              </a:buClr>
              <a:buSzPts val="2400"/>
              <a:buNone/>
              <a:defRPr sz="2400">
                <a:solidFill>
                  <a:srgbClr val="B2DD79"/>
                </a:solidFill>
              </a:defRPr>
            </a:lvl9pPr>
          </a:lstStyle>
          <a:p>
            <a:endParaRPr/>
          </a:p>
        </p:txBody>
      </p:sp>
      <p:cxnSp>
        <p:nvCxnSpPr>
          <p:cNvPr id="1383" name="Google Shape;1383;p112"/>
          <p:cNvCxnSpPr/>
          <p:nvPr/>
        </p:nvCxnSpPr>
        <p:spPr>
          <a:xfrm>
            <a:off x="5058017" y="4762834"/>
            <a:ext cx="3798000" cy="0"/>
          </a:xfrm>
          <a:prstGeom prst="straightConnector1">
            <a:avLst/>
          </a:prstGeom>
          <a:noFill/>
          <a:ln w="9525" cap="flat" cmpd="sng">
            <a:solidFill>
              <a:schemeClr val="lt1"/>
            </a:solidFill>
            <a:prstDash val="solid"/>
            <a:round/>
            <a:headEnd type="none" w="med" len="med"/>
            <a:tailEnd type="none" w="med" len="med"/>
          </a:ln>
        </p:spPr>
      </p:cxnSp>
      <p:cxnSp>
        <p:nvCxnSpPr>
          <p:cNvPr id="1384" name="Google Shape;1384;p112"/>
          <p:cNvCxnSpPr/>
          <p:nvPr/>
        </p:nvCxnSpPr>
        <p:spPr>
          <a:xfrm>
            <a:off x="5058017" y="4030187"/>
            <a:ext cx="3798000" cy="0"/>
          </a:xfrm>
          <a:prstGeom prst="straightConnector1">
            <a:avLst/>
          </a:prstGeom>
          <a:noFill/>
          <a:ln w="9525" cap="flat" cmpd="sng">
            <a:solidFill>
              <a:schemeClr val="lt1"/>
            </a:solidFill>
            <a:prstDash val="solid"/>
            <a:round/>
            <a:headEnd type="none" w="med" len="med"/>
            <a:tailEnd type="none" w="med" len="med"/>
          </a:ln>
        </p:spPr>
      </p:cxnSp>
      <p:sp>
        <p:nvSpPr>
          <p:cNvPr id="1385" name="Google Shape;1385;p112"/>
          <p:cNvSpPr txBox="1">
            <a:spLocks noGrp="1"/>
          </p:cNvSpPr>
          <p:nvPr>
            <p:ph type="subTitle" idx="8"/>
          </p:nvPr>
        </p:nvSpPr>
        <p:spPr>
          <a:xfrm>
            <a:off x="5038504" y="4181847"/>
            <a:ext cx="942000" cy="429300"/>
          </a:xfrm>
          <a:prstGeom prst="rect">
            <a:avLst/>
          </a:prstGeom>
        </p:spPr>
        <p:txBody>
          <a:bodyPr spcFirstLastPara="1" wrap="square" lIns="0" tIns="0" rIns="91425" bIns="91425" anchor="t" anchorCtr="0">
            <a:normAutofit/>
          </a:bodyPr>
          <a:lstStyle>
            <a:lvl1pPr lvl="0">
              <a:spcBef>
                <a:spcPts val="0"/>
              </a:spcBef>
              <a:spcAft>
                <a:spcPts val="0"/>
              </a:spcAft>
              <a:buClr>
                <a:srgbClr val="B2DD79"/>
              </a:buClr>
              <a:buSzPts val="2400"/>
              <a:buFont typeface="Inter Medium"/>
              <a:buNone/>
              <a:defRPr sz="2400">
                <a:solidFill>
                  <a:srgbClr val="B2DD79"/>
                </a:solidFill>
                <a:latin typeface="Inter Medium"/>
                <a:ea typeface="Inter Medium"/>
                <a:cs typeface="Inter Medium"/>
                <a:sym typeface="Inter Medium"/>
              </a:defRPr>
            </a:lvl1pPr>
            <a:lvl2pPr lvl="1">
              <a:spcBef>
                <a:spcPts val="0"/>
              </a:spcBef>
              <a:spcAft>
                <a:spcPts val="0"/>
              </a:spcAft>
              <a:buClr>
                <a:srgbClr val="B2DD79"/>
              </a:buClr>
              <a:buSzPts val="2400"/>
              <a:buNone/>
              <a:defRPr sz="2400">
                <a:solidFill>
                  <a:srgbClr val="B2DD79"/>
                </a:solidFill>
              </a:defRPr>
            </a:lvl2pPr>
            <a:lvl3pPr lvl="2">
              <a:spcBef>
                <a:spcPts val="0"/>
              </a:spcBef>
              <a:spcAft>
                <a:spcPts val="0"/>
              </a:spcAft>
              <a:buClr>
                <a:srgbClr val="B2DD79"/>
              </a:buClr>
              <a:buSzPts val="2400"/>
              <a:buNone/>
              <a:defRPr sz="2400">
                <a:solidFill>
                  <a:srgbClr val="B2DD79"/>
                </a:solidFill>
              </a:defRPr>
            </a:lvl3pPr>
            <a:lvl4pPr lvl="3">
              <a:spcBef>
                <a:spcPts val="0"/>
              </a:spcBef>
              <a:spcAft>
                <a:spcPts val="0"/>
              </a:spcAft>
              <a:buClr>
                <a:srgbClr val="B2DD79"/>
              </a:buClr>
              <a:buSzPts val="2400"/>
              <a:buNone/>
              <a:defRPr sz="2400">
                <a:solidFill>
                  <a:srgbClr val="B2DD79"/>
                </a:solidFill>
              </a:defRPr>
            </a:lvl4pPr>
            <a:lvl5pPr lvl="4">
              <a:spcBef>
                <a:spcPts val="0"/>
              </a:spcBef>
              <a:spcAft>
                <a:spcPts val="0"/>
              </a:spcAft>
              <a:buClr>
                <a:srgbClr val="B2DD79"/>
              </a:buClr>
              <a:buSzPts val="2400"/>
              <a:buNone/>
              <a:defRPr sz="2400">
                <a:solidFill>
                  <a:srgbClr val="B2DD79"/>
                </a:solidFill>
              </a:defRPr>
            </a:lvl5pPr>
            <a:lvl6pPr lvl="5">
              <a:spcBef>
                <a:spcPts val="0"/>
              </a:spcBef>
              <a:spcAft>
                <a:spcPts val="0"/>
              </a:spcAft>
              <a:buClr>
                <a:srgbClr val="B2DD79"/>
              </a:buClr>
              <a:buSzPts val="2400"/>
              <a:buNone/>
              <a:defRPr sz="2400">
                <a:solidFill>
                  <a:srgbClr val="B2DD79"/>
                </a:solidFill>
              </a:defRPr>
            </a:lvl6pPr>
            <a:lvl7pPr lvl="6">
              <a:spcBef>
                <a:spcPts val="0"/>
              </a:spcBef>
              <a:spcAft>
                <a:spcPts val="0"/>
              </a:spcAft>
              <a:buClr>
                <a:srgbClr val="B2DD79"/>
              </a:buClr>
              <a:buSzPts val="2400"/>
              <a:buNone/>
              <a:defRPr sz="2400">
                <a:solidFill>
                  <a:srgbClr val="B2DD79"/>
                </a:solidFill>
              </a:defRPr>
            </a:lvl7pPr>
            <a:lvl8pPr lvl="7">
              <a:spcBef>
                <a:spcPts val="0"/>
              </a:spcBef>
              <a:spcAft>
                <a:spcPts val="0"/>
              </a:spcAft>
              <a:buClr>
                <a:srgbClr val="B2DD79"/>
              </a:buClr>
              <a:buSzPts val="2400"/>
              <a:buNone/>
              <a:defRPr sz="2400">
                <a:solidFill>
                  <a:srgbClr val="B2DD79"/>
                </a:solidFill>
              </a:defRPr>
            </a:lvl8pPr>
            <a:lvl9pPr lvl="8">
              <a:spcBef>
                <a:spcPts val="0"/>
              </a:spcBef>
              <a:spcAft>
                <a:spcPts val="0"/>
              </a:spcAft>
              <a:buClr>
                <a:srgbClr val="B2DD79"/>
              </a:buClr>
              <a:buSzPts val="2400"/>
              <a:buNone/>
              <a:defRPr sz="2400">
                <a:solidFill>
                  <a:srgbClr val="B2DD79"/>
                </a:solidFill>
              </a:defRPr>
            </a:lvl9pPr>
          </a:lstStyle>
          <a:p>
            <a:endParaRPr/>
          </a:p>
        </p:txBody>
      </p:sp>
      <p:sp>
        <p:nvSpPr>
          <p:cNvPr id="1386" name="Google Shape;1386;p112"/>
          <p:cNvSpPr txBox="1">
            <a:spLocks noGrp="1"/>
          </p:cNvSpPr>
          <p:nvPr>
            <p:ph type="body" idx="9"/>
          </p:nvPr>
        </p:nvSpPr>
        <p:spPr>
          <a:xfrm>
            <a:off x="6211381" y="1227575"/>
            <a:ext cx="2644800" cy="476700"/>
          </a:xfrm>
          <a:prstGeom prst="rect">
            <a:avLst/>
          </a:prstGeom>
        </p:spPr>
        <p:txBody>
          <a:bodyPr spcFirstLastPara="1" wrap="square" lIns="0" tIns="0" rIns="91425" bIns="0" anchor="t" anchorCtr="0">
            <a:normAutofit/>
          </a:bodyPr>
          <a:lstStyle>
            <a:lvl1pPr marL="457200" lvl="0"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1pPr>
            <a:lvl2pPr marL="914400" lvl="1"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2pPr>
            <a:lvl3pPr marL="1371600" lvl="2"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3pPr>
            <a:lvl4pPr marL="1828800" lvl="3"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4pPr>
            <a:lvl5pPr marL="2286000" lvl="4"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5pPr>
            <a:lvl6pPr marL="2743200" lvl="5"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6pPr>
            <a:lvl7pPr marL="3200400" lvl="6"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7pPr>
            <a:lvl8pPr marL="3657600" lvl="7"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8pPr>
            <a:lvl9pPr marL="4114800" lvl="8"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9pPr>
          </a:lstStyle>
          <a:p>
            <a:endParaRPr/>
          </a:p>
        </p:txBody>
      </p:sp>
      <p:sp>
        <p:nvSpPr>
          <p:cNvPr id="1387" name="Google Shape;1387;p112"/>
          <p:cNvSpPr txBox="1">
            <a:spLocks noGrp="1"/>
          </p:cNvSpPr>
          <p:nvPr>
            <p:ph type="body" idx="13"/>
          </p:nvPr>
        </p:nvSpPr>
        <p:spPr>
          <a:xfrm>
            <a:off x="6211381" y="1960225"/>
            <a:ext cx="2644800" cy="476700"/>
          </a:xfrm>
          <a:prstGeom prst="rect">
            <a:avLst/>
          </a:prstGeom>
        </p:spPr>
        <p:txBody>
          <a:bodyPr spcFirstLastPara="1" wrap="square" lIns="0" tIns="0" rIns="91425" bIns="0" anchor="t" anchorCtr="0">
            <a:normAutofit/>
          </a:bodyPr>
          <a:lstStyle>
            <a:lvl1pPr marL="457200" lvl="0"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1pPr>
            <a:lvl2pPr marL="914400" lvl="1"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2pPr>
            <a:lvl3pPr marL="1371600" lvl="2"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3pPr>
            <a:lvl4pPr marL="1828800" lvl="3"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4pPr>
            <a:lvl5pPr marL="2286000" lvl="4"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5pPr>
            <a:lvl6pPr marL="2743200" lvl="5"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6pPr>
            <a:lvl7pPr marL="3200400" lvl="6"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7pPr>
            <a:lvl8pPr marL="3657600" lvl="7"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8pPr>
            <a:lvl9pPr marL="4114800" lvl="8"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9pPr>
          </a:lstStyle>
          <a:p>
            <a:endParaRPr/>
          </a:p>
        </p:txBody>
      </p:sp>
      <p:sp>
        <p:nvSpPr>
          <p:cNvPr id="1388" name="Google Shape;1388;p112"/>
          <p:cNvSpPr txBox="1">
            <a:spLocks noGrp="1"/>
          </p:cNvSpPr>
          <p:nvPr>
            <p:ph type="body" idx="14"/>
          </p:nvPr>
        </p:nvSpPr>
        <p:spPr>
          <a:xfrm>
            <a:off x="6211381" y="2692875"/>
            <a:ext cx="2644800" cy="476700"/>
          </a:xfrm>
          <a:prstGeom prst="rect">
            <a:avLst/>
          </a:prstGeom>
        </p:spPr>
        <p:txBody>
          <a:bodyPr spcFirstLastPara="1" wrap="square" lIns="0" tIns="0" rIns="91425" bIns="0" anchor="t" anchorCtr="0">
            <a:normAutofit/>
          </a:bodyPr>
          <a:lstStyle>
            <a:lvl1pPr marL="457200" lvl="0"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1pPr>
            <a:lvl2pPr marL="914400" lvl="1"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2pPr>
            <a:lvl3pPr marL="1371600" lvl="2"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3pPr>
            <a:lvl4pPr marL="1828800" lvl="3"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4pPr>
            <a:lvl5pPr marL="2286000" lvl="4"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5pPr>
            <a:lvl6pPr marL="2743200" lvl="5"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6pPr>
            <a:lvl7pPr marL="3200400" lvl="6"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7pPr>
            <a:lvl8pPr marL="3657600" lvl="7"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8pPr>
            <a:lvl9pPr marL="4114800" lvl="8"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9pPr>
          </a:lstStyle>
          <a:p>
            <a:endParaRPr/>
          </a:p>
        </p:txBody>
      </p:sp>
      <p:sp>
        <p:nvSpPr>
          <p:cNvPr id="1389" name="Google Shape;1389;p112"/>
          <p:cNvSpPr txBox="1">
            <a:spLocks noGrp="1"/>
          </p:cNvSpPr>
          <p:nvPr>
            <p:ph type="body" idx="15"/>
          </p:nvPr>
        </p:nvSpPr>
        <p:spPr>
          <a:xfrm>
            <a:off x="6211381" y="3425513"/>
            <a:ext cx="2644800" cy="476700"/>
          </a:xfrm>
          <a:prstGeom prst="rect">
            <a:avLst/>
          </a:prstGeom>
        </p:spPr>
        <p:txBody>
          <a:bodyPr spcFirstLastPara="1" wrap="square" lIns="0" tIns="0" rIns="91425" bIns="0" anchor="t" anchorCtr="0">
            <a:normAutofit/>
          </a:bodyPr>
          <a:lstStyle>
            <a:lvl1pPr marL="457200" lvl="0"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1pPr>
            <a:lvl2pPr marL="914400" lvl="1"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2pPr>
            <a:lvl3pPr marL="1371600" lvl="2"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3pPr>
            <a:lvl4pPr marL="1828800" lvl="3"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4pPr>
            <a:lvl5pPr marL="2286000" lvl="4"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5pPr>
            <a:lvl6pPr marL="2743200" lvl="5"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6pPr>
            <a:lvl7pPr marL="3200400" lvl="6"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7pPr>
            <a:lvl8pPr marL="3657600" lvl="7"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8pPr>
            <a:lvl9pPr marL="4114800" lvl="8"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9pPr>
          </a:lstStyle>
          <a:p>
            <a:endParaRPr/>
          </a:p>
        </p:txBody>
      </p:sp>
      <p:sp>
        <p:nvSpPr>
          <p:cNvPr id="1390" name="Google Shape;1390;p112"/>
          <p:cNvSpPr txBox="1">
            <a:spLocks noGrp="1"/>
          </p:cNvSpPr>
          <p:nvPr>
            <p:ph type="body" idx="16"/>
          </p:nvPr>
        </p:nvSpPr>
        <p:spPr>
          <a:xfrm>
            <a:off x="6211381" y="4158150"/>
            <a:ext cx="2644800" cy="476700"/>
          </a:xfrm>
          <a:prstGeom prst="rect">
            <a:avLst/>
          </a:prstGeom>
        </p:spPr>
        <p:txBody>
          <a:bodyPr spcFirstLastPara="1" wrap="square" lIns="0" tIns="0" rIns="91425" bIns="0" anchor="t" anchorCtr="0">
            <a:normAutofit/>
          </a:bodyPr>
          <a:lstStyle>
            <a:lvl1pPr marL="457200" lvl="0"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1pPr>
            <a:lvl2pPr marL="914400" lvl="1"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2pPr>
            <a:lvl3pPr marL="1371600" lvl="2"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3pPr>
            <a:lvl4pPr marL="1828800" lvl="3"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4pPr>
            <a:lvl5pPr marL="2286000" lvl="4"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5pPr>
            <a:lvl6pPr marL="2743200" lvl="5"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6pPr>
            <a:lvl7pPr marL="3200400" lvl="6"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7pPr>
            <a:lvl8pPr marL="3657600" lvl="7"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8pPr>
            <a:lvl9pPr marL="4114800" lvl="8"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9pPr>
          </a:lstStyle>
          <a:p>
            <a:endParaRPr/>
          </a:p>
        </p:txBody>
      </p:sp>
      <p:sp>
        <p:nvSpPr>
          <p:cNvPr id="1391" name="Google Shape;1391;p112"/>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77A45A"/>
                </a:solidFill>
                <a:latin typeface="Inter Medium"/>
                <a:ea typeface="Inter Medium"/>
                <a:cs typeface="Inter Medium"/>
                <a:sym typeface="Inter Medium"/>
              </a:rPr>
              <a:t>CONFIDENTIAL</a:t>
            </a:r>
            <a:endParaRPr sz="500">
              <a:solidFill>
                <a:srgbClr val="77A45A"/>
              </a:solidFill>
              <a:latin typeface="Inter Medium"/>
              <a:ea typeface="Inter Medium"/>
              <a:cs typeface="Inter Medium"/>
              <a:sym typeface="Inter Medium"/>
            </a:endParaRPr>
          </a:p>
        </p:txBody>
      </p:sp>
      <p:pic>
        <p:nvPicPr>
          <p:cNvPr id="1392" name="Google Shape;1392;p112"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pic>
        <p:nvPicPr>
          <p:cNvPr id="1393" name="Google Shape;1393;p112" title="Copy of style=primary, Color=White.png"/>
          <p:cNvPicPr preferRelativeResize="0"/>
          <p:nvPr/>
        </p:nvPicPr>
        <p:blipFill>
          <a:blip r:embed="rId3">
            <a:alphaModFix amt="10000"/>
          </a:blip>
          <a:stretch>
            <a:fillRect/>
          </a:stretch>
        </p:blipFill>
        <p:spPr>
          <a:xfrm>
            <a:off x="299925" y="4639875"/>
            <a:ext cx="484125" cy="181025"/>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Next Steps 3">
  <p:cSld name="TITLE_AND_BODY_2_1_1_1_1_1_1_1_1_1_1_1_1_1_1_1_1_1_1_1_1_1_1_1_1_1_1_1_1_1_1_1_1_1_2_1_1_1_1_1_1_1_1_1_1_1_1_1_1_1_1_1_1_1_1_1_1_1_1_1_1_1_1">
    <p:bg>
      <p:bgPr>
        <a:solidFill>
          <a:schemeClr val="lt1"/>
        </a:solidFill>
        <a:effectLst/>
      </p:bgPr>
    </p:bg>
    <p:spTree>
      <p:nvGrpSpPr>
        <p:cNvPr id="1" name="Shape 1394"/>
        <p:cNvGrpSpPr/>
        <p:nvPr/>
      </p:nvGrpSpPr>
      <p:grpSpPr>
        <a:xfrm>
          <a:off x="0" y="0"/>
          <a:ext cx="0" cy="0"/>
          <a:chOff x="0" y="0"/>
          <a:chExt cx="0" cy="0"/>
        </a:xfrm>
      </p:grpSpPr>
      <p:sp>
        <p:nvSpPr>
          <p:cNvPr id="1395" name="Google Shape;1395;p113"/>
          <p:cNvSpPr txBox="1">
            <a:spLocks noGrp="1"/>
          </p:cNvSpPr>
          <p:nvPr>
            <p:ph type="subTitle" idx="1"/>
          </p:nvPr>
        </p:nvSpPr>
        <p:spPr>
          <a:xfrm>
            <a:off x="312204" y="4262075"/>
            <a:ext cx="3240900" cy="3615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396" name="Google Shape;1396;p113"/>
          <p:cNvSpPr txBox="1">
            <a:spLocks noGrp="1"/>
          </p:cNvSpPr>
          <p:nvPr>
            <p:ph type="title"/>
          </p:nvPr>
        </p:nvSpPr>
        <p:spPr>
          <a:xfrm>
            <a:off x="348321" y="373275"/>
            <a:ext cx="7762200" cy="9237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4100"/>
              <a:buFont typeface="Inter SemiBold"/>
              <a:buNone/>
              <a:defRPr sz="41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4100"/>
              <a:buNone/>
              <a:defRPr sz="4100">
                <a:solidFill>
                  <a:srgbClr val="1E4D2B"/>
                </a:solidFill>
              </a:defRPr>
            </a:lvl2pPr>
            <a:lvl3pPr lvl="2" algn="ctr">
              <a:spcBef>
                <a:spcPts val="0"/>
              </a:spcBef>
              <a:spcAft>
                <a:spcPts val="0"/>
              </a:spcAft>
              <a:buClr>
                <a:srgbClr val="1E4D2B"/>
              </a:buClr>
              <a:buSzPts val="4100"/>
              <a:buNone/>
              <a:defRPr sz="4100">
                <a:solidFill>
                  <a:srgbClr val="1E4D2B"/>
                </a:solidFill>
              </a:defRPr>
            </a:lvl3pPr>
            <a:lvl4pPr lvl="3" algn="ctr">
              <a:spcBef>
                <a:spcPts val="0"/>
              </a:spcBef>
              <a:spcAft>
                <a:spcPts val="0"/>
              </a:spcAft>
              <a:buClr>
                <a:srgbClr val="1E4D2B"/>
              </a:buClr>
              <a:buSzPts val="4100"/>
              <a:buNone/>
              <a:defRPr sz="4100">
                <a:solidFill>
                  <a:srgbClr val="1E4D2B"/>
                </a:solidFill>
              </a:defRPr>
            </a:lvl4pPr>
            <a:lvl5pPr lvl="4" algn="ctr">
              <a:spcBef>
                <a:spcPts val="0"/>
              </a:spcBef>
              <a:spcAft>
                <a:spcPts val="0"/>
              </a:spcAft>
              <a:buClr>
                <a:srgbClr val="1E4D2B"/>
              </a:buClr>
              <a:buSzPts val="4100"/>
              <a:buNone/>
              <a:defRPr sz="4100">
                <a:solidFill>
                  <a:srgbClr val="1E4D2B"/>
                </a:solidFill>
              </a:defRPr>
            </a:lvl5pPr>
            <a:lvl6pPr lvl="5" algn="ctr">
              <a:spcBef>
                <a:spcPts val="0"/>
              </a:spcBef>
              <a:spcAft>
                <a:spcPts val="0"/>
              </a:spcAft>
              <a:buClr>
                <a:srgbClr val="1E4D2B"/>
              </a:buClr>
              <a:buSzPts val="4100"/>
              <a:buNone/>
              <a:defRPr sz="4100">
                <a:solidFill>
                  <a:srgbClr val="1E4D2B"/>
                </a:solidFill>
              </a:defRPr>
            </a:lvl6pPr>
            <a:lvl7pPr lvl="6" algn="ctr">
              <a:spcBef>
                <a:spcPts val="0"/>
              </a:spcBef>
              <a:spcAft>
                <a:spcPts val="0"/>
              </a:spcAft>
              <a:buClr>
                <a:srgbClr val="1E4D2B"/>
              </a:buClr>
              <a:buSzPts val="4100"/>
              <a:buNone/>
              <a:defRPr sz="4100">
                <a:solidFill>
                  <a:srgbClr val="1E4D2B"/>
                </a:solidFill>
              </a:defRPr>
            </a:lvl7pPr>
            <a:lvl8pPr lvl="7" algn="ctr">
              <a:spcBef>
                <a:spcPts val="0"/>
              </a:spcBef>
              <a:spcAft>
                <a:spcPts val="0"/>
              </a:spcAft>
              <a:buClr>
                <a:srgbClr val="1E4D2B"/>
              </a:buClr>
              <a:buSzPts val="4100"/>
              <a:buNone/>
              <a:defRPr sz="4100">
                <a:solidFill>
                  <a:srgbClr val="1E4D2B"/>
                </a:solidFill>
              </a:defRPr>
            </a:lvl8pPr>
            <a:lvl9pPr lvl="8" algn="ctr">
              <a:spcBef>
                <a:spcPts val="0"/>
              </a:spcBef>
              <a:spcAft>
                <a:spcPts val="0"/>
              </a:spcAft>
              <a:buClr>
                <a:srgbClr val="1E4D2B"/>
              </a:buClr>
              <a:buSzPts val="4100"/>
              <a:buNone/>
              <a:defRPr sz="4100">
                <a:solidFill>
                  <a:srgbClr val="1E4D2B"/>
                </a:solidFill>
              </a:defRPr>
            </a:lvl9pPr>
          </a:lstStyle>
          <a:p>
            <a:endParaRPr/>
          </a:p>
        </p:txBody>
      </p:sp>
      <p:sp>
        <p:nvSpPr>
          <p:cNvPr id="1397" name="Google Shape;1397;p113"/>
          <p:cNvSpPr txBox="1">
            <a:spLocks noGrp="1"/>
          </p:cNvSpPr>
          <p:nvPr>
            <p:ph type="body" idx="2"/>
          </p:nvPr>
        </p:nvSpPr>
        <p:spPr>
          <a:xfrm>
            <a:off x="320625" y="1251167"/>
            <a:ext cx="1893000" cy="650700"/>
          </a:xfrm>
          <a:prstGeom prst="rect">
            <a:avLst/>
          </a:prstGeom>
        </p:spPr>
        <p:txBody>
          <a:bodyPr spcFirstLastPara="1" wrap="square" lIns="0" tIns="0" rIns="91425" bIns="0" anchor="t" anchorCtr="0">
            <a:normAutofit/>
          </a:bodyPr>
          <a:lstStyle>
            <a:lvl1pPr marL="457200" lvl="0"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1pPr>
            <a:lvl2pPr marL="914400" lvl="1"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2pPr>
            <a:lvl3pPr marL="1371600" lvl="2"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3pPr>
            <a:lvl4pPr marL="1828800" lvl="3"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4pPr>
            <a:lvl5pPr marL="2286000" lvl="4"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5pPr>
            <a:lvl6pPr marL="2743200" lvl="5"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6pPr>
            <a:lvl7pPr marL="3200400" lvl="6"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7pPr>
            <a:lvl8pPr marL="3657600" lvl="7"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8pPr>
            <a:lvl9pPr marL="4114800" lvl="8"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9pPr>
          </a:lstStyle>
          <a:p>
            <a:endParaRPr/>
          </a:p>
        </p:txBody>
      </p:sp>
      <p:sp>
        <p:nvSpPr>
          <p:cNvPr id="1398" name="Google Shape;1398;p113"/>
          <p:cNvSpPr txBox="1">
            <a:spLocks noGrp="1"/>
          </p:cNvSpPr>
          <p:nvPr>
            <p:ph type="body" idx="3"/>
          </p:nvPr>
        </p:nvSpPr>
        <p:spPr>
          <a:xfrm>
            <a:off x="2545505" y="1251167"/>
            <a:ext cx="1941000" cy="650700"/>
          </a:xfrm>
          <a:prstGeom prst="rect">
            <a:avLst/>
          </a:prstGeom>
        </p:spPr>
        <p:txBody>
          <a:bodyPr spcFirstLastPara="1" wrap="square" lIns="0" tIns="0" rIns="91425" bIns="0" anchor="t" anchorCtr="0">
            <a:normAutofit/>
          </a:bodyPr>
          <a:lstStyle>
            <a:lvl1pPr marL="457200" lvl="0"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1pPr>
            <a:lvl2pPr marL="914400" lvl="1"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2pPr>
            <a:lvl3pPr marL="1371600" lvl="2"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3pPr>
            <a:lvl4pPr marL="1828800" lvl="3"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4pPr>
            <a:lvl5pPr marL="2286000" lvl="4"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5pPr>
            <a:lvl6pPr marL="2743200" lvl="5"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6pPr>
            <a:lvl7pPr marL="3200400" lvl="6"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7pPr>
            <a:lvl8pPr marL="3657600" lvl="7"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8pPr>
            <a:lvl9pPr marL="4114800" lvl="8"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9pPr>
          </a:lstStyle>
          <a:p>
            <a:endParaRPr/>
          </a:p>
        </p:txBody>
      </p:sp>
      <p:sp>
        <p:nvSpPr>
          <p:cNvPr id="1399" name="Google Shape;1399;p113"/>
          <p:cNvSpPr txBox="1">
            <a:spLocks noGrp="1"/>
          </p:cNvSpPr>
          <p:nvPr>
            <p:ph type="body" idx="4"/>
          </p:nvPr>
        </p:nvSpPr>
        <p:spPr>
          <a:xfrm>
            <a:off x="4777047" y="1254185"/>
            <a:ext cx="1941000" cy="650700"/>
          </a:xfrm>
          <a:prstGeom prst="rect">
            <a:avLst/>
          </a:prstGeom>
        </p:spPr>
        <p:txBody>
          <a:bodyPr spcFirstLastPara="1" wrap="square" lIns="0" tIns="0" rIns="91425" bIns="0" anchor="t" anchorCtr="0">
            <a:normAutofit/>
          </a:bodyPr>
          <a:lstStyle>
            <a:lvl1pPr marL="457200" lvl="0"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1pPr>
            <a:lvl2pPr marL="914400" lvl="1"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2pPr>
            <a:lvl3pPr marL="1371600" lvl="2"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3pPr>
            <a:lvl4pPr marL="1828800" lvl="3"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4pPr>
            <a:lvl5pPr marL="2286000" lvl="4"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5pPr>
            <a:lvl6pPr marL="2743200" lvl="5"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6pPr>
            <a:lvl7pPr marL="3200400" lvl="6"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7pPr>
            <a:lvl8pPr marL="3657600" lvl="7"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8pPr>
            <a:lvl9pPr marL="4114800" lvl="8"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9pPr>
          </a:lstStyle>
          <a:p>
            <a:endParaRPr/>
          </a:p>
        </p:txBody>
      </p:sp>
      <p:sp>
        <p:nvSpPr>
          <p:cNvPr id="1400" name="Google Shape;1400;p113"/>
          <p:cNvSpPr txBox="1">
            <a:spLocks noGrp="1"/>
          </p:cNvSpPr>
          <p:nvPr>
            <p:ph type="body" idx="5"/>
          </p:nvPr>
        </p:nvSpPr>
        <p:spPr>
          <a:xfrm>
            <a:off x="323963" y="1873501"/>
            <a:ext cx="1893000" cy="23508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cxnSp>
        <p:nvCxnSpPr>
          <p:cNvPr id="1401" name="Google Shape;1401;p113"/>
          <p:cNvCxnSpPr/>
          <p:nvPr/>
        </p:nvCxnSpPr>
        <p:spPr>
          <a:xfrm>
            <a:off x="2386238" y="1236010"/>
            <a:ext cx="0" cy="2988300"/>
          </a:xfrm>
          <a:prstGeom prst="straightConnector1">
            <a:avLst/>
          </a:prstGeom>
          <a:noFill/>
          <a:ln w="9525" cap="flat" cmpd="sng">
            <a:solidFill>
              <a:srgbClr val="1E4D2B"/>
            </a:solidFill>
            <a:prstDash val="solid"/>
            <a:round/>
            <a:headEnd type="none" w="med" len="med"/>
            <a:tailEnd type="none" w="med" len="med"/>
          </a:ln>
        </p:spPr>
      </p:cxnSp>
      <p:sp>
        <p:nvSpPr>
          <p:cNvPr id="1402" name="Google Shape;1402;p113"/>
          <p:cNvSpPr txBox="1">
            <a:spLocks noGrp="1"/>
          </p:cNvSpPr>
          <p:nvPr>
            <p:ph type="body" idx="6"/>
          </p:nvPr>
        </p:nvSpPr>
        <p:spPr>
          <a:xfrm>
            <a:off x="2548838" y="1873502"/>
            <a:ext cx="1941000" cy="23508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cxnSp>
        <p:nvCxnSpPr>
          <p:cNvPr id="1403" name="Google Shape;1403;p113"/>
          <p:cNvCxnSpPr/>
          <p:nvPr/>
        </p:nvCxnSpPr>
        <p:spPr>
          <a:xfrm>
            <a:off x="4611113" y="1236010"/>
            <a:ext cx="0" cy="2988300"/>
          </a:xfrm>
          <a:prstGeom prst="straightConnector1">
            <a:avLst/>
          </a:prstGeom>
          <a:noFill/>
          <a:ln w="9525" cap="flat" cmpd="sng">
            <a:solidFill>
              <a:srgbClr val="1E4D2B"/>
            </a:solidFill>
            <a:prstDash val="solid"/>
            <a:round/>
            <a:headEnd type="none" w="med" len="med"/>
            <a:tailEnd type="none" w="med" len="med"/>
          </a:ln>
        </p:spPr>
      </p:cxnSp>
      <p:sp>
        <p:nvSpPr>
          <p:cNvPr id="1404" name="Google Shape;1404;p113"/>
          <p:cNvSpPr txBox="1">
            <a:spLocks noGrp="1"/>
          </p:cNvSpPr>
          <p:nvPr>
            <p:ph type="body" idx="7"/>
          </p:nvPr>
        </p:nvSpPr>
        <p:spPr>
          <a:xfrm>
            <a:off x="4780388" y="1876543"/>
            <a:ext cx="1941000" cy="23508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405" name="Google Shape;1405;p113"/>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406" name="Google Shape;1406;p113"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Next Steps 4">
  <p:cSld name="TITLE_AND_BODY_2_1_1_1_1_1_1_1_1_1_1_1_1_1_1_1_1_1_1_1_1_1_1_1_1_1_1_1_1_1_1_1_1_1_2_1_1_1_1_1_1_1_1_1_1_1_1_1_1_1_1_1_1_1_1_1_1_1_1_1_1_1_1_1">
    <p:bg>
      <p:bgPr>
        <a:solidFill>
          <a:srgbClr val="D6F0B4"/>
        </a:solidFill>
        <a:effectLst/>
      </p:bgPr>
    </p:bg>
    <p:spTree>
      <p:nvGrpSpPr>
        <p:cNvPr id="1" name="Shape 1407"/>
        <p:cNvGrpSpPr/>
        <p:nvPr/>
      </p:nvGrpSpPr>
      <p:grpSpPr>
        <a:xfrm>
          <a:off x="0" y="0"/>
          <a:ext cx="0" cy="0"/>
          <a:chOff x="0" y="0"/>
          <a:chExt cx="0" cy="0"/>
        </a:xfrm>
      </p:grpSpPr>
      <p:sp>
        <p:nvSpPr>
          <p:cNvPr id="1408" name="Google Shape;1408;p114"/>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B2DD79"/>
                </a:solidFill>
                <a:latin typeface="Inter Medium"/>
                <a:ea typeface="Inter Medium"/>
                <a:cs typeface="Inter Medium"/>
                <a:sym typeface="Inter Medium"/>
              </a:rPr>
              <a:t>CONFIDENTIAL</a:t>
            </a:r>
            <a:endParaRPr sz="500">
              <a:solidFill>
                <a:srgbClr val="B2DD79"/>
              </a:solidFill>
              <a:latin typeface="Inter Medium"/>
              <a:ea typeface="Inter Medium"/>
              <a:cs typeface="Inter Medium"/>
              <a:sym typeface="Inter Medium"/>
            </a:endParaRPr>
          </a:p>
        </p:txBody>
      </p:sp>
      <p:sp>
        <p:nvSpPr>
          <p:cNvPr id="1409" name="Google Shape;1409;p114"/>
          <p:cNvSpPr txBox="1">
            <a:spLocks noGrp="1"/>
          </p:cNvSpPr>
          <p:nvPr>
            <p:ph type="subTitle" idx="1"/>
          </p:nvPr>
        </p:nvSpPr>
        <p:spPr>
          <a:xfrm>
            <a:off x="312204" y="4262075"/>
            <a:ext cx="3240900" cy="3615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410" name="Google Shape;1410;p114"/>
          <p:cNvSpPr txBox="1">
            <a:spLocks noGrp="1"/>
          </p:cNvSpPr>
          <p:nvPr>
            <p:ph type="title"/>
          </p:nvPr>
        </p:nvSpPr>
        <p:spPr>
          <a:xfrm>
            <a:off x="371000" y="373275"/>
            <a:ext cx="7762200" cy="9237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4100"/>
              <a:buFont typeface="Inter SemiBold"/>
              <a:buNone/>
              <a:defRPr sz="41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4100"/>
              <a:buNone/>
              <a:defRPr sz="4100">
                <a:solidFill>
                  <a:srgbClr val="1E4D2B"/>
                </a:solidFill>
              </a:defRPr>
            </a:lvl2pPr>
            <a:lvl3pPr lvl="2" algn="ctr">
              <a:spcBef>
                <a:spcPts val="0"/>
              </a:spcBef>
              <a:spcAft>
                <a:spcPts val="0"/>
              </a:spcAft>
              <a:buClr>
                <a:srgbClr val="1E4D2B"/>
              </a:buClr>
              <a:buSzPts val="4100"/>
              <a:buNone/>
              <a:defRPr sz="4100">
                <a:solidFill>
                  <a:srgbClr val="1E4D2B"/>
                </a:solidFill>
              </a:defRPr>
            </a:lvl3pPr>
            <a:lvl4pPr lvl="3" algn="ctr">
              <a:spcBef>
                <a:spcPts val="0"/>
              </a:spcBef>
              <a:spcAft>
                <a:spcPts val="0"/>
              </a:spcAft>
              <a:buClr>
                <a:srgbClr val="1E4D2B"/>
              </a:buClr>
              <a:buSzPts val="4100"/>
              <a:buNone/>
              <a:defRPr sz="4100">
                <a:solidFill>
                  <a:srgbClr val="1E4D2B"/>
                </a:solidFill>
              </a:defRPr>
            </a:lvl4pPr>
            <a:lvl5pPr lvl="4" algn="ctr">
              <a:spcBef>
                <a:spcPts val="0"/>
              </a:spcBef>
              <a:spcAft>
                <a:spcPts val="0"/>
              </a:spcAft>
              <a:buClr>
                <a:srgbClr val="1E4D2B"/>
              </a:buClr>
              <a:buSzPts val="4100"/>
              <a:buNone/>
              <a:defRPr sz="4100">
                <a:solidFill>
                  <a:srgbClr val="1E4D2B"/>
                </a:solidFill>
              </a:defRPr>
            </a:lvl5pPr>
            <a:lvl6pPr lvl="5" algn="ctr">
              <a:spcBef>
                <a:spcPts val="0"/>
              </a:spcBef>
              <a:spcAft>
                <a:spcPts val="0"/>
              </a:spcAft>
              <a:buClr>
                <a:srgbClr val="1E4D2B"/>
              </a:buClr>
              <a:buSzPts val="4100"/>
              <a:buNone/>
              <a:defRPr sz="4100">
                <a:solidFill>
                  <a:srgbClr val="1E4D2B"/>
                </a:solidFill>
              </a:defRPr>
            </a:lvl6pPr>
            <a:lvl7pPr lvl="6" algn="ctr">
              <a:spcBef>
                <a:spcPts val="0"/>
              </a:spcBef>
              <a:spcAft>
                <a:spcPts val="0"/>
              </a:spcAft>
              <a:buClr>
                <a:srgbClr val="1E4D2B"/>
              </a:buClr>
              <a:buSzPts val="4100"/>
              <a:buNone/>
              <a:defRPr sz="4100">
                <a:solidFill>
                  <a:srgbClr val="1E4D2B"/>
                </a:solidFill>
              </a:defRPr>
            </a:lvl7pPr>
            <a:lvl8pPr lvl="7" algn="ctr">
              <a:spcBef>
                <a:spcPts val="0"/>
              </a:spcBef>
              <a:spcAft>
                <a:spcPts val="0"/>
              </a:spcAft>
              <a:buClr>
                <a:srgbClr val="1E4D2B"/>
              </a:buClr>
              <a:buSzPts val="4100"/>
              <a:buNone/>
              <a:defRPr sz="4100">
                <a:solidFill>
                  <a:srgbClr val="1E4D2B"/>
                </a:solidFill>
              </a:defRPr>
            </a:lvl8pPr>
            <a:lvl9pPr lvl="8" algn="ctr">
              <a:spcBef>
                <a:spcPts val="0"/>
              </a:spcBef>
              <a:spcAft>
                <a:spcPts val="0"/>
              </a:spcAft>
              <a:buClr>
                <a:srgbClr val="1E4D2B"/>
              </a:buClr>
              <a:buSzPts val="4100"/>
              <a:buNone/>
              <a:defRPr sz="4100">
                <a:solidFill>
                  <a:srgbClr val="1E4D2B"/>
                </a:solidFill>
              </a:defRPr>
            </a:lvl9pPr>
          </a:lstStyle>
          <a:p>
            <a:endParaRPr/>
          </a:p>
        </p:txBody>
      </p:sp>
      <p:sp>
        <p:nvSpPr>
          <p:cNvPr id="1411" name="Google Shape;1411;p114"/>
          <p:cNvSpPr txBox="1">
            <a:spLocks noGrp="1"/>
          </p:cNvSpPr>
          <p:nvPr>
            <p:ph type="body" idx="2"/>
          </p:nvPr>
        </p:nvSpPr>
        <p:spPr>
          <a:xfrm>
            <a:off x="320625" y="1251167"/>
            <a:ext cx="1893000" cy="650700"/>
          </a:xfrm>
          <a:prstGeom prst="rect">
            <a:avLst/>
          </a:prstGeom>
        </p:spPr>
        <p:txBody>
          <a:bodyPr spcFirstLastPara="1" wrap="square" lIns="0" tIns="0" rIns="91425" bIns="0" anchor="t" anchorCtr="0">
            <a:normAutofit/>
          </a:bodyPr>
          <a:lstStyle>
            <a:lvl1pPr marL="457200" lvl="0"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1pPr>
            <a:lvl2pPr marL="914400" lvl="1"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2pPr>
            <a:lvl3pPr marL="1371600" lvl="2"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3pPr>
            <a:lvl4pPr marL="1828800" lvl="3"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4pPr>
            <a:lvl5pPr marL="2286000" lvl="4"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5pPr>
            <a:lvl6pPr marL="2743200" lvl="5"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6pPr>
            <a:lvl7pPr marL="3200400" lvl="6"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7pPr>
            <a:lvl8pPr marL="3657600" lvl="7"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8pPr>
            <a:lvl9pPr marL="4114800" lvl="8"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9pPr>
          </a:lstStyle>
          <a:p>
            <a:endParaRPr/>
          </a:p>
        </p:txBody>
      </p:sp>
      <p:sp>
        <p:nvSpPr>
          <p:cNvPr id="1412" name="Google Shape;1412;p114"/>
          <p:cNvSpPr txBox="1">
            <a:spLocks noGrp="1"/>
          </p:cNvSpPr>
          <p:nvPr>
            <p:ph type="body" idx="3"/>
          </p:nvPr>
        </p:nvSpPr>
        <p:spPr>
          <a:xfrm>
            <a:off x="2545505" y="1251167"/>
            <a:ext cx="1941000" cy="650700"/>
          </a:xfrm>
          <a:prstGeom prst="rect">
            <a:avLst/>
          </a:prstGeom>
        </p:spPr>
        <p:txBody>
          <a:bodyPr spcFirstLastPara="1" wrap="square" lIns="0" tIns="0" rIns="91425" bIns="0" anchor="t" anchorCtr="0">
            <a:normAutofit/>
          </a:bodyPr>
          <a:lstStyle>
            <a:lvl1pPr marL="457200" lvl="0"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1pPr>
            <a:lvl2pPr marL="914400" lvl="1"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2pPr>
            <a:lvl3pPr marL="1371600" lvl="2"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3pPr>
            <a:lvl4pPr marL="1828800" lvl="3"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4pPr>
            <a:lvl5pPr marL="2286000" lvl="4"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5pPr>
            <a:lvl6pPr marL="2743200" lvl="5"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6pPr>
            <a:lvl7pPr marL="3200400" lvl="6"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7pPr>
            <a:lvl8pPr marL="3657600" lvl="7"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8pPr>
            <a:lvl9pPr marL="4114800" lvl="8"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9pPr>
          </a:lstStyle>
          <a:p>
            <a:endParaRPr/>
          </a:p>
        </p:txBody>
      </p:sp>
      <p:sp>
        <p:nvSpPr>
          <p:cNvPr id="1413" name="Google Shape;1413;p114"/>
          <p:cNvSpPr txBox="1">
            <a:spLocks noGrp="1"/>
          </p:cNvSpPr>
          <p:nvPr>
            <p:ph type="body" idx="4"/>
          </p:nvPr>
        </p:nvSpPr>
        <p:spPr>
          <a:xfrm>
            <a:off x="4777047" y="1254185"/>
            <a:ext cx="1941000" cy="650700"/>
          </a:xfrm>
          <a:prstGeom prst="rect">
            <a:avLst/>
          </a:prstGeom>
        </p:spPr>
        <p:txBody>
          <a:bodyPr spcFirstLastPara="1" wrap="square" lIns="0" tIns="0" rIns="91425" bIns="0" anchor="t" anchorCtr="0">
            <a:normAutofit/>
          </a:bodyPr>
          <a:lstStyle>
            <a:lvl1pPr marL="457200" lvl="0"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1pPr>
            <a:lvl2pPr marL="914400" lvl="1"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2pPr>
            <a:lvl3pPr marL="1371600" lvl="2"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3pPr>
            <a:lvl4pPr marL="1828800" lvl="3"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4pPr>
            <a:lvl5pPr marL="2286000" lvl="4"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5pPr>
            <a:lvl6pPr marL="2743200" lvl="5"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6pPr>
            <a:lvl7pPr marL="3200400" lvl="6"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7pPr>
            <a:lvl8pPr marL="3657600" lvl="7"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8pPr>
            <a:lvl9pPr marL="4114800" lvl="8"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9pPr>
          </a:lstStyle>
          <a:p>
            <a:endParaRPr/>
          </a:p>
        </p:txBody>
      </p:sp>
      <p:sp>
        <p:nvSpPr>
          <p:cNvPr id="1414" name="Google Shape;1414;p114"/>
          <p:cNvSpPr txBox="1">
            <a:spLocks noGrp="1"/>
          </p:cNvSpPr>
          <p:nvPr>
            <p:ph type="body" idx="5"/>
          </p:nvPr>
        </p:nvSpPr>
        <p:spPr>
          <a:xfrm>
            <a:off x="323963" y="1873501"/>
            <a:ext cx="1893000" cy="23508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cxnSp>
        <p:nvCxnSpPr>
          <p:cNvPr id="1415" name="Google Shape;1415;p114"/>
          <p:cNvCxnSpPr/>
          <p:nvPr/>
        </p:nvCxnSpPr>
        <p:spPr>
          <a:xfrm>
            <a:off x="2386238" y="1236010"/>
            <a:ext cx="0" cy="2988300"/>
          </a:xfrm>
          <a:prstGeom prst="straightConnector1">
            <a:avLst/>
          </a:prstGeom>
          <a:noFill/>
          <a:ln w="9525" cap="flat" cmpd="sng">
            <a:solidFill>
              <a:srgbClr val="1E4D2B"/>
            </a:solidFill>
            <a:prstDash val="solid"/>
            <a:round/>
            <a:headEnd type="none" w="med" len="med"/>
            <a:tailEnd type="none" w="med" len="med"/>
          </a:ln>
        </p:spPr>
      </p:cxnSp>
      <p:sp>
        <p:nvSpPr>
          <p:cNvPr id="1416" name="Google Shape;1416;p114"/>
          <p:cNvSpPr txBox="1">
            <a:spLocks noGrp="1"/>
          </p:cNvSpPr>
          <p:nvPr>
            <p:ph type="body" idx="6"/>
          </p:nvPr>
        </p:nvSpPr>
        <p:spPr>
          <a:xfrm>
            <a:off x="2548838" y="1873502"/>
            <a:ext cx="1941000" cy="23508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cxnSp>
        <p:nvCxnSpPr>
          <p:cNvPr id="1417" name="Google Shape;1417;p114"/>
          <p:cNvCxnSpPr/>
          <p:nvPr/>
        </p:nvCxnSpPr>
        <p:spPr>
          <a:xfrm>
            <a:off x="4611113" y="1236010"/>
            <a:ext cx="0" cy="2988300"/>
          </a:xfrm>
          <a:prstGeom prst="straightConnector1">
            <a:avLst/>
          </a:prstGeom>
          <a:noFill/>
          <a:ln w="9525" cap="flat" cmpd="sng">
            <a:solidFill>
              <a:srgbClr val="1E4D2B"/>
            </a:solidFill>
            <a:prstDash val="solid"/>
            <a:round/>
            <a:headEnd type="none" w="med" len="med"/>
            <a:tailEnd type="none" w="med" len="med"/>
          </a:ln>
        </p:spPr>
      </p:cxnSp>
      <p:sp>
        <p:nvSpPr>
          <p:cNvPr id="1418" name="Google Shape;1418;p114"/>
          <p:cNvSpPr txBox="1">
            <a:spLocks noGrp="1"/>
          </p:cNvSpPr>
          <p:nvPr>
            <p:ph type="body" idx="7"/>
          </p:nvPr>
        </p:nvSpPr>
        <p:spPr>
          <a:xfrm>
            <a:off x="4780388" y="1876543"/>
            <a:ext cx="1941000" cy="23508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pic>
        <p:nvPicPr>
          <p:cNvPr id="1419" name="Google Shape;1419;p114"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Next Steps 5">
  <p:cSld name="TITLE_AND_BODY_2_1_1_1_1_1_1_1_1_1_1_1_1_1_1_1_1_1_1_1_1_1_1_1_1_1_1_1_1_1_1_1_1_1_2_1_1_1_1_1_1_1_1_1_1_1_1_1_1_1_1_1_1_1_1_1_1_1_1_1_1_1_1_1_2">
    <p:bg>
      <p:bgPr>
        <a:solidFill>
          <a:srgbClr val="1E4D2B"/>
        </a:solidFill>
        <a:effectLst/>
      </p:bgPr>
    </p:bg>
    <p:spTree>
      <p:nvGrpSpPr>
        <p:cNvPr id="1" name="Shape 1420"/>
        <p:cNvGrpSpPr/>
        <p:nvPr/>
      </p:nvGrpSpPr>
      <p:grpSpPr>
        <a:xfrm>
          <a:off x="0" y="0"/>
          <a:ext cx="0" cy="0"/>
          <a:chOff x="0" y="0"/>
          <a:chExt cx="0" cy="0"/>
        </a:xfrm>
      </p:grpSpPr>
      <p:sp>
        <p:nvSpPr>
          <p:cNvPr id="1421" name="Google Shape;1421;p115"/>
          <p:cNvSpPr txBox="1">
            <a:spLocks noGrp="1"/>
          </p:cNvSpPr>
          <p:nvPr>
            <p:ph type="subTitle" idx="1"/>
          </p:nvPr>
        </p:nvSpPr>
        <p:spPr>
          <a:xfrm>
            <a:off x="371000" y="4490675"/>
            <a:ext cx="3240900" cy="3615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422" name="Google Shape;1422;p115"/>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77A45A"/>
                </a:solidFill>
                <a:latin typeface="Inter Medium"/>
                <a:ea typeface="Inter Medium"/>
                <a:cs typeface="Inter Medium"/>
                <a:sym typeface="Inter Medium"/>
              </a:rPr>
              <a:t>CONFIDENTIAL</a:t>
            </a:r>
            <a:endParaRPr sz="500">
              <a:solidFill>
                <a:srgbClr val="77A45A"/>
              </a:solidFill>
              <a:latin typeface="Inter Medium"/>
              <a:ea typeface="Inter Medium"/>
              <a:cs typeface="Inter Medium"/>
              <a:sym typeface="Inter Medium"/>
            </a:endParaRPr>
          </a:p>
        </p:txBody>
      </p:sp>
      <p:pic>
        <p:nvPicPr>
          <p:cNvPr id="1423" name="Google Shape;1423;p115" title="Copy of style=primary, Color=White.png"/>
          <p:cNvPicPr preferRelativeResize="0"/>
          <p:nvPr/>
        </p:nvPicPr>
        <p:blipFill>
          <a:blip r:embed="rId2">
            <a:alphaModFix amt="10000"/>
          </a:blip>
          <a:stretch>
            <a:fillRect/>
          </a:stretch>
        </p:blipFill>
        <p:spPr>
          <a:xfrm>
            <a:off x="299925" y="4639875"/>
            <a:ext cx="484125" cy="181025"/>
          </a:xfrm>
          <a:prstGeom prst="rect">
            <a:avLst/>
          </a:prstGeom>
          <a:noFill/>
          <a:ln>
            <a:noFill/>
          </a:ln>
        </p:spPr>
      </p:pic>
      <p:sp>
        <p:nvSpPr>
          <p:cNvPr id="1424" name="Google Shape;1424;p115"/>
          <p:cNvSpPr txBox="1">
            <a:spLocks noGrp="1"/>
          </p:cNvSpPr>
          <p:nvPr>
            <p:ph type="subTitle" idx="2"/>
          </p:nvPr>
        </p:nvSpPr>
        <p:spPr>
          <a:xfrm>
            <a:off x="312204" y="4262075"/>
            <a:ext cx="3240900" cy="3615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425" name="Google Shape;1425;p115"/>
          <p:cNvSpPr txBox="1">
            <a:spLocks noGrp="1"/>
          </p:cNvSpPr>
          <p:nvPr>
            <p:ph type="title"/>
          </p:nvPr>
        </p:nvSpPr>
        <p:spPr>
          <a:xfrm>
            <a:off x="371000" y="373275"/>
            <a:ext cx="7762200" cy="923700"/>
          </a:xfrm>
          <a:prstGeom prst="rect">
            <a:avLst/>
          </a:prstGeom>
        </p:spPr>
        <p:txBody>
          <a:bodyPr spcFirstLastPara="1" wrap="square" lIns="0" tIns="0" rIns="91425" bIns="91425" anchor="t" anchorCtr="0">
            <a:normAutofit/>
          </a:bodyPr>
          <a:lstStyle>
            <a:lvl1pPr lvl="0">
              <a:spcBef>
                <a:spcPts val="0"/>
              </a:spcBef>
              <a:spcAft>
                <a:spcPts val="0"/>
              </a:spcAft>
              <a:buClr>
                <a:schemeClr val="lt1"/>
              </a:buClr>
              <a:buSzPts val="4100"/>
              <a:buFont typeface="Inter SemiBold"/>
              <a:buNone/>
              <a:defRPr sz="4100">
                <a:solidFill>
                  <a:schemeClr val="lt1"/>
                </a:solidFill>
                <a:latin typeface="Inter SemiBold"/>
                <a:ea typeface="Inter SemiBold"/>
                <a:cs typeface="Inter SemiBold"/>
                <a:sym typeface="Inter SemiBold"/>
              </a:defRPr>
            </a:lvl1pPr>
            <a:lvl2pPr lvl="1" algn="ctr">
              <a:spcBef>
                <a:spcPts val="0"/>
              </a:spcBef>
              <a:spcAft>
                <a:spcPts val="0"/>
              </a:spcAft>
              <a:buClr>
                <a:srgbClr val="1E4D2B"/>
              </a:buClr>
              <a:buSzPts val="4100"/>
              <a:buNone/>
              <a:defRPr sz="4100">
                <a:solidFill>
                  <a:srgbClr val="1E4D2B"/>
                </a:solidFill>
              </a:defRPr>
            </a:lvl2pPr>
            <a:lvl3pPr lvl="2" algn="ctr">
              <a:spcBef>
                <a:spcPts val="0"/>
              </a:spcBef>
              <a:spcAft>
                <a:spcPts val="0"/>
              </a:spcAft>
              <a:buClr>
                <a:srgbClr val="1E4D2B"/>
              </a:buClr>
              <a:buSzPts val="4100"/>
              <a:buNone/>
              <a:defRPr sz="4100">
                <a:solidFill>
                  <a:srgbClr val="1E4D2B"/>
                </a:solidFill>
              </a:defRPr>
            </a:lvl3pPr>
            <a:lvl4pPr lvl="3" algn="ctr">
              <a:spcBef>
                <a:spcPts val="0"/>
              </a:spcBef>
              <a:spcAft>
                <a:spcPts val="0"/>
              </a:spcAft>
              <a:buClr>
                <a:srgbClr val="1E4D2B"/>
              </a:buClr>
              <a:buSzPts val="4100"/>
              <a:buNone/>
              <a:defRPr sz="4100">
                <a:solidFill>
                  <a:srgbClr val="1E4D2B"/>
                </a:solidFill>
              </a:defRPr>
            </a:lvl4pPr>
            <a:lvl5pPr lvl="4" algn="ctr">
              <a:spcBef>
                <a:spcPts val="0"/>
              </a:spcBef>
              <a:spcAft>
                <a:spcPts val="0"/>
              </a:spcAft>
              <a:buClr>
                <a:srgbClr val="1E4D2B"/>
              </a:buClr>
              <a:buSzPts val="4100"/>
              <a:buNone/>
              <a:defRPr sz="4100">
                <a:solidFill>
                  <a:srgbClr val="1E4D2B"/>
                </a:solidFill>
              </a:defRPr>
            </a:lvl5pPr>
            <a:lvl6pPr lvl="5" algn="ctr">
              <a:spcBef>
                <a:spcPts val="0"/>
              </a:spcBef>
              <a:spcAft>
                <a:spcPts val="0"/>
              </a:spcAft>
              <a:buClr>
                <a:srgbClr val="1E4D2B"/>
              </a:buClr>
              <a:buSzPts val="4100"/>
              <a:buNone/>
              <a:defRPr sz="4100">
                <a:solidFill>
                  <a:srgbClr val="1E4D2B"/>
                </a:solidFill>
              </a:defRPr>
            </a:lvl6pPr>
            <a:lvl7pPr lvl="6" algn="ctr">
              <a:spcBef>
                <a:spcPts val="0"/>
              </a:spcBef>
              <a:spcAft>
                <a:spcPts val="0"/>
              </a:spcAft>
              <a:buClr>
                <a:srgbClr val="1E4D2B"/>
              </a:buClr>
              <a:buSzPts val="4100"/>
              <a:buNone/>
              <a:defRPr sz="4100">
                <a:solidFill>
                  <a:srgbClr val="1E4D2B"/>
                </a:solidFill>
              </a:defRPr>
            </a:lvl7pPr>
            <a:lvl8pPr lvl="7" algn="ctr">
              <a:spcBef>
                <a:spcPts val="0"/>
              </a:spcBef>
              <a:spcAft>
                <a:spcPts val="0"/>
              </a:spcAft>
              <a:buClr>
                <a:srgbClr val="1E4D2B"/>
              </a:buClr>
              <a:buSzPts val="4100"/>
              <a:buNone/>
              <a:defRPr sz="4100">
                <a:solidFill>
                  <a:srgbClr val="1E4D2B"/>
                </a:solidFill>
              </a:defRPr>
            </a:lvl8pPr>
            <a:lvl9pPr lvl="8" algn="ctr">
              <a:spcBef>
                <a:spcPts val="0"/>
              </a:spcBef>
              <a:spcAft>
                <a:spcPts val="0"/>
              </a:spcAft>
              <a:buClr>
                <a:srgbClr val="1E4D2B"/>
              </a:buClr>
              <a:buSzPts val="4100"/>
              <a:buNone/>
              <a:defRPr sz="4100">
                <a:solidFill>
                  <a:srgbClr val="1E4D2B"/>
                </a:solidFill>
              </a:defRPr>
            </a:lvl9pPr>
          </a:lstStyle>
          <a:p>
            <a:endParaRPr/>
          </a:p>
        </p:txBody>
      </p:sp>
      <p:sp>
        <p:nvSpPr>
          <p:cNvPr id="1426" name="Google Shape;1426;p115"/>
          <p:cNvSpPr txBox="1">
            <a:spLocks noGrp="1"/>
          </p:cNvSpPr>
          <p:nvPr>
            <p:ph type="body" idx="3"/>
          </p:nvPr>
        </p:nvSpPr>
        <p:spPr>
          <a:xfrm>
            <a:off x="320625" y="1251167"/>
            <a:ext cx="1893000" cy="650700"/>
          </a:xfrm>
          <a:prstGeom prst="rect">
            <a:avLst/>
          </a:prstGeom>
        </p:spPr>
        <p:txBody>
          <a:bodyPr spcFirstLastPara="1" wrap="square" lIns="0" tIns="0" rIns="91425" bIns="0" anchor="t" anchorCtr="0">
            <a:normAutofit/>
          </a:bodyPr>
          <a:lstStyle>
            <a:lvl1pPr marL="457200" lvl="0" indent="-419100">
              <a:spcBef>
                <a:spcPts val="0"/>
              </a:spcBef>
              <a:spcAft>
                <a:spcPts val="0"/>
              </a:spcAft>
              <a:buClr>
                <a:srgbClr val="B2DD79"/>
              </a:buClr>
              <a:buSzPts val="3000"/>
              <a:buFont typeface="Inter Medium"/>
              <a:buChar char="●"/>
              <a:defRPr sz="3000">
                <a:solidFill>
                  <a:srgbClr val="B2DD79"/>
                </a:solidFill>
                <a:latin typeface="Inter Medium"/>
                <a:ea typeface="Inter Medium"/>
                <a:cs typeface="Inter Medium"/>
                <a:sym typeface="Inter Medium"/>
              </a:defRPr>
            </a:lvl1pPr>
            <a:lvl2pPr marL="914400" lvl="1" indent="-419100">
              <a:spcBef>
                <a:spcPts val="0"/>
              </a:spcBef>
              <a:spcAft>
                <a:spcPts val="0"/>
              </a:spcAft>
              <a:buClr>
                <a:srgbClr val="B2DD79"/>
              </a:buClr>
              <a:buSzPts val="3000"/>
              <a:buFont typeface="Inter Medium"/>
              <a:buChar char="○"/>
              <a:defRPr sz="3000">
                <a:solidFill>
                  <a:srgbClr val="B2DD79"/>
                </a:solidFill>
                <a:latin typeface="Inter Medium"/>
                <a:ea typeface="Inter Medium"/>
                <a:cs typeface="Inter Medium"/>
                <a:sym typeface="Inter Medium"/>
              </a:defRPr>
            </a:lvl2pPr>
            <a:lvl3pPr marL="1371600" lvl="2" indent="-419100">
              <a:spcBef>
                <a:spcPts val="0"/>
              </a:spcBef>
              <a:spcAft>
                <a:spcPts val="0"/>
              </a:spcAft>
              <a:buClr>
                <a:srgbClr val="B2DD79"/>
              </a:buClr>
              <a:buSzPts val="3000"/>
              <a:buFont typeface="Inter Medium"/>
              <a:buChar char="■"/>
              <a:defRPr sz="3000">
                <a:solidFill>
                  <a:srgbClr val="B2DD79"/>
                </a:solidFill>
                <a:latin typeface="Inter Medium"/>
                <a:ea typeface="Inter Medium"/>
                <a:cs typeface="Inter Medium"/>
                <a:sym typeface="Inter Medium"/>
              </a:defRPr>
            </a:lvl3pPr>
            <a:lvl4pPr marL="1828800" lvl="3" indent="-419100">
              <a:spcBef>
                <a:spcPts val="0"/>
              </a:spcBef>
              <a:spcAft>
                <a:spcPts val="0"/>
              </a:spcAft>
              <a:buClr>
                <a:srgbClr val="B2DD79"/>
              </a:buClr>
              <a:buSzPts val="3000"/>
              <a:buFont typeface="Inter Medium"/>
              <a:buChar char="●"/>
              <a:defRPr sz="3000">
                <a:solidFill>
                  <a:srgbClr val="B2DD79"/>
                </a:solidFill>
                <a:latin typeface="Inter Medium"/>
                <a:ea typeface="Inter Medium"/>
                <a:cs typeface="Inter Medium"/>
                <a:sym typeface="Inter Medium"/>
              </a:defRPr>
            </a:lvl4pPr>
            <a:lvl5pPr marL="2286000" lvl="4" indent="-419100">
              <a:spcBef>
                <a:spcPts val="0"/>
              </a:spcBef>
              <a:spcAft>
                <a:spcPts val="0"/>
              </a:spcAft>
              <a:buClr>
                <a:srgbClr val="B2DD79"/>
              </a:buClr>
              <a:buSzPts val="3000"/>
              <a:buFont typeface="Inter Medium"/>
              <a:buChar char="○"/>
              <a:defRPr sz="3000">
                <a:solidFill>
                  <a:srgbClr val="B2DD79"/>
                </a:solidFill>
                <a:latin typeface="Inter Medium"/>
                <a:ea typeface="Inter Medium"/>
                <a:cs typeface="Inter Medium"/>
                <a:sym typeface="Inter Medium"/>
              </a:defRPr>
            </a:lvl5pPr>
            <a:lvl6pPr marL="2743200" lvl="5" indent="-419100">
              <a:spcBef>
                <a:spcPts val="0"/>
              </a:spcBef>
              <a:spcAft>
                <a:spcPts val="0"/>
              </a:spcAft>
              <a:buClr>
                <a:srgbClr val="B2DD79"/>
              </a:buClr>
              <a:buSzPts val="3000"/>
              <a:buFont typeface="Inter Medium"/>
              <a:buChar char="■"/>
              <a:defRPr sz="3000">
                <a:solidFill>
                  <a:srgbClr val="B2DD79"/>
                </a:solidFill>
                <a:latin typeface="Inter Medium"/>
                <a:ea typeface="Inter Medium"/>
                <a:cs typeface="Inter Medium"/>
                <a:sym typeface="Inter Medium"/>
              </a:defRPr>
            </a:lvl6pPr>
            <a:lvl7pPr marL="3200400" lvl="6" indent="-419100">
              <a:spcBef>
                <a:spcPts val="0"/>
              </a:spcBef>
              <a:spcAft>
                <a:spcPts val="0"/>
              </a:spcAft>
              <a:buClr>
                <a:srgbClr val="B2DD79"/>
              </a:buClr>
              <a:buSzPts val="3000"/>
              <a:buFont typeface="Inter Medium"/>
              <a:buChar char="●"/>
              <a:defRPr sz="3000">
                <a:solidFill>
                  <a:srgbClr val="B2DD79"/>
                </a:solidFill>
                <a:latin typeface="Inter Medium"/>
                <a:ea typeface="Inter Medium"/>
                <a:cs typeface="Inter Medium"/>
                <a:sym typeface="Inter Medium"/>
              </a:defRPr>
            </a:lvl7pPr>
            <a:lvl8pPr marL="3657600" lvl="7" indent="-419100">
              <a:spcBef>
                <a:spcPts val="0"/>
              </a:spcBef>
              <a:spcAft>
                <a:spcPts val="0"/>
              </a:spcAft>
              <a:buClr>
                <a:srgbClr val="B2DD79"/>
              </a:buClr>
              <a:buSzPts val="3000"/>
              <a:buFont typeface="Inter Medium"/>
              <a:buChar char="○"/>
              <a:defRPr sz="3000">
                <a:solidFill>
                  <a:srgbClr val="B2DD79"/>
                </a:solidFill>
                <a:latin typeface="Inter Medium"/>
                <a:ea typeface="Inter Medium"/>
                <a:cs typeface="Inter Medium"/>
                <a:sym typeface="Inter Medium"/>
              </a:defRPr>
            </a:lvl8pPr>
            <a:lvl9pPr marL="4114800" lvl="8" indent="-419100">
              <a:spcBef>
                <a:spcPts val="0"/>
              </a:spcBef>
              <a:spcAft>
                <a:spcPts val="0"/>
              </a:spcAft>
              <a:buClr>
                <a:srgbClr val="B2DD79"/>
              </a:buClr>
              <a:buSzPts val="3000"/>
              <a:buFont typeface="Inter Medium"/>
              <a:buChar char="■"/>
              <a:defRPr sz="3000">
                <a:solidFill>
                  <a:srgbClr val="B2DD79"/>
                </a:solidFill>
                <a:latin typeface="Inter Medium"/>
                <a:ea typeface="Inter Medium"/>
                <a:cs typeface="Inter Medium"/>
                <a:sym typeface="Inter Medium"/>
              </a:defRPr>
            </a:lvl9pPr>
          </a:lstStyle>
          <a:p>
            <a:endParaRPr/>
          </a:p>
        </p:txBody>
      </p:sp>
      <p:sp>
        <p:nvSpPr>
          <p:cNvPr id="1427" name="Google Shape;1427;p115"/>
          <p:cNvSpPr txBox="1">
            <a:spLocks noGrp="1"/>
          </p:cNvSpPr>
          <p:nvPr>
            <p:ph type="body" idx="4"/>
          </p:nvPr>
        </p:nvSpPr>
        <p:spPr>
          <a:xfrm>
            <a:off x="2545505" y="1251167"/>
            <a:ext cx="1941000" cy="650700"/>
          </a:xfrm>
          <a:prstGeom prst="rect">
            <a:avLst/>
          </a:prstGeom>
        </p:spPr>
        <p:txBody>
          <a:bodyPr spcFirstLastPara="1" wrap="square" lIns="0" tIns="0" rIns="91425" bIns="0" anchor="t" anchorCtr="0">
            <a:normAutofit/>
          </a:bodyPr>
          <a:lstStyle>
            <a:lvl1pPr marL="457200" lvl="0" indent="-419100">
              <a:spcBef>
                <a:spcPts val="0"/>
              </a:spcBef>
              <a:spcAft>
                <a:spcPts val="0"/>
              </a:spcAft>
              <a:buClr>
                <a:srgbClr val="B2DD79"/>
              </a:buClr>
              <a:buSzPts val="3000"/>
              <a:buFont typeface="Inter Medium"/>
              <a:buChar char="●"/>
              <a:defRPr sz="3000">
                <a:solidFill>
                  <a:srgbClr val="B2DD79"/>
                </a:solidFill>
                <a:latin typeface="Inter Medium"/>
                <a:ea typeface="Inter Medium"/>
                <a:cs typeface="Inter Medium"/>
                <a:sym typeface="Inter Medium"/>
              </a:defRPr>
            </a:lvl1pPr>
            <a:lvl2pPr marL="914400" lvl="1" indent="-419100">
              <a:spcBef>
                <a:spcPts val="0"/>
              </a:spcBef>
              <a:spcAft>
                <a:spcPts val="0"/>
              </a:spcAft>
              <a:buClr>
                <a:srgbClr val="B2DD79"/>
              </a:buClr>
              <a:buSzPts val="3000"/>
              <a:buFont typeface="Inter Medium"/>
              <a:buChar char="○"/>
              <a:defRPr sz="3000">
                <a:solidFill>
                  <a:srgbClr val="B2DD79"/>
                </a:solidFill>
                <a:latin typeface="Inter Medium"/>
                <a:ea typeface="Inter Medium"/>
                <a:cs typeface="Inter Medium"/>
                <a:sym typeface="Inter Medium"/>
              </a:defRPr>
            </a:lvl2pPr>
            <a:lvl3pPr marL="1371600" lvl="2" indent="-419100">
              <a:spcBef>
                <a:spcPts val="0"/>
              </a:spcBef>
              <a:spcAft>
                <a:spcPts val="0"/>
              </a:spcAft>
              <a:buClr>
                <a:srgbClr val="B2DD79"/>
              </a:buClr>
              <a:buSzPts val="3000"/>
              <a:buFont typeface="Inter Medium"/>
              <a:buChar char="■"/>
              <a:defRPr sz="3000">
                <a:solidFill>
                  <a:srgbClr val="B2DD79"/>
                </a:solidFill>
                <a:latin typeface="Inter Medium"/>
                <a:ea typeface="Inter Medium"/>
                <a:cs typeface="Inter Medium"/>
                <a:sym typeface="Inter Medium"/>
              </a:defRPr>
            </a:lvl3pPr>
            <a:lvl4pPr marL="1828800" lvl="3" indent="-419100">
              <a:spcBef>
                <a:spcPts val="0"/>
              </a:spcBef>
              <a:spcAft>
                <a:spcPts val="0"/>
              </a:spcAft>
              <a:buClr>
                <a:srgbClr val="B2DD79"/>
              </a:buClr>
              <a:buSzPts val="3000"/>
              <a:buFont typeface="Inter Medium"/>
              <a:buChar char="●"/>
              <a:defRPr sz="3000">
                <a:solidFill>
                  <a:srgbClr val="B2DD79"/>
                </a:solidFill>
                <a:latin typeface="Inter Medium"/>
                <a:ea typeface="Inter Medium"/>
                <a:cs typeface="Inter Medium"/>
                <a:sym typeface="Inter Medium"/>
              </a:defRPr>
            </a:lvl4pPr>
            <a:lvl5pPr marL="2286000" lvl="4" indent="-419100">
              <a:spcBef>
                <a:spcPts val="0"/>
              </a:spcBef>
              <a:spcAft>
                <a:spcPts val="0"/>
              </a:spcAft>
              <a:buClr>
                <a:srgbClr val="B2DD79"/>
              </a:buClr>
              <a:buSzPts val="3000"/>
              <a:buFont typeface="Inter Medium"/>
              <a:buChar char="○"/>
              <a:defRPr sz="3000">
                <a:solidFill>
                  <a:srgbClr val="B2DD79"/>
                </a:solidFill>
                <a:latin typeface="Inter Medium"/>
                <a:ea typeface="Inter Medium"/>
                <a:cs typeface="Inter Medium"/>
                <a:sym typeface="Inter Medium"/>
              </a:defRPr>
            </a:lvl5pPr>
            <a:lvl6pPr marL="2743200" lvl="5" indent="-419100">
              <a:spcBef>
                <a:spcPts val="0"/>
              </a:spcBef>
              <a:spcAft>
                <a:spcPts val="0"/>
              </a:spcAft>
              <a:buClr>
                <a:srgbClr val="B2DD79"/>
              </a:buClr>
              <a:buSzPts val="3000"/>
              <a:buFont typeface="Inter Medium"/>
              <a:buChar char="■"/>
              <a:defRPr sz="3000">
                <a:solidFill>
                  <a:srgbClr val="B2DD79"/>
                </a:solidFill>
                <a:latin typeface="Inter Medium"/>
                <a:ea typeface="Inter Medium"/>
                <a:cs typeface="Inter Medium"/>
                <a:sym typeface="Inter Medium"/>
              </a:defRPr>
            </a:lvl6pPr>
            <a:lvl7pPr marL="3200400" lvl="6" indent="-419100">
              <a:spcBef>
                <a:spcPts val="0"/>
              </a:spcBef>
              <a:spcAft>
                <a:spcPts val="0"/>
              </a:spcAft>
              <a:buClr>
                <a:srgbClr val="B2DD79"/>
              </a:buClr>
              <a:buSzPts val="3000"/>
              <a:buFont typeface="Inter Medium"/>
              <a:buChar char="●"/>
              <a:defRPr sz="3000">
                <a:solidFill>
                  <a:srgbClr val="B2DD79"/>
                </a:solidFill>
                <a:latin typeface="Inter Medium"/>
                <a:ea typeface="Inter Medium"/>
                <a:cs typeface="Inter Medium"/>
                <a:sym typeface="Inter Medium"/>
              </a:defRPr>
            </a:lvl7pPr>
            <a:lvl8pPr marL="3657600" lvl="7" indent="-419100">
              <a:spcBef>
                <a:spcPts val="0"/>
              </a:spcBef>
              <a:spcAft>
                <a:spcPts val="0"/>
              </a:spcAft>
              <a:buClr>
                <a:srgbClr val="B2DD79"/>
              </a:buClr>
              <a:buSzPts val="3000"/>
              <a:buFont typeface="Inter Medium"/>
              <a:buChar char="○"/>
              <a:defRPr sz="3000">
                <a:solidFill>
                  <a:srgbClr val="B2DD79"/>
                </a:solidFill>
                <a:latin typeface="Inter Medium"/>
                <a:ea typeface="Inter Medium"/>
                <a:cs typeface="Inter Medium"/>
                <a:sym typeface="Inter Medium"/>
              </a:defRPr>
            </a:lvl8pPr>
            <a:lvl9pPr marL="4114800" lvl="8" indent="-419100">
              <a:spcBef>
                <a:spcPts val="0"/>
              </a:spcBef>
              <a:spcAft>
                <a:spcPts val="0"/>
              </a:spcAft>
              <a:buClr>
                <a:srgbClr val="B2DD79"/>
              </a:buClr>
              <a:buSzPts val="3000"/>
              <a:buFont typeface="Inter Medium"/>
              <a:buChar char="■"/>
              <a:defRPr sz="3000">
                <a:solidFill>
                  <a:srgbClr val="B2DD79"/>
                </a:solidFill>
                <a:latin typeface="Inter Medium"/>
                <a:ea typeface="Inter Medium"/>
                <a:cs typeface="Inter Medium"/>
                <a:sym typeface="Inter Medium"/>
              </a:defRPr>
            </a:lvl9pPr>
          </a:lstStyle>
          <a:p>
            <a:endParaRPr/>
          </a:p>
        </p:txBody>
      </p:sp>
      <p:sp>
        <p:nvSpPr>
          <p:cNvPr id="1428" name="Google Shape;1428;p115"/>
          <p:cNvSpPr txBox="1">
            <a:spLocks noGrp="1"/>
          </p:cNvSpPr>
          <p:nvPr>
            <p:ph type="body" idx="5"/>
          </p:nvPr>
        </p:nvSpPr>
        <p:spPr>
          <a:xfrm>
            <a:off x="4777047" y="1254185"/>
            <a:ext cx="1941000" cy="650700"/>
          </a:xfrm>
          <a:prstGeom prst="rect">
            <a:avLst/>
          </a:prstGeom>
        </p:spPr>
        <p:txBody>
          <a:bodyPr spcFirstLastPara="1" wrap="square" lIns="0" tIns="0" rIns="91425" bIns="0" anchor="t" anchorCtr="0">
            <a:normAutofit/>
          </a:bodyPr>
          <a:lstStyle>
            <a:lvl1pPr marL="457200" lvl="0" indent="-419100">
              <a:spcBef>
                <a:spcPts val="0"/>
              </a:spcBef>
              <a:spcAft>
                <a:spcPts val="0"/>
              </a:spcAft>
              <a:buClr>
                <a:srgbClr val="B2DD79"/>
              </a:buClr>
              <a:buSzPts val="3000"/>
              <a:buFont typeface="Inter Medium"/>
              <a:buChar char="●"/>
              <a:defRPr sz="3000">
                <a:solidFill>
                  <a:srgbClr val="B2DD79"/>
                </a:solidFill>
                <a:latin typeface="Inter Medium"/>
                <a:ea typeface="Inter Medium"/>
                <a:cs typeface="Inter Medium"/>
                <a:sym typeface="Inter Medium"/>
              </a:defRPr>
            </a:lvl1pPr>
            <a:lvl2pPr marL="914400" lvl="1" indent="-419100">
              <a:spcBef>
                <a:spcPts val="0"/>
              </a:spcBef>
              <a:spcAft>
                <a:spcPts val="0"/>
              </a:spcAft>
              <a:buClr>
                <a:srgbClr val="B2DD79"/>
              </a:buClr>
              <a:buSzPts val="3000"/>
              <a:buFont typeface="Inter Medium"/>
              <a:buChar char="○"/>
              <a:defRPr sz="3000">
                <a:solidFill>
                  <a:srgbClr val="B2DD79"/>
                </a:solidFill>
                <a:latin typeface="Inter Medium"/>
                <a:ea typeface="Inter Medium"/>
                <a:cs typeface="Inter Medium"/>
                <a:sym typeface="Inter Medium"/>
              </a:defRPr>
            </a:lvl2pPr>
            <a:lvl3pPr marL="1371600" lvl="2" indent="-419100">
              <a:spcBef>
                <a:spcPts val="0"/>
              </a:spcBef>
              <a:spcAft>
                <a:spcPts val="0"/>
              </a:spcAft>
              <a:buClr>
                <a:srgbClr val="B2DD79"/>
              </a:buClr>
              <a:buSzPts val="3000"/>
              <a:buFont typeface="Inter Medium"/>
              <a:buChar char="■"/>
              <a:defRPr sz="3000">
                <a:solidFill>
                  <a:srgbClr val="B2DD79"/>
                </a:solidFill>
                <a:latin typeface="Inter Medium"/>
                <a:ea typeface="Inter Medium"/>
                <a:cs typeface="Inter Medium"/>
                <a:sym typeface="Inter Medium"/>
              </a:defRPr>
            </a:lvl3pPr>
            <a:lvl4pPr marL="1828800" lvl="3" indent="-419100">
              <a:spcBef>
                <a:spcPts val="0"/>
              </a:spcBef>
              <a:spcAft>
                <a:spcPts val="0"/>
              </a:spcAft>
              <a:buClr>
                <a:srgbClr val="B2DD79"/>
              </a:buClr>
              <a:buSzPts val="3000"/>
              <a:buFont typeface="Inter Medium"/>
              <a:buChar char="●"/>
              <a:defRPr sz="3000">
                <a:solidFill>
                  <a:srgbClr val="B2DD79"/>
                </a:solidFill>
                <a:latin typeface="Inter Medium"/>
                <a:ea typeface="Inter Medium"/>
                <a:cs typeface="Inter Medium"/>
                <a:sym typeface="Inter Medium"/>
              </a:defRPr>
            </a:lvl4pPr>
            <a:lvl5pPr marL="2286000" lvl="4" indent="-419100">
              <a:spcBef>
                <a:spcPts val="0"/>
              </a:spcBef>
              <a:spcAft>
                <a:spcPts val="0"/>
              </a:spcAft>
              <a:buClr>
                <a:srgbClr val="B2DD79"/>
              </a:buClr>
              <a:buSzPts val="3000"/>
              <a:buFont typeface="Inter Medium"/>
              <a:buChar char="○"/>
              <a:defRPr sz="3000">
                <a:solidFill>
                  <a:srgbClr val="B2DD79"/>
                </a:solidFill>
                <a:latin typeface="Inter Medium"/>
                <a:ea typeface="Inter Medium"/>
                <a:cs typeface="Inter Medium"/>
                <a:sym typeface="Inter Medium"/>
              </a:defRPr>
            </a:lvl5pPr>
            <a:lvl6pPr marL="2743200" lvl="5" indent="-419100">
              <a:spcBef>
                <a:spcPts val="0"/>
              </a:spcBef>
              <a:spcAft>
                <a:spcPts val="0"/>
              </a:spcAft>
              <a:buClr>
                <a:srgbClr val="B2DD79"/>
              </a:buClr>
              <a:buSzPts val="3000"/>
              <a:buFont typeface="Inter Medium"/>
              <a:buChar char="■"/>
              <a:defRPr sz="3000">
                <a:solidFill>
                  <a:srgbClr val="B2DD79"/>
                </a:solidFill>
                <a:latin typeface="Inter Medium"/>
                <a:ea typeface="Inter Medium"/>
                <a:cs typeface="Inter Medium"/>
                <a:sym typeface="Inter Medium"/>
              </a:defRPr>
            </a:lvl6pPr>
            <a:lvl7pPr marL="3200400" lvl="6" indent="-419100">
              <a:spcBef>
                <a:spcPts val="0"/>
              </a:spcBef>
              <a:spcAft>
                <a:spcPts val="0"/>
              </a:spcAft>
              <a:buClr>
                <a:srgbClr val="B2DD79"/>
              </a:buClr>
              <a:buSzPts val="3000"/>
              <a:buFont typeface="Inter Medium"/>
              <a:buChar char="●"/>
              <a:defRPr sz="3000">
                <a:solidFill>
                  <a:srgbClr val="B2DD79"/>
                </a:solidFill>
                <a:latin typeface="Inter Medium"/>
                <a:ea typeface="Inter Medium"/>
                <a:cs typeface="Inter Medium"/>
                <a:sym typeface="Inter Medium"/>
              </a:defRPr>
            </a:lvl7pPr>
            <a:lvl8pPr marL="3657600" lvl="7" indent="-419100">
              <a:spcBef>
                <a:spcPts val="0"/>
              </a:spcBef>
              <a:spcAft>
                <a:spcPts val="0"/>
              </a:spcAft>
              <a:buClr>
                <a:srgbClr val="B2DD79"/>
              </a:buClr>
              <a:buSzPts val="3000"/>
              <a:buFont typeface="Inter Medium"/>
              <a:buChar char="○"/>
              <a:defRPr sz="3000">
                <a:solidFill>
                  <a:srgbClr val="B2DD79"/>
                </a:solidFill>
                <a:latin typeface="Inter Medium"/>
                <a:ea typeface="Inter Medium"/>
                <a:cs typeface="Inter Medium"/>
                <a:sym typeface="Inter Medium"/>
              </a:defRPr>
            </a:lvl8pPr>
            <a:lvl9pPr marL="4114800" lvl="8" indent="-419100">
              <a:spcBef>
                <a:spcPts val="0"/>
              </a:spcBef>
              <a:spcAft>
                <a:spcPts val="0"/>
              </a:spcAft>
              <a:buClr>
                <a:srgbClr val="B2DD79"/>
              </a:buClr>
              <a:buSzPts val="3000"/>
              <a:buFont typeface="Inter Medium"/>
              <a:buChar char="■"/>
              <a:defRPr sz="3000">
                <a:solidFill>
                  <a:srgbClr val="B2DD79"/>
                </a:solidFill>
                <a:latin typeface="Inter Medium"/>
                <a:ea typeface="Inter Medium"/>
                <a:cs typeface="Inter Medium"/>
                <a:sym typeface="Inter Medium"/>
              </a:defRPr>
            </a:lvl9pPr>
          </a:lstStyle>
          <a:p>
            <a:endParaRPr/>
          </a:p>
        </p:txBody>
      </p:sp>
      <p:sp>
        <p:nvSpPr>
          <p:cNvPr id="1429" name="Google Shape;1429;p115"/>
          <p:cNvSpPr txBox="1">
            <a:spLocks noGrp="1"/>
          </p:cNvSpPr>
          <p:nvPr>
            <p:ph type="body" idx="6"/>
          </p:nvPr>
        </p:nvSpPr>
        <p:spPr>
          <a:xfrm>
            <a:off x="323963" y="1873501"/>
            <a:ext cx="1893000" cy="2350800"/>
          </a:xfrm>
          <a:prstGeom prst="rect">
            <a:avLst/>
          </a:prstGeom>
        </p:spPr>
        <p:txBody>
          <a:bodyPr spcFirstLastPara="1" wrap="square" lIns="0" tIns="0" rIns="91425" bIns="0" anchor="t" anchorCtr="0">
            <a:normAutofit/>
          </a:bodyPr>
          <a:lstStyle>
            <a:lvl1pPr marL="457200" lvl="0" indent="-317500">
              <a:spcBef>
                <a:spcPts val="0"/>
              </a:spcBef>
              <a:spcAft>
                <a:spcPts val="0"/>
              </a:spcAft>
              <a:buClr>
                <a:schemeClr val="lt1"/>
              </a:buClr>
              <a:buSzPts val="1400"/>
              <a:buFont typeface="Inter Medium"/>
              <a:buChar char="●"/>
              <a:defRPr sz="1400">
                <a:solidFill>
                  <a:schemeClr val="lt1"/>
                </a:solidFill>
                <a:latin typeface="Inter Medium"/>
                <a:ea typeface="Inter Medium"/>
                <a:cs typeface="Inter Medium"/>
                <a:sym typeface="Inter Medium"/>
              </a:defRPr>
            </a:lvl1pPr>
            <a:lvl2pPr marL="914400" lvl="1"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2pPr>
            <a:lvl3pPr marL="1371600" lvl="2"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3pPr>
            <a:lvl4pPr marL="1828800" lvl="3"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4pPr>
            <a:lvl5pPr marL="2286000" lvl="4"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5pPr>
            <a:lvl6pPr marL="2743200" lvl="5"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6pPr>
            <a:lvl7pPr marL="3200400" lvl="6"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7pPr>
            <a:lvl8pPr marL="3657600" lvl="7"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8pPr>
            <a:lvl9pPr marL="4114800" lvl="8"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9pPr>
          </a:lstStyle>
          <a:p>
            <a:endParaRPr/>
          </a:p>
        </p:txBody>
      </p:sp>
      <p:cxnSp>
        <p:nvCxnSpPr>
          <p:cNvPr id="1430" name="Google Shape;1430;p115"/>
          <p:cNvCxnSpPr/>
          <p:nvPr/>
        </p:nvCxnSpPr>
        <p:spPr>
          <a:xfrm>
            <a:off x="2386238" y="1236010"/>
            <a:ext cx="0" cy="2988300"/>
          </a:xfrm>
          <a:prstGeom prst="straightConnector1">
            <a:avLst/>
          </a:prstGeom>
          <a:noFill/>
          <a:ln w="9525" cap="flat" cmpd="sng">
            <a:solidFill>
              <a:schemeClr val="lt1"/>
            </a:solidFill>
            <a:prstDash val="solid"/>
            <a:round/>
            <a:headEnd type="none" w="med" len="med"/>
            <a:tailEnd type="none" w="med" len="med"/>
          </a:ln>
        </p:spPr>
      </p:cxnSp>
      <p:sp>
        <p:nvSpPr>
          <p:cNvPr id="1431" name="Google Shape;1431;p115"/>
          <p:cNvSpPr txBox="1">
            <a:spLocks noGrp="1"/>
          </p:cNvSpPr>
          <p:nvPr>
            <p:ph type="body" idx="7"/>
          </p:nvPr>
        </p:nvSpPr>
        <p:spPr>
          <a:xfrm>
            <a:off x="2548838" y="1873502"/>
            <a:ext cx="1941000" cy="2350800"/>
          </a:xfrm>
          <a:prstGeom prst="rect">
            <a:avLst/>
          </a:prstGeom>
        </p:spPr>
        <p:txBody>
          <a:bodyPr spcFirstLastPara="1" wrap="square" lIns="0" tIns="0" rIns="91425" bIns="0" anchor="t" anchorCtr="0">
            <a:normAutofit/>
          </a:bodyPr>
          <a:lstStyle>
            <a:lvl1pPr marL="457200" lvl="0" indent="-317500">
              <a:spcBef>
                <a:spcPts val="0"/>
              </a:spcBef>
              <a:spcAft>
                <a:spcPts val="0"/>
              </a:spcAft>
              <a:buClr>
                <a:schemeClr val="lt1"/>
              </a:buClr>
              <a:buSzPts val="1400"/>
              <a:buFont typeface="Inter Medium"/>
              <a:buChar char="●"/>
              <a:defRPr sz="1400">
                <a:solidFill>
                  <a:schemeClr val="lt1"/>
                </a:solidFill>
                <a:latin typeface="Inter Medium"/>
                <a:ea typeface="Inter Medium"/>
                <a:cs typeface="Inter Medium"/>
                <a:sym typeface="Inter Medium"/>
              </a:defRPr>
            </a:lvl1pPr>
            <a:lvl2pPr marL="914400" lvl="1"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2pPr>
            <a:lvl3pPr marL="1371600" lvl="2"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3pPr>
            <a:lvl4pPr marL="1828800" lvl="3"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4pPr>
            <a:lvl5pPr marL="2286000" lvl="4"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5pPr>
            <a:lvl6pPr marL="2743200" lvl="5"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6pPr>
            <a:lvl7pPr marL="3200400" lvl="6"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7pPr>
            <a:lvl8pPr marL="3657600" lvl="7"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8pPr>
            <a:lvl9pPr marL="4114800" lvl="8"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9pPr>
          </a:lstStyle>
          <a:p>
            <a:endParaRPr/>
          </a:p>
        </p:txBody>
      </p:sp>
      <p:cxnSp>
        <p:nvCxnSpPr>
          <p:cNvPr id="1432" name="Google Shape;1432;p115"/>
          <p:cNvCxnSpPr/>
          <p:nvPr/>
        </p:nvCxnSpPr>
        <p:spPr>
          <a:xfrm>
            <a:off x="4611113" y="1236010"/>
            <a:ext cx="0" cy="2988300"/>
          </a:xfrm>
          <a:prstGeom prst="straightConnector1">
            <a:avLst/>
          </a:prstGeom>
          <a:noFill/>
          <a:ln w="9525" cap="flat" cmpd="sng">
            <a:solidFill>
              <a:schemeClr val="lt1"/>
            </a:solidFill>
            <a:prstDash val="solid"/>
            <a:round/>
            <a:headEnd type="none" w="med" len="med"/>
            <a:tailEnd type="none" w="med" len="med"/>
          </a:ln>
        </p:spPr>
      </p:cxnSp>
      <p:sp>
        <p:nvSpPr>
          <p:cNvPr id="1433" name="Google Shape;1433;p115"/>
          <p:cNvSpPr txBox="1">
            <a:spLocks noGrp="1"/>
          </p:cNvSpPr>
          <p:nvPr>
            <p:ph type="body" idx="8"/>
          </p:nvPr>
        </p:nvSpPr>
        <p:spPr>
          <a:xfrm>
            <a:off x="4780388" y="1876543"/>
            <a:ext cx="1941000" cy="2350800"/>
          </a:xfrm>
          <a:prstGeom prst="rect">
            <a:avLst/>
          </a:prstGeom>
        </p:spPr>
        <p:txBody>
          <a:bodyPr spcFirstLastPara="1" wrap="square" lIns="0" tIns="0" rIns="91425" bIns="0" anchor="t" anchorCtr="0">
            <a:normAutofit/>
          </a:bodyPr>
          <a:lstStyle>
            <a:lvl1pPr marL="457200" lvl="0" indent="-317500">
              <a:spcBef>
                <a:spcPts val="0"/>
              </a:spcBef>
              <a:spcAft>
                <a:spcPts val="0"/>
              </a:spcAft>
              <a:buClr>
                <a:schemeClr val="lt1"/>
              </a:buClr>
              <a:buSzPts val="1400"/>
              <a:buFont typeface="Inter Medium"/>
              <a:buChar char="●"/>
              <a:defRPr sz="1400">
                <a:solidFill>
                  <a:schemeClr val="lt1"/>
                </a:solidFill>
                <a:latin typeface="Inter Medium"/>
                <a:ea typeface="Inter Medium"/>
                <a:cs typeface="Inter Medium"/>
                <a:sym typeface="Inter Medium"/>
              </a:defRPr>
            </a:lvl1pPr>
            <a:lvl2pPr marL="914400" lvl="1"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2pPr>
            <a:lvl3pPr marL="1371600" lvl="2"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3pPr>
            <a:lvl4pPr marL="1828800" lvl="3"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4pPr>
            <a:lvl5pPr marL="2286000" lvl="4"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5pPr>
            <a:lvl6pPr marL="2743200" lvl="5"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6pPr>
            <a:lvl7pPr marL="3200400" lvl="6"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7pPr>
            <a:lvl8pPr marL="3657600" lvl="7"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8pPr>
            <a:lvl9pPr marL="4114800" lvl="8"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9pPr>
          </a:lstStyle>
          <a:p>
            <a:endParaRPr/>
          </a:p>
        </p:txBody>
      </p:sp>
      <p:pic>
        <p:nvPicPr>
          <p:cNvPr id="1434" name="Google Shape;1434;p115" title="style=primary, Color=Coal.png"/>
          <p:cNvPicPr preferRelativeResize="0"/>
          <p:nvPr/>
        </p:nvPicPr>
        <p:blipFill rotWithShape="1">
          <a:blip r:embed="rId3">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3">
  <p:cSld name="SECTION_HEADER_4">
    <p:bg>
      <p:bgPr>
        <a:solidFill>
          <a:srgbClr val="F0EEEB"/>
        </a:solidFill>
        <a:effectLst/>
      </p:bgPr>
    </p:bg>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229525" y="339300"/>
            <a:ext cx="3070500" cy="339600"/>
          </a:xfrm>
          <a:prstGeom prst="rect">
            <a:avLst/>
          </a:prstGeom>
        </p:spPr>
        <p:txBody>
          <a:bodyPr spcFirstLastPara="1" wrap="square" lIns="0" tIns="0" rIns="91425" bIns="0" anchor="t" anchorCtr="0">
            <a:normAutofit/>
          </a:bodyPr>
          <a:lstStyle>
            <a:lvl1pPr lvl="0">
              <a:spcBef>
                <a:spcPts val="0"/>
              </a:spcBef>
              <a:spcAft>
                <a:spcPts val="0"/>
              </a:spcAft>
              <a:buClr>
                <a:srgbClr val="1E4D2B"/>
              </a:buClr>
              <a:buSzPts val="1700"/>
              <a:buFont typeface="Inter Medium"/>
              <a:buNone/>
              <a:defRPr sz="1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2500"/>
              <a:buFont typeface="Inter Medium"/>
              <a:buNone/>
              <a:defRPr sz="2500">
                <a:solidFill>
                  <a:srgbClr val="1E4D2B"/>
                </a:solidFill>
                <a:latin typeface="Inter Medium"/>
                <a:ea typeface="Inter Medium"/>
                <a:cs typeface="Inter Medium"/>
                <a:sym typeface="Inter Medium"/>
              </a:defRPr>
            </a:lvl2pPr>
            <a:lvl3pPr lvl="2">
              <a:spcBef>
                <a:spcPts val="0"/>
              </a:spcBef>
              <a:spcAft>
                <a:spcPts val="0"/>
              </a:spcAft>
              <a:buClr>
                <a:srgbClr val="1E4D2B"/>
              </a:buClr>
              <a:buSzPts val="2500"/>
              <a:buFont typeface="Inter Medium"/>
              <a:buNone/>
              <a:defRPr sz="2500">
                <a:solidFill>
                  <a:srgbClr val="1E4D2B"/>
                </a:solidFill>
                <a:latin typeface="Inter Medium"/>
                <a:ea typeface="Inter Medium"/>
                <a:cs typeface="Inter Medium"/>
                <a:sym typeface="Inter Medium"/>
              </a:defRPr>
            </a:lvl3pPr>
            <a:lvl4pPr lvl="3">
              <a:spcBef>
                <a:spcPts val="0"/>
              </a:spcBef>
              <a:spcAft>
                <a:spcPts val="0"/>
              </a:spcAft>
              <a:buClr>
                <a:srgbClr val="1E4D2B"/>
              </a:buClr>
              <a:buSzPts val="2500"/>
              <a:buFont typeface="Inter Medium"/>
              <a:buNone/>
              <a:defRPr sz="2500">
                <a:solidFill>
                  <a:srgbClr val="1E4D2B"/>
                </a:solidFill>
                <a:latin typeface="Inter Medium"/>
                <a:ea typeface="Inter Medium"/>
                <a:cs typeface="Inter Medium"/>
                <a:sym typeface="Inter Medium"/>
              </a:defRPr>
            </a:lvl4pPr>
            <a:lvl5pPr lvl="4">
              <a:spcBef>
                <a:spcPts val="0"/>
              </a:spcBef>
              <a:spcAft>
                <a:spcPts val="0"/>
              </a:spcAft>
              <a:buClr>
                <a:srgbClr val="1E4D2B"/>
              </a:buClr>
              <a:buSzPts val="2500"/>
              <a:buFont typeface="Inter Medium"/>
              <a:buNone/>
              <a:defRPr sz="2500">
                <a:solidFill>
                  <a:srgbClr val="1E4D2B"/>
                </a:solidFill>
                <a:latin typeface="Inter Medium"/>
                <a:ea typeface="Inter Medium"/>
                <a:cs typeface="Inter Medium"/>
                <a:sym typeface="Inter Medium"/>
              </a:defRPr>
            </a:lvl5pPr>
            <a:lvl6pPr lvl="5">
              <a:spcBef>
                <a:spcPts val="0"/>
              </a:spcBef>
              <a:spcAft>
                <a:spcPts val="0"/>
              </a:spcAft>
              <a:buClr>
                <a:srgbClr val="1E4D2B"/>
              </a:buClr>
              <a:buSzPts val="2500"/>
              <a:buFont typeface="Inter Medium"/>
              <a:buNone/>
              <a:defRPr sz="2500">
                <a:solidFill>
                  <a:srgbClr val="1E4D2B"/>
                </a:solidFill>
                <a:latin typeface="Inter Medium"/>
                <a:ea typeface="Inter Medium"/>
                <a:cs typeface="Inter Medium"/>
                <a:sym typeface="Inter Medium"/>
              </a:defRPr>
            </a:lvl6pPr>
            <a:lvl7pPr lvl="6">
              <a:spcBef>
                <a:spcPts val="0"/>
              </a:spcBef>
              <a:spcAft>
                <a:spcPts val="0"/>
              </a:spcAft>
              <a:buClr>
                <a:srgbClr val="1E4D2B"/>
              </a:buClr>
              <a:buSzPts val="2500"/>
              <a:buFont typeface="Inter Medium"/>
              <a:buNone/>
              <a:defRPr sz="2500">
                <a:solidFill>
                  <a:srgbClr val="1E4D2B"/>
                </a:solidFill>
                <a:latin typeface="Inter Medium"/>
                <a:ea typeface="Inter Medium"/>
                <a:cs typeface="Inter Medium"/>
                <a:sym typeface="Inter Medium"/>
              </a:defRPr>
            </a:lvl7pPr>
            <a:lvl8pPr lvl="7">
              <a:spcBef>
                <a:spcPts val="0"/>
              </a:spcBef>
              <a:spcAft>
                <a:spcPts val="0"/>
              </a:spcAft>
              <a:buClr>
                <a:srgbClr val="1E4D2B"/>
              </a:buClr>
              <a:buSzPts val="2500"/>
              <a:buFont typeface="Inter Medium"/>
              <a:buNone/>
              <a:defRPr sz="2500">
                <a:solidFill>
                  <a:srgbClr val="1E4D2B"/>
                </a:solidFill>
                <a:latin typeface="Inter Medium"/>
                <a:ea typeface="Inter Medium"/>
                <a:cs typeface="Inter Medium"/>
                <a:sym typeface="Inter Medium"/>
              </a:defRPr>
            </a:lvl8pPr>
            <a:lvl9pPr lvl="8">
              <a:spcBef>
                <a:spcPts val="0"/>
              </a:spcBef>
              <a:spcAft>
                <a:spcPts val="0"/>
              </a:spcAft>
              <a:buClr>
                <a:srgbClr val="1E4D2B"/>
              </a:buClr>
              <a:buSzPts val="2500"/>
              <a:buFont typeface="Inter Medium"/>
              <a:buNone/>
              <a:defRPr sz="2500">
                <a:solidFill>
                  <a:srgbClr val="1E4D2B"/>
                </a:solidFill>
                <a:latin typeface="Inter Medium"/>
                <a:ea typeface="Inter Medium"/>
                <a:cs typeface="Inter Medium"/>
                <a:sym typeface="Inter Medium"/>
              </a:defRPr>
            </a:lvl9pPr>
          </a:lstStyle>
          <a:p>
            <a:endParaRPr/>
          </a:p>
        </p:txBody>
      </p:sp>
      <p:sp>
        <p:nvSpPr>
          <p:cNvPr id="96" name="Google Shape;96;p13"/>
          <p:cNvSpPr>
            <a:spLocks noGrp="1"/>
          </p:cNvSpPr>
          <p:nvPr>
            <p:ph type="pic" idx="2"/>
          </p:nvPr>
        </p:nvSpPr>
        <p:spPr>
          <a:xfrm>
            <a:off x="0" y="2517300"/>
            <a:ext cx="2286000" cy="2626200"/>
          </a:xfrm>
          <a:prstGeom prst="rect">
            <a:avLst/>
          </a:prstGeom>
          <a:noFill/>
          <a:ln>
            <a:noFill/>
          </a:ln>
        </p:spPr>
      </p:sp>
      <p:sp>
        <p:nvSpPr>
          <p:cNvPr id="97" name="Google Shape;97;p13"/>
          <p:cNvSpPr>
            <a:spLocks noGrp="1"/>
          </p:cNvSpPr>
          <p:nvPr>
            <p:ph type="pic" idx="3"/>
          </p:nvPr>
        </p:nvSpPr>
        <p:spPr>
          <a:xfrm>
            <a:off x="2286000" y="2517300"/>
            <a:ext cx="2286000" cy="2626200"/>
          </a:xfrm>
          <a:prstGeom prst="rect">
            <a:avLst/>
          </a:prstGeom>
          <a:noFill/>
          <a:ln>
            <a:noFill/>
          </a:ln>
        </p:spPr>
      </p:sp>
      <p:sp>
        <p:nvSpPr>
          <p:cNvPr id="98" name="Google Shape;98;p13"/>
          <p:cNvSpPr>
            <a:spLocks noGrp="1"/>
          </p:cNvSpPr>
          <p:nvPr>
            <p:ph type="pic" idx="4"/>
          </p:nvPr>
        </p:nvSpPr>
        <p:spPr>
          <a:xfrm>
            <a:off x="4572000" y="2517300"/>
            <a:ext cx="2286000" cy="2626200"/>
          </a:xfrm>
          <a:prstGeom prst="rect">
            <a:avLst/>
          </a:prstGeom>
          <a:noFill/>
          <a:ln>
            <a:noFill/>
          </a:ln>
        </p:spPr>
      </p:sp>
      <p:sp>
        <p:nvSpPr>
          <p:cNvPr id="99" name="Google Shape;99;p13"/>
          <p:cNvSpPr>
            <a:spLocks noGrp="1"/>
          </p:cNvSpPr>
          <p:nvPr>
            <p:ph type="pic" idx="5"/>
          </p:nvPr>
        </p:nvSpPr>
        <p:spPr>
          <a:xfrm>
            <a:off x="6858000" y="2517300"/>
            <a:ext cx="2286000" cy="2626200"/>
          </a:xfrm>
          <a:prstGeom prst="rect">
            <a:avLst/>
          </a:prstGeom>
          <a:noFill/>
          <a:ln>
            <a:noFill/>
          </a:ln>
        </p:spPr>
      </p:sp>
      <p:sp>
        <p:nvSpPr>
          <p:cNvPr id="100" name="Google Shape;100;p13"/>
          <p:cNvSpPr txBox="1">
            <a:spLocks noGrp="1"/>
          </p:cNvSpPr>
          <p:nvPr>
            <p:ph type="subTitle" idx="1"/>
          </p:nvPr>
        </p:nvSpPr>
        <p:spPr>
          <a:xfrm>
            <a:off x="229525" y="1282900"/>
            <a:ext cx="1978200" cy="393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9pPr>
          </a:lstStyle>
          <a:p>
            <a:endParaRPr/>
          </a:p>
        </p:txBody>
      </p:sp>
      <p:sp>
        <p:nvSpPr>
          <p:cNvPr id="101" name="Google Shape;101;p13"/>
          <p:cNvSpPr txBox="1">
            <a:spLocks noGrp="1"/>
          </p:cNvSpPr>
          <p:nvPr>
            <p:ph type="subTitle" idx="6"/>
          </p:nvPr>
        </p:nvSpPr>
        <p:spPr>
          <a:xfrm>
            <a:off x="229525" y="1657876"/>
            <a:ext cx="1978200" cy="792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9pPr>
          </a:lstStyle>
          <a:p>
            <a:endParaRPr/>
          </a:p>
        </p:txBody>
      </p:sp>
      <p:sp>
        <p:nvSpPr>
          <p:cNvPr id="102" name="Google Shape;102;p13"/>
          <p:cNvSpPr txBox="1">
            <a:spLocks noGrp="1"/>
          </p:cNvSpPr>
          <p:nvPr>
            <p:ph type="subTitle" idx="7"/>
          </p:nvPr>
        </p:nvSpPr>
        <p:spPr>
          <a:xfrm>
            <a:off x="2432425" y="1282900"/>
            <a:ext cx="1924500" cy="393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9pPr>
          </a:lstStyle>
          <a:p>
            <a:endParaRPr/>
          </a:p>
        </p:txBody>
      </p:sp>
      <p:sp>
        <p:nvSpPr>
          <p:cNvPr id="103" name="Google Shape;103;p13"/>
          <p:cNvSpPr txBox="1">
            <a:spLocks noGrp="1"/>
          </p:cNvSpPr>
          <p:nvPr>
            <p:ph type="subTitle" idx="8"/>
          </p:nvPr>
        </p:nvSpPr>
        <p:spPr>
          <a:xfrm>
            <a:off x="2432425" y="1657876"/>
            <a:ext cx="1924500" cy="792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9pPr>
          </a:lstStyle>
          <a:p>
            <a:endParaRPr/>
          </a:p>
        </p:txBody>
      </p:sp>
      <p:sp>
        <p:nvSpPr>
          <p:cNvPr id="104" name="Google Shape;104;p13"/>
          <p:cNvSpPr txBox="1">
            <a:spLocks noGrp="1"/>
          </p:cNvSpPr>
          <p:nvPr>
            <p:ph type="subTitle" idx="9"/>
          </p:nvPr>
        </p:nvSpPr>
        <p:spPr>
          <a:xfrm>
            <a:off x="4784698" y="1282900"/>
            <a:ext cx="1924500" cy="393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9pPr>
          </a:lstStyle>
          <a:p>
            <a:endParaRPr/>
          </a:p>
        </p:txBody>
      </p:sp>
      <p:sp>
        <p:nvSpPr>
          <p:cNvPr id="105" name="Google Shape;105;p13"/>
          <p:cNvSpPr txBox="1">
            <a:spLocks noGrp="1"/>
          </p:cNvSpPr>
          <p:nvPr>
            <p:ph type="subTitle" idx="13"/>
          </p:nvPr>
        </p:nvSpPr>
        <p:spPr>
          <a:xfrm>
            <a:off x="4784698" y="1657876"/>
            <a:ext cx="1924500" cy="792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9pPr>
          </a:lstStyle>
          <a:p>
            <a:endParaRPr/>
          </a:p>
        </p:txBody>
      </p:sp>
      <p:sp>
        <p:nvSpPr>
          <p:cNvPr id="106" name="Google Shape;106;p13"/>
          <p:cNvSpPr txBox="1">
            <a:spLocks noGrp="1"/>
          </p:cNvSpPr>
          <p:nvPr>
            <p:ph type="subTitle" idx="14"/>
          </p:nvPr>
        </p:nvSpPr>
        <p:spPr>
          <a:xfrm>
            <a:off x="6899550" y="1282900"/>
            <a:ext cx="1873200" cy="393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9pPr>
          </a:lstStyle>
          <a:p>
            <a:endParaRPr/>
          </a:p>
        </p:txBody>
      </p:sp>
      <p:sp>
        <p:nvSpPr>
          <p:cNvPr id="107" name="Google Shape;107;p13"/>
          <p:cNvSpPr txBox="1">
            <a:spLocks noGrp="1"/>
          </p:cNvSpPr>
          <p:nvPr>
            <p:ph type="subTitle" idx="15"/>
          </p:nvPr>
        </p:nvSpPr>
        <p:spPr>
          <a:xfrm>
            <a:off x="6899550" y="1657876"/>
            <a:ext cx="1873200" cy="792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9pPr>
          </a:lstStyle>
          <a:p>
            <a:endParaRPr/>
          </a:p>
        </p:txBody>
      </p:sp>
      <p:sp>
        <p:nvSpPr>
          <p:cNvPr id="108" name="Google Shape;108;p13"/>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09" name="Google Shape;109;p13"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Contact Us">
  <p:cSld name="TITLE_AND_BODY_2_1_1_1_1_1_1_1_1_1_1_1_1_1_1_1_1_1_1_1_1_1_1_1_1_1_1_1_1_1_1_1_1_1_2_1_1_1_1_1_1_1_1_1_1_1_1_1_1_1_1_1_1_1_1_1_1_1_1_1_1_1_1_1_1">
    <p:bg>
      <p:bgPr>
        <a:solidFill>
          <a:schemeClr val="lt1"/>
        </a:solidFill>
        <a:effectLst/>
      </p:bgPr>
    </p:bg>
    <p:spTree>
      <p:nvGrpSpPr>
        <p:cNvPr id="1" name="Shape 1435"/>
        <p:cNvGrpSpPr/>
        <p:nvPr/>
      </p:nvGrpSpPr>
      <p:grpSpPr>
        <a:xfrm>
          <a:off x="0" y="0"/>
          <a:ext cx="0" cy="0"/>
          <a:chOff x="0" y="0"/>
          <a:chExt cx="0" cy="0"/>
        </a:xfrm>
      </p:grpSpPr>
      <p:sp>
        <p:nvSpPr>
          <p:cNvPr id="1436" name="Google Shape;1436;p116"/>
          <p:cNvSpPr txBox="1">
            <a:spLocks noGrp="1"/>
          </p:cNvSpPr>
          <p:nvPr>
            <p:ph type="title"/>
          </p:nvPr>
        </p:nvSpPr>
        <p:spPr>
          <a:xfrm>
            <a:off x="294800" y="791125"/>
            <a:ext cx="3306600" cy="2432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4000"/>
              <a:buFont typeface="Inter SemiBold"/>
              <a:buNone/>
              <a:defRPr sz="40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4000"/>
              <a:buNone/>
              <a:defRPr sz="4000">
                <a:solidFill>
                  <a:srgbClr val="1E4D2B"/>
                </a:solidFill>
              </a:defRPr>
            </a:lvl2pPr>
            <a:lvl3pPr lvl="2" algn="ctr">
              <a:spcBef>
                <a:spcPts val="0"/>
              </a:spcBef>
              <a:spcAft>
                <a:spcPts val="0"/>
              </a:spcAft>
              <a:buClr>
                <a:srgbClr val="1E4D2B"/>
              </a:buClr>
              <a:buSzPts val="4000"/>
              <a:buNone/>
              <a:defRPr sz="4000">
                <a:solidFill>
                  <a:srgbClr val="1E4D2B"/>
                </a:solidFill>
              </a:defRPr>
            </a:lvl3pPr>
            <a:lvl4pPr lvl="3" algn="ctr">
              <a:spcBef>
                <a:spcPts val="0"/>
              </a:spcBef>
              <a:spcAft>
                <a:spcPts val="0"/>
              </a:spcAft>
              <a:buClr>
                <a:srgbClr val="1E4D2B"/>
              </a:buClr>
              <a:buSzPts val="4000"/>
              <a:buNone/>
              <a:defRPr sz="4000">
                <a:solidFill>
                  <a:srgbClr val="1E4D2B"/>
                </a:solidFill>
              </a:defRPr>
            </a:lvl4pPr>
            <a:lvl5pPr lvl="4" algn="ctr">
              <a:spcBef>
                <a:spcPts val="0"/>
              </a:spcBef>
              <a:spcAft>
                <a:spcPts val="0"/>
              </a:spcAft>
              <a:buClr>
                <a:srgbClr val="1E4D2B"/>
              </a:buClr>
              <a:buSzPts val="4000"/>
              <a:buNone/>
              <a:defRPr sz="4000">
                <a:solidFill>
                  <a:srgbClr val="1E4D2B"/>
                </a:solidFill>
              </a:defRPr>
            </a:lvl5pPr>
            <a:lvl6pPr lvl="5" algn="ctr">
              <a:spcBef>
                <a:spcPts val="0"/>
              </a:spcBef>
              <a:spcAft>
                <a:spcPts val="0"/>
              </a:spcAft>
              <a:buClr>
                <a:srgbClr val="1E4D2B"/>
              </a:buClr>
              <a:buSzPts val="4000"/>
              <a:buNone/>
              <a:defRPr sz="4000">
                <a:solidFill>
                  <a:srgbClr val="1E4D2B"/>
                </a:solidFill>
              </a:defRPr>
            </a:lvl6pPr>
            <a:lvl7pPr lvl="6" algn="ctr">
              <a:spcBef>
                <a:spcPts val="0"/>
              </a:spcBef>
              <a:spcAft>
                <a:spcPts val="0"/>
              </a:spcAft>
              <a:buClr>
                <a:srgbClr val="1E4D2B"/>
              </a:buClr>
              <a:buSzPts val="4000"/>
              <a:buNone/>
              <a:defRPr sz="4000">
                <a:solidFill>
                  <a:srgbClr val="1E4D2B"/>
                </a:solidFill>
              </a:defRPr>
            </a:lvl7pPr>
            <a:lvl8pPr lvl="7" algn="ctr">
              <a:spcBef>
                <a:spcPts val="0"/>
              </a:spcBef>
              <a:spcAft>
                <a:spcPts val="0"/>
              </a:spcAft>
              <a:buClr>
                <a:srgbClr val="1E4D2B"/>
              </a:buClr>
              <a:buSzPts val="4000"/>
              <a:buNone/>
              <a:defRPr sz="4000">
                <a:solidFill>
                  <a:srgbClr val="1E4D2B"/>
                </a:solidFill>
              </a:defRPr>
            </a:lvl8pPr>
            <a:lvl9pPr lvl="8" algn="ctr">
              <a:spcBef>
                <a:spcPts val="0"/>
              </a:spcBef>
              <a:spcAft>
                <a:spcPts val="0"/>
              </a:spcAft>
              <a:buClr>
                <a:srgbClr val="1E4D2B"/>
              </a:buClr>
              <a:buSzPts val="4000"/>
              <a:buNone/>
              <a:defRPr sz="4000">
                <a:solidFill>
                  <a:srgbClr val="1E4D2B"/>
                </a:solidFill>
              </a:defRPr>
            </a:lvl9pPr>
          </a:lstStyle>
          <a:p>
            <a:endParaRPr/>
          </a:p>
        </p:txBody>
      </p:sp>
      <p:sp>
        <p:nvSpPr>
          <p:cNvPr id="1437" name="Google Shape;1437;p116"/>
          <p:cNvSpPr txBox="1">
            <a:spLocks noGrp="1"/>
          </p:cNvSpPr>
          <p:nvPr>
            <p:ph type="body" idx="1"/>
          </p:nvPr>
        </p:nvSpPr>
        <p:spPr>
          <a:xfrm>
            <a:off x="4123415" y="1196840"/>
            <a:ext cx="3787800" cy="5763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438" name="Google Shape;1438;p116"/>
          <p:cNvSpPr txBox="1">
            <a:spLocks noGrp="1"/>
          </p:cNvSpPr>
          <p:nvPr>
            <p:ph type="subTitle" idx="2"/>
          </p:nvPr>
        </p:nvSpPr>
        <p:spPr>
          <a:xfrm>
            <a:off x="4123415" y="741500"/>
            <a:ext cx="3787800" cy="3780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cxnSp>
        <p:nvCxnSpPr>
          <p:cNvPr id="1439" name="Google Shape;1439;p116"/>
          <p:cNvCxnSpPr/>
          <p:nvPr/>
        </p:nvCxnSpPr>
        <p:spPr>
          <a:xfrm>
            <a:off x="4113200" y="1937797"/>
            <a:ext cx="3798000" cy="0"/>
          </a:xfrm>
          <a:prstGeom prst="straightConnector1">
            <a:avLst/>
          </a:prstGeom>
          <a:noFill/>
          <a:ln w="9525" cap="flat" cmpd="sng">
            <a:solidFill>
              <a:srgbClr val="1E4D2B"/>
            </a:solidFill>
            <a:prstDash val="solid"/>
            <a:round/>
            <a:headEnd type="none" w="med" len="med"/>
            <a:tailEnd type="none" w="med" len="med"/>
          </a:ln>
        </p:spPr>
      </p:cxnSp>
      <p:sp>
        <p:nvSpPr>
          <p:cNvPr id="1440" name="Google Shape;1440;p116"/>
          <p:cNvSpPr txBox="1">
            <a:spLocks noGrp="1"/>
          </p:cNvSpPr>
          <p:nvPr>
            <p:ph type="body" idx="3"/>
          </p:nvPr>
        </p:nvSpPr>
        <p:spPr>
          <a:xfrm>
            <a:off x="4113100" y="2482111"/>
            <a:ext cx="3787800" cy="5763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441" name="Google Shape;1441;p116"/>
          <p:cNvSpPr txBox="1">
            <a:spLocks noGrp="1"/>
          </p:cNvSpPr>
          <p:nvPr>
            <p:ph type="subTitle" idx="4"/>
          </p:nvPr>
        </p:nvSpPr>
        <p:spPr>
          <a:xfrm>
            <a:off x="4113100" y="2026770"/>
            <a:ext cx="3787800" cy="3780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cxnSp>
        <p:nvCxnSpPr>
          <p:cNvPr id="1442" name="Google Shape;1442;p116"/>
          <p:cNvCxnSpPr/>
          <p:nvPr/>
        </p:nvCxnSpPr>
        <p:spPr>
          <a:xfrm>
            <a:off x="4103067" y="3223064"/>
            <a:ext cx="3798000" cy="0"/>
          </a:xfrm>
          <a:prstGeom prst="straightConnector1">
            <a:avLst/>
          </a:prstGeom>
          <a:noFill/>
          <a:ln w="9525" cap="flat" cmpd="sng">
            <a:solidFill>
              <a:srgbClr val="1E4D2B"/>
            </a:solidFill>
            <a:prstDash val="solid"/>
            <a:round/>
            <a:headEnd type="none" w="med" len="med"/>
            <a:tailEnd type="none" w="med" len="med"/>
          </a:ln>
        </p:spPr>
      </p:cxnSp>
      <p:sp>
        <p:nvSpPr>
          <p:cNvPr id="1443" name="Google Shape;1443;p116"/>
          <p:cNvSpPr txBox="1">
            <a:spLocks noGrp="1"/>
          </p:cNvSpPr>
          <p:nvPr>
            <p:ph type="body" idx="5"/>
          </p:nvPr>
        </p:nvSpPr>
        <p:spPr>
          <a:xfrm>
            <a:off x="4113100" y="3757248"/>
            <a:ext cx="3787800" cy="5763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444" name="Google Shape;1444;p116"/>
          <p:cNvSpPr txBox="1">
            <a:spLocks noGrp="1"/>
          </p:cNvSpPr>
          <p:nvPr>
            <p:ph type="subTitle" idx="6"/>
          </p:nvPr>
        </p:nvSpPr>
        <p:spPr>
          <a:xfrm>
            <a:off x="4113100" y="3301908"/>
            <a:ext cx="3787800" cy="3780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445" name="Google Shape;1445;p116"/>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446" name="Google Shape;1446;p116"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
        <p:nvSpPr>
          <p:cNvPr id="1447" name="Google Shape;1447;p116"/>
          <p:cNvSpPr txBox="1">
            <a:spLocks noGrp="1"/>
          </p:cNvSpPr>
          <p:nvPr>
            <p:ph type="subTitle" idx="7"/>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1448" name="Google Shape;1448;p116"/>
          <p:cNvSpPr txBox="1">
            <a:spLocks noGrp="1"/>
          </p:cNvSpPr>
          <p:nvPr>
            <p:ph type="subTitle" idx="8"/>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1449" name="Google Shape;1449;p116"/>
          <p:cNvSpPr txBox="1">
            <a:spLocks noGrp="1"/>
          </p:cNvSpPr>
          <p:nvPr>
            <p:ph type="subTitle" idx="9"/>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cxnSp>
        <p:nvCxnSpPr>
          <p:cNvPr id="1450" name="Google Shape;1450;p116"/>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Contact Us 1">
  <p:cSld name="TITLE_AND_BODY_2_1_1_1_1_1_1_1_1_1_1_1_1_1_1_1_1_1_1_1_1_1_1_1_1_1_1_1_1_1_1_1_1_1_2_1_1_1_1_1_1_1_1_1_1_1_1_1_1_1_1_1_1_1_1_1_1_1_1_1_1_1_1_1_1_2">
    <p:bg>
      <p:bgPr>
        <a:solidFill>
          <a:srgbClr val="F0EEEB"/>
        </a:solidFill>
        <a:effectLst/>
      </p:bgPr>
    </p:bg>
    <p:spTree>
      <p:nvGrpSpPr>
        <p:cNvPr id="1" name="Shape 1451"/>
        <p:cNvGrpSpPr/>
        <p:nvPr/>
      </p:nvGrpSpPr>
      <p:grpSpPr>
        <a:xfrm>
          <a:off x="0" y="0"/>
          <a:ext cx="0" cy="0"/>
          <a:chOff x="0" y="0"/>
          <a:chExt cx="0" cy="0"/>
        </a:xfrm>
      </p:grpSpPr>
      <p:sp>
        <p:nvSpPr>
          <p:cNvPr id="1452" name="Google Shape;1452;p117"/>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sp>
        <p:nvSpPr>
          <p:cNvPr id="1453" name="Google Shape;1453;p117"/>
          <p:cNvSpPr txBox="1">
            <a:spLocks noGrp="1"/>
          </p:cNvSpPr>
          <p:nvPr>
            <p:ph type="title"/>
          </p:nvPr>
        </p:nvSpPr>
        <p:spPr>
          <a:xfrm>
            <a:off x="294800" y="791125"/>
            <a:ext cx="3306600" cy="2432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4000"/>
              <a:buFont typeface="Inter SemiBold"/>
              <a:buNone/>
              <a:defRPr sz="40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4000"/>
              <a:buNone/>
              <a:defRPr sz="4000">
                <a:solidFill>
                  <a:srgbClr val="1E4D2B"/>
                </a:solidFill>
              </a:defRPr>
            </a:lvl2pPr>
            <a:lvl3pPr lvl="2" algn="ctr">
              <a:spcBef>
                <a:spcPts val="0"/>
              </a:spcBef>
              <a:spcAft>
                <a:spcPts val="0"/>
              </a:spcAft>
              <a:buClr>
                <a:srgbClr val="1E4D2B"/>
              </a:buClr>
              <a:buSzPts val="4000"/>
              <a:buNone/>
              <a:defRPr sz="4000">
                <a:solidFill>
                  <a:srgbClr val="1E4D2B"/>
                </a:solidFill>
              </a:defRPr>
            </a:lvl3pPr>
            <a:lvl4pPr lvl="3" algn="ctr">
              <a:spcBef>
                <a:spcPts val="0"/>
              </a:spcBef>
              <a:spcAft>
                <a:spcPts val="0"/>
              </a:spcAft>
              <a:buClr>
                <a:srgbClr val="1E4D2B"/>
              </a:buClr>
              <a:buSzPts val="4000"/>
              <a:buNone/>
              <a:defRPr sz="4000">
                <a:solidFill>
                  <a:srgbClr val="1E4D2B"/>
                </a:solidFill>
              </a:defRPr>
            </a:lvl4pPr>
            <a:lvl5pPr lvl="4" algn="ctr">
              <a:spcBef>
                <a:spcPts val="0"/>
              </a:spcBef>
              <a:spcAft>
                <a:spcPts val="0"/>
              </a:spcAft>
              <a:buClr>
                <a:srgbClr val="1E4D2B"/>
              </a:buClr>
              <a:buSzPts val="4000"/>
              <a:buNone/>
              <a:defRPr sz="4000">
                <a:solidFill>
                  <a:srgbClr val="1E4D2B"/>
                </a:solidFill>
              </a:defRPr>
            </a:lvl5pPr>
            <a:lvl6pPr lvl="5" algn="ctr">
              <a:spcBef>
                <a:spcPts val="0"/>
              </a:spcBef>
              <a:spcAft>
                <a:spcPts val="0"/>
              </a:spcAft>
              <a:buClr>
                <a:srgbClr val="1E4D2B"/>
              </a:buClr>
              <a:buSzPts val="4000"/>
              <a:buNone/>
              <a:defRPr sz="4000">
                <a:solidFill>
                  <a:srgbClr val="1E4D2B"/>
                </a:solidFill>
              </a:defRPr>
            </a:lvl6pPr>
            <a:lvl7pPr lvl="6" algn="ctr">
              <a:spcBef>
                <a:spcPts val="0"/>
              </a:spcBef>
              <a:spcAft>
                <a:spcPts val="0"/>
              </a:spcAft>
              <a:buClr>
                <a:srgbClr val="1E4D2B"/>
              </a:buClr>
              <a:buSzPts val="4000"/>
              <a:buNone/>
              <a:defRPr sz="4000">
                <a:solidFill>
                  <a:srgbClr val="1E4D2B"/>
                </a:solidFill>
              </a:defRPr>
            </a:lvl7pPr>
            <a:lvl8pPr lvl="7" algn="ctr">
              <a:spcBef>
                <a:spcPts val="0"/>
              </a:spcBef>
              <a:spcAft>
                <a:spcPts val="0"/>
              </a:spcAft>
              <a:buClr>
                <a:srgbClr val="1E4D2B"/>
              </a:buClr>
              <a:buSzPts val="4000"/>
              <a:buNone/>
              <a:defRPr sz="4000">
                <a:solidFill>
                  <a:srgbClr val="1E4D2B"/>
                </a:solidFill>
              </a:defRPr>
            </a:lvl8pPr>
            <a:lvl9pPr lvl="8" algn="ctr">
              <a:spcBef>
                <a:spcPts val="0"/>
              </a:spcBef>
              <a:spcAft>
                <a:spcPts val="0"/>
              </a:spcAft>
              <a:buClr>
                <a:srgbClr val="1E4D2B"/>
              </a:buClr>
              <a:buSzPts val="4000"/>
              <a:buNone/>
              <a:defRPr sz="4000">
                <a:solidFill>
                  <a:srgbClr val="1E4D2B"/>
                </a:solidFill>
              </a:defRPr>
            </a:lvl9pPr>
          </a:lstStyle>
          <a:p>
            <a:endParaRPr/>
          </a:p>
        </p:txBody>
      </p:sp>
      <p:sp>
        <p:nvSpPr>
          <p:cNvPr id="1454" name="Google Shape;1454;p117"/>
          <p:cNvSpPr txBox="1">
            <a:spLocks noGrp="1"/>
          </p:cNvSpPr>
          <p:nvPr>
            <p:ph type="body" idx="1"/>
          </p:nvPr>
        </p:nvSpPr>
        <p:spPr>
          <a:xfrm>
            <a:off x="4123415" y="1196840"/>
            <a:ext cx="3787800" cy="5763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455" name="Google Shape;1455;p117"/>
          <p:cNvSpPr txBox="1">
            <a:spLocks noGrp="1"/>
          </p:cNvSpPr>
          <p:nvPr>
            <p:ph type="subTitle" idx="2"/>
          </p:nvPr>
        </p:nvSpPr>
        <p:spPr>
          <a:xfrm>
            <a:off x="4123415" y="741500"/>
            <a:ext cx="3787800" cy="3780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cxnSp>
        <p:nvCxnSpPr>
          <p:cNvPr id="1456" name="Google Shape;1456;p117"/>
          <p:cNvCxnSpPr/>
          <p:nvPr/>
        </p:nvCxnSpPr>
        <p:spPr>
          <a:xfrm>
            <a:off x="4113200" y="1937797"/>
            <a:ext cx="3798000" cy="0"/>
          </a:xfrm>
          <a:prstGeom prst="straightConnector1">
            <a:avLst/>
          </a:prstGeom>
          <a:noFill/>
          <a:ln w="9525" cap="flat" cmpd="sng">
            <a:solidFill>
              <a:srgbClr val="1E4D2B"/>
            </a:solidFill>
            <a:prstDash val="solid"/>
            <a:round/>
            <a:headEnd type="none" w="med" len="med"/>
            <a:tailEnd type="none" w="med" len="med"/>
          </a:ln>
        </p:spPr>
      </p:cxnSp>
      <p:sp>
        <p:nvSpPr>
          <p:cNvPr id="1457" name="Google Shape;1457;p117"/>
          <p:cNvSpPr txBox="1">
            <a:spLocks noGrp="1"/>
          </p:cNvSpPr>
          <p:nvPr>
            <p:ph type="body" idx="3"/>
          </p:nvPr>
        </p:nvSpPr>
        <p:spPr>
          <a:xfrm>
            <a:off x="4113100" y="2482111"/>
            <a:ext cx="3787800" cy="5763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458" name="Google Shape;1458;p117"/>
          <p:cNvSpPr txBox="1">
            <a:spLocks noGrp="1"/>
          </p:cNvSpPr>
          <p:nvPr>
            <p:ph type="subTitle" idx="4"/>
          </p:nvPr>
        </p:nvSpPr>
        <p:spPr>
          <a:xfrm>
            <a:off x="4113100" y="2026770"/>
            <a:ext cx="3787800" cy="3780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cxnSp>
        <p:nvCxnSpPr>
          <p:cNvPr id="1459" name="Google Shape;1459;p117"/>
          <p:cNvCxnSpPr/>
          <p:nvPr/>
        </p:nvCxnSpPr>
        <p:spPr>
          <a:xfrm>
            <a:off x="4103067" y="3223064"/>
            <a:ext cx="3798000" cy="0"/>
          </a:xfrm>
          <a:prstGeom prst="straightConnector1">
            <a:avLst/>
          </a:prstGeom>
          <a:noFill/>
          <a:ln w="9525" cap="flat" cmpd="sng">
            <a:solidFill>
              <a:srgbClr val="1E4D2B"/>
            </a:solidFill>
            <a:prstDash val="solid"/>
            <a:round/>
            <a:headEnd type="none" w="med" len="med"/>
            <a:tailEnd type="none" w="med" len="med"/>
          </a:ln>
        </p:spPr>
      </p:cxnSp>
      <p:sp>
        <p:nvSpPr>
          <p:cNvPr id="1460" name="Google Shape;1460;p117"/>
          <p:cNvSpPr txBox="1">
            <a:spLocks noGrp="1"/>
          </p:cNvSpPr>
          <p:nvPr>
            <p:ph type="body" idx="5"/>
          </p:nvPr>
        </p:nvSpPr>
        <p:spPr>
          <a:xfrm>
            <a:off x="4113100" y="3757248"/>
            <a:ext cx="3787800" cy="5763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461" name="Google Shape;1461;p117"/>
          <p:cNvSpPr txBox="1">
            <a:spLocks noGrp="1"/>
          </p:cNvSpPr>
          <p:nvPr>
            <p:ph type="subTitle" idx="6"/>
          </p:nvPr>
        </p:nvSpPr>
        <p:spPr>
          <a:xfrm>
            <a:off x="4113100" y="3301908"/>
            <a:ext cx="3787800" cy="3780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pic>
        <p:nvPicPr>
          <p:cNvPr id="1462" name="Google Shape;1462;p117"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
        <p:nvSpPr>
          <p:cNvPr id="1463" name="Google Shape;1463;p117"/>
          <p:cNvSpPr txBox="1">
            <a:spLocks noGrp="1"/>
          </p:cNvSpPr>
          <p:nvPr>
            <p:ph type="subTitle" idx="7"/>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1464" name="Google Shape;1464;p117"/>
          <p:cNvSpPr txBox="1">
            <a:spLocks noGrp="1"/>
          </p:cNvSpPr>
          <p:nvPr>
            <p:ph type="subTitle" idx="8"/>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1465" name="Google Shape;1465;p117"/>
          <p:cNvSpPr txBox="1">
            <a:spLocks noGrp="1"/>
          </p:cNvSpPr>
          <p:nvPr>
            <p:ph type="subTitle" idx="9"/>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cxnSp>
        <p:nvCxnSpPr>
          <p:cNvPr id="1466" name="Google Shape;1466;p117"/>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Contact Us 2">
  <p:cSld name="TITLE_AND_BODY_2_1_1_1_1_1_1_1_1_1_1_1_1_1_1_1_1_1_1_1_1_1_1_1_1_1_1_1_1_1_1_1_1_1_2_1_1_1_1_1_1_1_1_1_1_1_1_1_1_1_1_1_1_1_1_1_1_1_1_1_1_1_1_1_1_2_1">
    <p:bg>
      <p:bgPr>
        <a:solidFill>
          <a:srgbClr val="D6F0B4"/>
        </a:solidFill>
        <a:effectLst/>
      </p:bgPr>
    </p:bg>
    <p:spTree>
      <p:nvGrpSpPr>
        <p:cNvPr id="1" name="Shape 1467"/>
        <p:cNvGrpSpPr/>
        <p:nvPr/>
      </p:nvGrpSpPr>
      <p:grpSpPr>
        <a:xfrm>
          <a:off x="0" y="0"/>
          <a:ext cx="0" cy="0"/>
          <a:chOff x="0" y="0"/>
          <a:chExt cx="0" cy="0"/>
        </a:xfrm>
      </p:grpSpPr>
      <p:sp>
        <p:nvSpPr>
          <p:cNvPr id="1468" name="Google Shape;1468;p118"/>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B2DD79"/>
                </a:solidFill>
                <a:latin typeface="Inter Medium"/>
                <a:ea typeface="Inter Medium"/>
                <a:cs typeface="Inter Medium"/>
                <a:sym typeface="Inter Medium"/>
              </a:rPr>
              <a:t>CONFIDENTIAL</a:t>
            </a:r>
            <a:endParaRPr sz="500">
              <a:solidFill>
                <a:srgbClr val="B2DD79"/>
              </a:solidFill>
              <a:latin typeface="Inter Medium"/>
              <a:ea typeface="Inter Medium"/>
              <a:cs typeface="Inter Medium"/>
              <a:sym typeface="Inter Medium"/>
            </a:endParaRPr>
          </a:p>
        </p:txBody>
      </p:sp>
      <p:sp>
        <p:nvSpPr>
          <p:cNvPr id="1469" name="Google Shape;1469;p118"/>
          <p:cNvSpPr txBox="1">
            <a:spLocks noGrp="1"/>
          </p:cNvSpPr>
          <p:nvPr>
            <p:ph type="title"/>
          </p:nvPr>
        </p:nvSpPr>
        <p:spPr>
          <a:xfrm>
            <a:off x="294800" y="791125"/>
            <a:ext cx="3306600" cy="2432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4000"/>
              <a:buFont typeface="Inter SemiBold"/>
              <a:buNone/>
              <a:defRPr sz="40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4000"/>
              <a:buNone/>
              <a:defRPr sz="4000">
                <a:solidFill>
                  <a:srgbClr val="1E4D2B"/>
                </a:solidFill>
              </a:defRPr>
            </a:lvl2pPr>
            <a:lvl3pPr lvl="2" algn="ctr">
              <a:spcBef>
                <a:spcPts val="0"/>
              </a:spcBef>
              <a:spcAft>
                <a:spcPts val="0"/>
              </a:spcAft>
              <a:buClr>
                <a:srgbClr val="1E4D2B"/>
              </a:buClr>
              <a:buSzPts val="4000"/>
              <a:buNone/>
              <a:defRPr sz="4000">
                <a:solidFill>
                  <a:srgbClr val="1E4D2B"/>
                </a:solidFill>
              </a:defRPr>
            </a:lvl3pPr>
            <a:lvl4pPr lvl="3" algn="ctr">
              <a:spcBef>
                <a:spcPts val="0"/>
              </a:spcBef>
              <a:spcAft>
                <a:spcPts val="0"/>
              </a:spcAft>
              <a:buClr>
                <a:srgbClr val="1E4D2B"/>
              </a:buClr>
              <a:buSzPts val="4000"/>
              <a:buNone/>
              <a:defRPr sz="4000">
                <a:solidFill>
                  <a:srgbClr val="1E4D2B"/>
                </a:solidFill>
              </a:defRPr>
            </a:lvl4pPr>
            <a:lvl5pPr lvl="4" algn="ctr">
              <a:spcBef>
                <a:spcPts val="0"/>
              </a:spcBef>
              <a:spcAft>
                <a:spcPts val="0"/>
              </a:spcAft>
              <a:buClr>
                <a:srgbClr val="1E4D2B"/>
              </a:buClr>
              <a:buSzPts val="4000"/>
              <a:buNone/>
              <a:defRPr sz="4000">
                <a:solidFill>
                  <a:srgbClr val="1E4D2B"/>
                </a:solidFill>
              </a:defRPr>
            </a:lvl5pPr>
            <a:lvl6pPr lvl="5" algn="ctr">
              <a:spcBef>
                <a:spcPts val="0"/>
              </a:spcBef>
              <a:spcAft>
                <a:spcPts val="0"/>
              </a:spcAft>
              <a:buClr>
                <a:srgbClr val="1E4D2B"/>
              </a:buClr>
              <a:buSzPts val="4000"/>
              <a:buNone/>
              <a:defRPr sz="4000">
                <a:solidFill>
                  <a:srgbClr val="1E4D2B"/>
                </a:solidFill>
              </a:defRPr>
            </a:lvl6pPr>
            <a:lvl7pPr lvl="6" algn="ctr">
              <a:spcBef>
                <a:spcPts val="0"/>
              </a:spcBef>
              <a:spcAft>
                <a:spcPts val="0"/>
              </a:spcAft>
              <a:buClr>
                <a:srgbClr val="1E4D2B"/>
              </a:buClr>
              <a:buSzPts val="4000"/>
              <a:buNone/>
              <a:defRPr sz="4000">
                <a:solidFill>
                  <a:srgbClr val="1E4D2B"/>
                </a:solidFill>
              </a:defRPr>
            </a:lvl7pPr>
            <a:lvl8pPr lvl="7" algn="ctr">
              <a:spcBef>
                <a:spcPts val="0"/>
              </a:spcBef>
              <a:spcAft>
                <a:spcPts val="0"/>
              </a:spcAft>
              <a:buClr>
                <a:srgbClr val="1E4D2B"/>
              </a:buClr>
              <a:buSzPts val="4000"/>
              <a:buNone/>
              <a:defRPr sz="4000">
                <a:solidFill>
                  <a:srgbClr val="1E4D2B"/>
                </a:solidFill>
              </a:defRPr>
            </a:lvl8pPr>
            <a:lvl9pPr lvl="8" algn="ctr">
              <a:spcBef>
                <a:spcPts val="0"/>
              </a:spcBef>
              <a:spcAft>
                <a:spcPts val="0"/>
              </a:spcAft>
              <a:buClr>
                <a:srgbClr val="1E4D2B"/>
              </a:buClr>
              <a:buSzPts val="4000"/>
              <a:buNone/>
              <a:defRPr sz="4000">
                <a:solidFill>
                  <a:srgbClr val="1E4D2B"/>
                </a:solidFill>
              </a:defRPr>
            </a:lvl9pPr>
          </a:lstStyle>
          <a:p>
            <a:endParaRPr/>
          </a:p>
        </p:txBody>
      </p:sp>
      <p:sp>
        <p:nvSpPr>
          <p:cNvPr id="1470" name="Google Shape;1470;p118"/>
          <p:cNvSpPr txBox="1">
            <a:spLocks noGrp="1"/>
          </p:cNvSpPr>
          <p:nvPr>
            <p:ph type="body" idx="1"/>
          </p:nvPr>
        </p:nvSpPr>
        <p:spPr>
          <a:xfrm>
            <a:off x="4123415" y="1196840"/>
            <a:ext cx="3787800" cy="5763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471" name="Google Shape;1471;p118"/>
          <p:cNvSpPr txBox="1">
            <a:spLocks noGrp="1"/>
          </p:cNvSpPr>
          <p:nvPr>
            <p:ph type="subTitle" idx="2"/>
          </p:nvPr>
        </p:nvSpPr>
        <p:spPr>
          <a:xfrm>
            <a:off x="4123415" y="741500"/>
            <a:ext cx="3787800" cy="3780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cxnSp>
        <p:nvCxnSpPr>
          <p:cNvPr id="1472" name="Google Shape;1472;p118"/>
          <p:cNvCxnSpPr/>
          <p:nvPr/>
        </p:nvCxnSpPr>
        <p:spPr>
          <a:xfrm>
            <a:off x="4113200" y="1937797"/>
            <a:ext cx="3798000" cy="0"/>
          </a:xfrm>
          <a:prstGeom prst="straightConnector1">
            <a:avLst/>
          </a:prstGeom>
          <a:noFill/>
          <a:ln w="9525" cap="flat" cmpd="sng">
            <a:solidFill>
              <a:srgbClr val="1E4D2B"/>
            </a:solidFill>
            <a:prstDash val="solid"/>
            <a:round/>
            <a:headEnd type="none" w="med" len="med"/>
            <a:tailEnd type="none" w="med" len="med"/>
          </a:ln>
        </p:spPr>
      </p:cxnSp>
      <p:sp>
        <p:nvSpPr>
          <p:cNvPr id="1473" name="Google Shape;1473;p118"/>
          <p:cNvSpPr txBox="1">
            <a:spLocks noGrp="1"/>
          </p:cNvSpPr>
          <p:nvPr>
            <p:ph type="body" idx="3"/>
          </p:nvPr>
        </p:nvSpPr>
        <p:spPr>
          <a:xfrm>
            <a:off x="4113100" y="2482111"/>
            <a:ext cx="3787800" cy="5763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474" name="Google Shape;1474;p118"/>
          <p:cNvSpPr txBox="1">
            <a:spLocks noGrp="1"/>
          </p:cNvSpPr>
          <p:nvPr>
            <p:ph type="subTitle" idx="4"/>
          </p:nvPr>
        </p:nvSpPr>
        <p:spPr>
          <a:xfrm>
            <a:off x="4113100" y="2026770"/>
            <a:ext cx="3787800" cy="3780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cxnSp>
        <p:nvCxnSpPr>
          <p:cNvPr id="1475" name="Google Shape;1475;p118"/>
          <p:cNvCxnSpPr/>
          <p:nvPr/>
        </p:nvCxnSpPr>
        <p:spPr>
          <a:xfrm>
            <a:off x="4103067" y="3223064"/>
            <a:ext cx="3798000" cy="0"/>
          </a:xfrm>
          <a:prstGeom prst="straightConnector1">
            <a:avLst/>
          </a:prstGeom>
          <a:noFill/>
          <a:ln w="9525" cap="flat" cmpd="sng">
            <a:solidFill>
              <a:srgbClr val="1E4D2B"/>
            </a:solidFill>
            <a:prstDash val="solid"/>
            <a:round/>
            <a:headEnd type="none" w="med" len="med"/>
            <a:tailEnd type="none" w="med" len="med"/>
          </a:ln>
        </p:spPr>
      </p:cxnSp>
      <p:sp>
        <p:nvSpPr>
          <p:cNvPr id="1476" name="Google Shape;1476;p118"/>
          <p:cNvSpPr txBox="1">
            <a:spLocks noGrp="1"/>
          </p:cNvSpPr>
          <p:nvPr>
            <p:ph type="body" idx="5"/>
          </p:nvPr>
        </p:nvSpPr>
        <p:spPr>
          <a:xfrm>
            <a:off x="4113100" y="3757248"/>
            <a:ext cx="3787800" cy="5763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477" name="Google Shape;1477;p118"/>
          <p:cNvSpPr txBox="1">
            <a:spLocks noGrp="1"/>
          </p:cNvSpPr>
          <p:nvPr>
            <p:ph type="subTitle" idx="6"/>
          </p:nvPr>
        </p:nvSpPr>
        <p:spPr>
          <a:xfrm>
            <a:off x="4113100" y="3301908"/>
            <a:ext cx="3787800" cy="3780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pic>
        <p:nvPicPr>
          <p:cNvPr id="1478" name="Google Shape;1478;p118"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
        <p:nvSpPr>
          <p:cNvPr id="1479" name="Google Shape;1479;p118"/>
          <p:cNvSpPr txBox="1">
            <a:spLocks noGrp="1"/>
          </p:cNvSpPr>
          <p:nvPr>
            <p:ph type="subTitle" idx="7"/>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1480" name="Google Shape;1480;p118"/>
          <p:cNvSpPr txBox="1">
            <a:spLocks noGrp="1"/>
          </p:cNvSpPr>
          <p:nvPr>
            <p:ph type="subTitle" idx="8"/>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1481" name="Google Shape;1481;p118"/>
          <p:cNvSpPr txBox="1">
            <a:spLocks noGrp="1"/>
          </p:cNvSpPr>
          <p:nvPr>
            <p:ph type="subTitle" idx="9"/>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cxnSp>
        <p:nvCxnSpPr>
          <p:cNvPr id="1482" name="Google Shape;1482;p118"/>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Contact Us 3">
  <p:cSld name="TITLE_AND_BODY_2_1_1_1_1_1_1_1_1_1_1_1_1_1_1_1_1_1_1_1_1_1_1_1_1_1_1_1_1_1_1_1_1_1_2_1_1_1_1_1_1_1_1_1_1_1_1_1_1_1_1_1_1_1_1_1_1_1_1_1_1_1_1_1_1_2_1_1">
    <p:bg>
      <p:bgPr>
        <a:solidFill>
          <a:srgbClr val="1E4D2B"/>
        </a:solidFill>
        <a:effectLst/>
      </p:bgPr>
    </p:bg>
    <p:spTree>
      <p:nvGrpSpPr>
        <p:cNvPr id="1" name="Shape 1483"/>
        <p:cNvGrpSpPr/>
        <p:nvPr/>
      </p:nvGrpSpPr>
      <p:grpSpPr>
        <a:xfrm>
          <a:off x="0" y="0"/>
          <a:ext cx="0" cy="0"/>
          <a:chOff x="0" y="0"/>
          <a:chExt cx="0" cy="0"/>
        </a:xfrm>
      </p:grpSpPr>
      <p:sp>
        <p:nvSpPr>
          <p:cNvPr id="1484" name="Google Shape;1484;p119"/>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77A45A"/>
                </a:solidFill>
                <a:latin typeface="Inter Medium"/>
                <a:ea typeface="Inter Medium"/>
                <a:cs typeface="Inter Medium"/>
                <a:sym typeface="Inter Medium"/>
              </a:rPr>
              <a:t>CONFIDENTIAL</a:t>
            </a:r>
            <a:endParaRPr sz="500">
              <a:solidFill>
                <a:srgbClr val="77A45A"/>
              </a:solidFill>
              <a:latin typeface="Inter Medium"/>
              <a:ea typeface="Inter Medium"/>
              <a:cs typeface="Inter Medium"/>
              <a:sym typeface="Inter Medium"/>
            </a:endParaRPr>
          </a:p>
        </p:txBody>
      </p:sp>
      <p:pic>
        <p:nvPicPr>
          <p:cNvPr id="1485" name="Google Shape;1485;p119" title="Copy of style=primary, Color=White.png"/>
          <p:cNvPicPr preferRelativeResize="0"/>
          <p:nvPr/>
        </p:nvPicPr>
        <p:blipFill>
          <a:blip r:embed="rId2">
            <a:alphaModFix amt="10000"/>
          </a:blip>
          <a:stretch>
            <a:fillRect/>
          </a:stretch>
        </p:blipFill>
        <p:spPr>
          <a:xfrm>
            <a:off x="299925" y="4639875"/>
            <a:ext cx="484125" cy="181025"/>
          </a:xfrm>
          <a:prstGeom prst="rect">
            <a:avLst/>
          </a:prstGeom>
          <a:noFill/>
          <a:ln>
            <a:noFill/>
          </a:ln>
        </p:spPr>
      </p:pic>
      <p:sp>
        <p:nvSpPr>
          <p:cNvPr id="1486" name="Google Shape;1486;p119"/>
          <p:cNvSpPr txBox="1">
            <a:spLocks noGrp="1"/>
          </p:cNvSpPr>
          <p:nvPr>
            <p:ph type="title"/>
          </p:nvPr>
        </p:nvSpPr>
        <p:spPr>
          <a:xfrm>
            <a:off x="294800" y="791125"/>
            <a:ext cx="3306600" cy="2432100"/>
          </a:xfrm>
          <a:prstGeom prst="rect">
            <a:avLst/>
          </a:prstGeom>
        </p:spPr>
        <p:txBody>
          <a:bodyPr spcFirstLastPara="1" wrap="square" lIns="0" tIns="0" rIns="91425" bIns="91425" anchor="t" anchorCtr="0">
            <a:normAutofit/>
          </a:bodyPr>
          <a:lstStyle>
            <a:lvl1pPr lvl="0">
              <a:spcBef>
                <a:spcPts val="0"/>
              </a:spcBef>
              <a:spcAft>
                <a:spcPts val="0"/>
              </a:spcAft>
              <a:buClr>
                <a:schemeClr val="lt1"/>
              </a:buClr>
              <a:buSzPts val="4000"/>
              <a:buFont typeface="Inter SemiBold"/>
              <a:buNone/>
              <a:defRPr sz="4000">
                <a:solidFill>
                  <a:schemeClr val="lt1"/>
                </a:solidFill>
                <a:latin typeface="Inter SemiBold"/>
                <a:ea typeface="Inter SemiBold"/>
                <a:cs typeface="Inter SemiBold"/>
                <a:sym typeface="Inter SemiBold"/>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endParaRPr/>
          </a:p>
        </p:txBody>
      </p:sp>
      <p:sp>
        <p:nvSpPr>
          <p:cNvPr id="1487" name="Google Shape;1487;p119"/>
          <p:cNvSpPr txBox="1">
            <a:spLocks noGrp="1"/>
          </p:cNvSpPr>
          <p:nvPr>
            <p:ph type="body" idx="1"/>
          </p:nvPr>
        </p:nvSpPr>
        <p:spPr>
          <a:xfrm>
            <a:off x="4123415" y="1196840"/>
            <a:ext cx="3787800" cy="576300"/>
          </a:xfrm>
          <a:prstGeom prst="rect">
            <a:avLst/>
          </a:prstGeom>
        </p:spPr>
        <p:txBody>
          <a:bodyPr spcFirstLastPara="1" wrap="square" lIns="0" tIns="0" rIns="91425" bIns="0" anchor="t" anchorCtr="0">
            <a:normAutofit/>
          </a:bodyPr>
          <a:lstStyle>
            <a:lvl1pPr marL="457200" lvl="0"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1pPr>
            <a:lvl2pPr marL="914400" lvl="1"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2pPr>
            <a:lvl3pPr marL="1371600" lvl="2"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3pPr>
            <a:lvl4pPr marL="1828800" lvl="3"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4pPr>
            <a:lvl5pPr marL="2286000" lvl="4"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5pPr>
            <a:lvl6pPr marL="2743200" lvl="5"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6pPr>
            <a:lvl7pPr marL="3200400" lvl="6"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7pPr>
            <a:lvl8pPr marL="3657600" lvl="7"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8pPr>
            <a:lvl9pPr marL="4114800" lvl="8"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9pPr>
          </a:lstStyle>
          <a:p>
            <a:endParaRPr/>
          </a:p>
        </p:txBody>
      </p:sp>
      <p:sp>
        <p:nvSpPr>
          <p:cNvPr id="1488" name="Google Shape;1488;p119"/>
          <p:cNvSpPr txBox="1">
            <a:spLocks noGrp="1"/>
          </p:cNvSpPr>
          <p:nvPr>
            <p:ph type="subTitle" idx="2"/>
          </p:nvPr>
        </p:nvSpPr>
        <p:spPr>
          <a:xfrm>
            <a:off x="4123415" y="741500"/>
            <a:ext cx="3787800" cy="3780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1pPr>
            <a:lvl2pPr lvl="1"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2pPr>
            <a:lvl3pPr lvl="2"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3pPr>
            <a:lvl4pPr lvl="3"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4pPr>
            <a:lvl5pPr lvl="4"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5pPr>
            <a:lvl6pPr lvl="5"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6pPr>
            <a:lvl7pPr lvl="6"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7pPr>
            <a:lvl8pPr lvl="7"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8pPr>
            <a:lvl9pPr lvl="8"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9pPr>
          </a:lstStyle>
          <a:p>
            <a:endParaRPr/>
          </a:p>
        </p:txBody>
      </p:sp>
      <p:cxnSp>
        <p:nvCxnSpPr>
          <p:cNvPr id="1489" name="Google Shape;1489;p119"/>
          <p:cNvCxnSpPr/>
          <p:nvPr/>
        </p:nvCxnSpPr>
        <p:spPr>
          <a:xfrm>
            <a:off x="4113200" y="1937797"/>
            <a:ext cx="3798000" cy="0"/>
          </a:xfrm>
          <a:prstGeom prst="straightConnector1">
            <a:avLst/>
          </a:prstGeom>
          <a:noFill/>
          <a:ln w="9525" cap="flat" cmpd="sng">
            <a:solidFill>
              <a:schemeClr val="lt1"/>
            </a:solidFill>
            <a:prstDash val="solid"/>
            <a:round/>
            <a:headEnd type="none" w="med" len="med"/>
            <a:tailEnd type="none" w="med" len="med"/>
          </a:ln>
        </p:spPr>
      </p:cxnSp>
      <p:sp>
        <p:nvSpPr>
          <p:cNvPr id="1490" name="Google Shape;1490;p119"/>
          <p:cNvSpPr txBox="1">
            <a:spLocks noGrp="1"/>
          </p:cNvSpPr>
          <p:nvPr>
            <p:ph type="body" idx="3"/>
          </p:nvPr>
        </p:nvSpPr>
        <p:spPr>
          <a:xfrm>
            <a:off x="4113100" y="2482111"/>
            <a:ext cx="3787800" cy="576300"/>
          </a:xfrm>
          <a:prstGeom prst="rect">
            <a:avLst/>
          </a:prstGeom>
        </p:spPr>
        <p:txBody>
          <a:bodyPr spcFirstLastPara="1" wrap="square" lIns="0" tIns="0" rIns="91425" bIns="0" anchor="t" anchorCtr="0">
            <a:normAutofit/>
          </a:bodyPr>
          <a:lstStyle>
            <a:lvl1pPr marL="457200" lvl="0"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1pPr>
            <a:lvl2pPr marL="914400" lvl="1"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2pPr>
            <a:lvl3pPr marL="1371600" lvl="2"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3pPr>
            <a:lvl4pPr marL="1828800" lvl="3"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4pPr>
            <a:lvl5pPr marL="2286000" lvl="4"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5pPr>
            <a:lvl6pPr marL="2743200" lvl="5"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6pPr>
            <a:lvl7pPr marL="3200400" lvl="6"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7pPr>
            <a:lvl8pPr marL="3657600" lvl="7"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8pPr>
            <a:lvl9pPr marL="4114800" lvl="8"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9pPr>
          </a:lstStyle>
          <a:p>
            <a:endParaRPr/>
          </a:p>
        </p:txBody>
      </p:sp>
      <p:sp>
        <p:nvSpPr>
          <p:cNvPr id="1491" name="Google Shape;1491;p119"/>
          <p:cNvSpPr txBox="1">
            <a:spLocks noGrp="1"/>
          </p:cNvSpPr>
          <p:nvPr>
            <p:ph type="subTitle" idx="4"/>
          </p:nvPr>
        </p:nvSpPr>
        <p:spPr>
          <a:xfrm>
            <a:off x="4113100" y="2026770"/>
            <a:ext cx="3787800" cy="3780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1pPr>
            <a:lvl2pPr lvl="1"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2pPr>
            <a:lvl3pPr lvl="2"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3pPr>
            <a:lvl4pPr lvl="3"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4pPr>
            <a:lvl5pPr lvl="4"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5pPr>
            <a:lvl6pPr lvl="5"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6pPr>
            <a:lvl7pPr lvl="6"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7pPr>
            <a:lvl8pPr lvl="7"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8pPr>
            <a:lvl9pPr lvl="8"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9pPr>
          </a:lstStyle>
          <a:p>
            <a:endParaRPr/>
          </a:p>
        </p:txBody>
      </p:sp>
      <p:cxnSp>
        <p:nvCxnSpPr>
          <p:cNvPr id="1492" name="Google Shape;1492;p119"/>
          <p:cNvCxnSpPr/>
          <p:nvPr/>
        </p:nvCxnSpPr>
        <p:spPr>
          <a:xfrm>
            <a:off x="4103067" y="3223064"/>
            <a:ext cx="3798000" cy="0"/>
          </a:xfrm>
          <a:prstGeom prst="straightConnector1">
            <a:avLst/>
          </a:prstGeom>
          <a:noFill/>
          <a:ln w="9525" cap="flat" cmpd="sng">
            <a:solidFill>
              <a:schemeClr val="lt1"/>
            </a:solidFill>
            <a:prstDash val="solid"/>
            <a:round/>
            <a:headEnd type="none" w="med" len="med"/>
            <a:tailEnd type="none" w="med" len="med"/>
          </a:ln>
        </p:spPr>
      </p:cxnSp>
      <p:sp>
        <p:nvSpPr>
          <p:cNvPr id="1493" name="Google Shape;1493;p119"/>
          <p:cNvSpPr txBox="1">
            <a:spLocks noGrp="1"/>
          </p:cNvSpPr>
          <p:nvPr>
            <p:ph type="body" idx="5"/>
          </p:nvPr>
        </p:nvSpPr>
        <p:spPr>
          <a:xfrm>
            <a:off x="4113100" y="3757248"/>
            <a:ext cx="3787800" cy="576300"/>
          </a:xfrm>
          <a:prstGeom prst="rect">
            <a:avLst/>
          </a:prstGeom>
        </p:spPr>
        <p:txBody>
          <a:bodyPr spcFirstLastPara="1" wrap="square" lIns="0" tIns="0" rIns="91425" bIns="0" anchor="t" anchorCtr="0">
            <a:normAutofit/>
          </a:bodyPr>
          <a:lstStyle>
            <a:lvl1pPr marL="457200" lvl="0"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1pPr>
            <a:lvl2pPr marL="914400" lvl="1"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2pPr>
            <a:lvl3pPr marL="1371600" lvl="2"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3pPr>
            <a:lvl4pPr marL="1828800" lvl="3"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4pPr>
            <a:lvl5pPr marL="2286000" lvl="4"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5pPr>
            <a:lvl6pPr marL="2743200" lvl="5"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6pPr>
            <a:lvl7pPr marL="3200400" lvl="6"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7pPr>
            <a:lvl8pPr marL="3657600" lvl="7"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8pPr>
            <a:lvl9pPr marL="4114800" lvl="8"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9pPr>
          </a:lstStyle>
          <a:p>
            <a:endParaRPr/>
          </a:p>
        </p:txBody>
      </p:sp>
      <p:sp>
        <p:nvSpPr>
          <p:cNvPr id="1494" name="Google Shape;1494;p119"/>
          <p:cNvSpPr txBox="1">
            <a:spLocks noGrp="1"/>
          </p:cNvSpPr>
          <p:nvPr>
            <p:ph type="subTitle" idx="6"/>
          </p:nvPr>
        </p:nvSpPr>
        <p:spPr>
          <a:xfrm>
            <a:off x="4113100" y="3301908"/>
            <a:ext cx="3787800" cy="3780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1pPr>
            <a:lvl2pPr lvl="1"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2pPr>
            <a:lvl3pPr lvl="2"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3pPr>
            <a:lvl4pPr lvl="3"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4pPr>
            <a:lvl5pPr lvl="4"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5pPr>
            <a:lvl6pPr lvl="5"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6pPr>
            <a:lvl7pPr lvl="6"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7pPr>
            <a:lvl8pPr lvl="7"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8pPr>
            <a:lvl9pPr lvl="8"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9pPr>
          </a:lstStyle>
          <a:p>
            <a:endParaRPr/>
          </a:p>
        </p:txBody>
      </p:sp>
      <p:sp>
        <p:nvSpPr>
          <p:cNvPr id="1495" name="Google Shape;1495;p119"/>
          <p:cNvSpPr txBox="1">
            <a:spLocks noGrp="1"/>
          </p:cNvSpPr>
          <p:nvPr>
            <p:ph type="subTitle" idx="7"/>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chemeClr val="lt1"/>
              </a:buClr>
              <a:buSzPts val="700"/>
              <a:buFont typeface="Inter Medium"/>
              <a:buNone/>
              <a:defRPr sz="700">
                <a:solidFill>
                  <a:schemeClr val="lt1"/>
                </a:solidFill>
                <a:latin typeface="Inter Medium"/>
                <a:ea typeface="Inter Medium"/>
                <a:cs typeface="Inter Medium"/>
                <a:sym typeface="Inter Medium"/>
              </a:defRPr>
            </a:lvl1pPr>
            <a:lvl2pPr lvl="1">
              <a:spcBef>
                <a:spcPts val="0"/>
              </a:spcBef>
              <a:spcAft>
                <a:spcPts val="0"/>
              </a:spcAft>
              <a:buClr>
                <a:schemeClr val="lt1"/>
              </a:buClr>
              <a:buSzPts val="1300"/>
              <a:buNone/>
              <a:defRPr sz="1300">
                <a:solidFill>
                  <a:schemeClr val="lt1"/>
                </a:solidFill>
              </a:defRPr>
            </a:lvl2pPr>
            <a:lvl3pPr lvl="2">
              <a:spcBef>
                <a:spcPts val="0"/>
              </a:spcBef>
              <a:spcAft>
                <a:spcPts val="0"/>
              </a:spcAft>
              <a:buClr>
                <a:schemeClr val="lt1"/>
              </a:buClr>
              <a:buSzPts val="1300"/>
              <a:buNone/>
              <a:defRPr sz="1300">
                <a:solidFill>
                  <a:schemeClr val="lt1"/>
                </a:solidFill>
              </a:defRPr>
            </a:lvl3pPr>
            <a:lvl4pPr lvl="3">
              <a:spcBef>
                <a:spcPts val="0"/>
              </a:spcBef>
              <a:spcAft>
                <a:spcPts val="0"/>
              </a:spcAft>
              <a:buClr>
                <a:schemeClr val="lt1"/>
              </a:buClr>
              <a:buSzPts val="1300"/>
              <a:buNone/>
              <a:defRPr sz="1300">
                <a:solidFill>
                  <a:schemeClr val="lt1"/>
                </a:solidFill>
              </a:defRPr>
            </a:lvl4pPr>
            <a:lvl5pPr lvl="4">
              <a:spcBef>
                <a:spcPts val="0"/>
              </a:spcBef>
              <a:spcAft>
                <a:spcPts val="0"/>
              </a:spcAft>
              <a:buClr>
                <a:schemeClr val="lt1"/>
              </a:buClr>
              <a:buSzPts val="1300"/>
              <a:buNone/>
              <a:defRPr sz="1300">
                <a:solidFill>
                  <a:schemeClr val="lt1"/>
                </a:solidFill>
              </a:defRPr>
            </a:lvl5pPr>
            <a:lvl6pPr lvl="5">
              <a:spcBef>
                <a:spcPts val="0"/>
              </a:spcBef>
              <a:spcAft>
                <a:spcPts val="0"/>
              </a:spcAft>
              <a:buClr>
                <a:schemeClr val="lt1"/>
              </a:buClr>
              <a:buSzPts val="1300"/>
              <a:buNone/>
              <a:defRPr sz="1300">
                <a:solidFill>
                  <a:schemeClr val="lt1"/>
                </a:solidFill>
              </a:defRPr>
            </a:lvl6pPr>
            <a:lvl7pPr lvl="6">
              <a:spcBef>
                <a:spcPts val="0"/>
              </a:spcBef>
              <a:spcAft>
                <a:spcPts val="0"/>
              </a:spcAft>
              <a:buClr>
                <a:schemeClr val="lt1"/>
              </a:buClr>
              <a:buSzPts val="1300"/>
              <a:buNone/>
              <a:defRPr sz="1300">
                <a:solidFill>
                  <a:schemeClr val="lt1"/>
                </a:solidFill>
              </a:defRPr>
            </a:lvl7pPr>
            <a:lvl8pPr lvl="7">
              <a:spcBef>
                <a:spcPts val="0"/>
              </a:spcBef>
              <a:spcAft>
                <a:spcPts val="0"/>
              </a:spcAft>
              <a:buClr>
                <a:schemeClr val="lt1"/>
              </a:buClr>
              <a:buSzPts val="1300"/>
              <a:buNone/>
              <a:defRPr sz="1300">
                <a:solidFill>
                  <a:schemeClr val="lt1"/>
                </a:solidFill>
              </a:defRPr>
            </a:lvl8pPr>
            <a:lvl9pPr lvl="8">
              <a:spcBef>
                <a:spcPts val="0"/>
              </a:spcBef>
              <a:spcAft>
                <a:spcPts val="0"/>
              </a:spcAft>
              <a:buClr>
                <a:schemeClr val="lt1"/>
              </a:buClr>
              <a:buSzPts val="1300"/>
              <a:buNone/>
              <a:defRPr sz="1300">
                <a:solidFill>
                  <a:schemeClr val="lt1"/>
                </a:solidFill>
              </a:defRPr>
            </a:lvl9pPr>
          </a:lstStyle>
          <a:p>
            <a:endParaRPr/>
          </a:p>
        </p:txBody>
      </p:sp>
      <p:sp>
        <p:nvSpPr>
          <p:cNvPr id="1496" name="Google Shape;1496;p119"/>
          <p:cNvSpPr txBox="1">
            <a:spLocks noGrp="1"/>
          </p:cNvSpPr>
          <p:nvPr>
            <p:ph type="subTitle" idx="8"/>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chemeClr val="lt1"/>
              </a:buClr>
              <a:buSzPts val="700"/>
              <a:buFont typeface="Inter Medium"/>
              <a:buNone/>
              <a:defRPr sz="700">
                <a:solidFill>
                  <a:schemeClr val="lt1"/>
                </a:solidFill>
                <a:latin typeface="Inter Medium"/>
                <a:ea typeface="Inter Medium"/>
                <a:cs typeface="Inter Medium"/>
                <a:sym typeface="Inter Medium"/>
              </a:defRPr>
            </a:lvl1pPr>
            <a:lvl2pPr lvl="1" algn="ctr">
              <a:spcBef>
                <a:spcPts val="0"/>
              </a:spcBef>
              <a:spcAft>
                <a:spcPts val="0"/>
              </a:spcAft>
              <a:buClr>
                <a:schemeClr val="lt1"/>
              </a:buClr>
              <a:buSzPts val="1300"/>
              <a:buNone/>
              <a:defRPr sz="1300">
                <a:solidFill>
                  <a:schemeClr val="lt1"/>
                </a:solidFill>
              </a:defRPr>
            </a:lvl2pPr>
            <a:lvl3pPr lvl="2" algn="ctr">
              <a:spcBef>
                <a:spcPts val="0"/>
              </a:spcBef>
              <a:spcAft>
                <a:spcPts val="0"/>
              </a:spcAft>
              <a:buClr>
                <a:schemeClr val="lt1"/>
              </a:buClr>
              <a:buSzPts val="1300"/>
              <a:buNone/>
              <a:defRPr sz="1300">
                <a:solidFill>
                  <a:schemeClr val="lt1"/>
                </a:solidFill>
              </a:defRPr>
            </a:lvl3pPr>
            <a:lvl4pPr lvl="3" algn="ctr">
              <a:spcBef>
                <a:spcPts val="0"/>
              </a:spcBef>
              <a:spcAft>
                <a:spcPts val="0"/>
              </a:spcAft>
              <a:buClr>
                <a:schemeClr val="lt1"/>
              </a:buClr>
              <a:buSzPts val="1300"/>
              <a:buNone/>
              <a:defRPr sz="1300">
                <a:solidFill>
                  <a:schemeClr val="lt1"/>
                </a:solidFill>
              </a:defRPr>
            </a:lvl4pPr>
            <a:lvl5pPr lvl="4" algn="ctr">
              <a:spcBef>
                <a:spcPts val="0"/>
              </a:spcBef>
              <a:spcAft>
                <a:spcPts val="0"/>
              </a:spcAft>
              <a:buClr>
                <a:schemeClr val="lt1"/>
              </a:buClr>
              <a:buSzPts val="1300"/>
              <a:buNone/>
              <a:defRPr sz="1300">
                <a:solidFill>
                  <a:schemeClr val="lt1"/>
                </a:solidFill>
              </a:defRPr>
            </a:lvl5pPr>
            <a:lvl6pPr lvl="5" algn="ctr">
              <a:spcBef>
                <a:spcPts val="0"/>
              </a:spcBef>
              <a:spcAft>
                <a:spcPts val="0"/>
              </a:spcAft>
              <a:buClr>
                <a:schemeClr val="lt1"/>
              </a:buClr>
              <a:buSzPts val="1300"/>
              <a:buNone/>
              <a:defRPr sz="1300">
                <a:solidFill>
                  <a:schemeClr val="lt1"/>
                </a:solidFill>
              </a:defRPr>
            </a:lvl6pPr>
            <a:lvl7pPr lvl="6" algn="ctr">
              <a:spcBef>
                <a:spcPts val="0"/>
              </a:spcBef>
              <a:spcAft>
                <a:spcPts val="0"/>
              </a:spcAft>
              <a:buClr>
                <a:schemeClr val="lt1"/>
              </a:buClr>
              <a:buSzPts val="1300"/>
              <a:buNone/>
              <a:defRPr sz="1300">
                <a:solidFill>
                  <a:schemeClr val="lt1"/>
                </a:solidFill>
              </a:defRPr>
            </a:lvl7pPr>
            <a:lvl8pPr lvl="7" algn="ctr">
              <a:spcBef>
                <a:spcPts val="0"/>
              </a:spcBef>
              <a:spcAft>
                <a:spcPts val="0"/>
              </a:spcAft>
              <a:buClr>
                <a:schemeClr val="lt1"/>
              </a:buClr>
              <a:buSzPts val="1300"/>
              <a:buNone/>
              <a:defRPr sz="1300">
                <a:solidFill>
                  <a:schemeClr val="lt1"/>
                </a:solidFill>
              </a:defRPr>
            </a:lvl8pPr>
            <a:lvl9pPr lvl="8" algn="ctr">
              <a:spcBef>
                <a:spcPts val="0"/>
              </a:spcBef>
              <a:spcAft>
                <a:spcPts val="0"/>
              </a:spcAft>
              <a:buClr>
                <a:schemeClr val="lt1"/>
              </a:buClr>
              <a:buSzPts val="1300"/>
              <a:buNone/>
              <a:defRPr sz="1300">
                <a:solidFill>
                  <a:schemeClr val="lt1"/>
                </a:solidFill>
              </a:defRPr>
            </a:lvl9pPr>
          </a:lstStyle>
          <a:p>
            <a:endParaRPr/>
          </a:p>
        </p:txBody>
      </p:sp>
      <p:sp>
        <p:nvSpPr>
          <p:cNvPr id="1497" name="Google Shape;1497;p119"/>
          <p:cNvSpPr txBox="1">
            <a:spLocks noGrp="1"/>
          </p:cNvSpPr>
          <p:nvPr>
            <p:ph type="subTitle" idx="9"/>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chemeClr val="lt1"/>
              </a:buClr>
              <a:buSzPts val="700"/>
              <a:buFont typeface="Inter Medium"/>
              <a:buNone/>
              <a:defRPr sz="700">
                <a:solidFill>
                  <a:schemeClr val="lt1"/>
                </a:solidFill>
                <a:latin typeface="Inter Medium"/>
                <a:ea typeface="Inter Medium"/>
                <a:cs typeface="Inter Medium"/>
                <a:sym typeface="Inter Medium"/>
              </a:defRPr>
            </a:lvl1pPr>
            <a:lvl2pPr lvl="1" algn="r">
              <a:spcBef>
                <a:spcPts val="0"/>
              </a:spcBef>
              <a:spcAft>
                <a:spcPts val="0"/>
              </a:spcAft>
              <a:buClr>
                <a:schemeClr val="lt1"/>
              </a:buClr>
              <a:buSzPts val="1300"/>
              <a:buNone/>
              <a:defRPr sz="1300">
                <a:solidFill>
                  <a:schemeClr val="lt1"/>
                </a:solidFill>
              </a:defRPr>
            </a:lvl2pPr>
            <a:lvl3pPr lvl="2" algn="r">
              <a:spcBef>
                <a:spcPts val="0"/>
              </a:spcBef>
              <a:spcAft>
                <a:spcPts val="0"/>
              </a:spcAft>
              <a:buClr>
                <a:schemeClr val="lt1"/>
              </a:buClr>
              <a:buSzPts val="1300"/>
              <a:buNone/>
              <a:defRPr sz="1300">
                <a:solidFill>
                  <a:schemeClr val="lt1"/>
                </a:solidFill>
              </a:defRPr>
            </a:lvl3pPr>
            <a:lvl4pPr lvl="3" algn="r">
              <a:spcBef>
                <a:spcPts val="0"/>
              </a:spcBef>
              <a:spcAft>
                <a:spcPts val="0"/>
              </a:spcAft>
              <a:buClr>
                <a:schemeClr val="lt1"/>
              </a:buClr>
              <a:buSzPts val="1300"/>
              <a:buNone/>
              <a:defRPr sz="1300">
                <a:solidFill>
                  <a:schemeClr val="lt1"/>
                </a:solidFill>
              </a:defRPr>
            </a:lvl4pPr>
            <a:lvl5pPr lvl="4" algn="r">
              <a:spcBef>
                <a:spcPts val="0"/>
              </a:spcBef>
              <a:spcAft>
                <a:spcPts val="0"/>
              </a:spcAft>
              <a:buClr>
                <a:schemeClr val="lt1"/>
              </a:buClr>
              <a:buSzPts val="1300"/>
              <a:buNone/>
              <a:defRPr sz="1300">
                <a:solidFill>
                  <a:schemeClr val="lt1"/>
                </a:solidFill>
              </a:defRPr>
            </a:lvl5pPr>
            <a:lvl6pPr lvl="5" algn="r">
              <a:spcBef>
                <a:spcPts val="0"/>
              </a:spcBef>
              <a:spcAft>
                <a:spcPts val="0"/>
              </a:spcAft>
              <a:buClr>
                <a:schemeClr val="lt1"/>
              </a:buClr>
              <a:buSzPts val="1300"/>
              <a:buNone/>
              <a:defRPr sz="1300">
                <a:solidFill>
                  <a:schemeClr val="lt1"/>
                </a:solidFill>
              </a:defRPr>
            </a:lvl6pPr>
            <a:lvl7pPr lvl="6" algn="r">
              <a:spcBef>
                <a:spcPts val="0"/>
              </a:spcBef>
              <a:spcAft>
                <a:spcPts val="0"/>
              </a:spcAft>
              <a:buClr>
                <a:schemeClr val="lt1"/>
              </a:buClr>
              <a:buSzPts val="1300"/>
              <a:buNone/>
              <a:defRPr sz="1300">
                <a:solidFill>
                  <a:schemeClr val="lt1"/>
                </a:solidFill>
              </a:defRPr>
            </a:lvl7pPr>
            <a:lvl8pPr lvl="7" algn="r">
              <a:spcBef>
                <a:spcPts val="0"/>
              </a:spcBef>
              <a:spcAft>
                <a:spcPts val="0"/>
              </a:spcAft>
              <a:buClr>
                <a:schemeClr val="lt1"/>
              </a:buClr>
              <a:buSzPts val="1300"/>
              <a:buNone/>
              <a:defRPr sz="1300">
                <a:solidFill>
                  <a:schemeClr val="lt1"/>
                </a:solidFill>
              </a:defRPr>
            </a:lvl8pPr>
            <a:lvl9pPr lvl="8" algn="r">
              <a:spcBef>
                <a:spcPts val="0"/>
              </a:spcBef>
              <a:spcAft>
                <a:spcPts val="0"/>
              </a:spcAft>
              <a:buClr>
                <a:schemeClr val="lt1"/>
              </a:buClr>
              <a:buSzPts val="1300"/>
              <a:buNone/>
              <a:defRPr sz="1300">
                <a:solidFill>
                  <a:schemeClr val="lt1"/>
                </a:solidFill>
              </a:defRPr>
            </a:lvl9pPr>
          </a:lstStyle>
          <a:p>
            <a:endParaRPr/>
          </a:p>
        </p:txBody>
      </p:sp>
      <p:cxnSp>
        <p:nvCxnSpPr>
          <p:cNvPr id="1498" name="Google Shape;1498;p119"/>
          <p:cNvCxnSpPr/>
          <p:nvPr/>
        </p:nvCxnSpPr>
        <p:spPr>
          <a:xfrm>
            <a:off x="277050" y="523877"/>
            <a:ext cx="85899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Contact Us 4">
  <p:cSld name="TITLE_AND_BODY_2_1_1_1_1_1_1_1_1_1_1_1_1_1_1_1_1_1_1_1_1_1_1_1_1_1_1_1_1_1_1_1_1_1_2_1_1_1_1_1_1_1_1_1_1_1_1_1_1_1_1_1_1_1_1_1_1_1_1_1_1_1_1_1_1_1">
    <p:bg>
      <p:bgPr>
        <a:solidFill>
          <a:srgbClr val="1E4D2B"/>
        </a:solidFill>
        <a:effectLst/>
      </p:bgPr>
    </p:bg>
    <p:spTree>
      <p:nvGrpSpPr>
        <p:cNvPr id="1" name="Shape 1499"/>
        <p:cNvGrpSpPr/>
        <p:nvPr/>
      </p:nvGrpSpPr>
      <p:grpSpPr>
        <a:xfrm>
          <a:off x="0" y="0"/>
          <a:ext cx="0" cy="0"/>
          <a:chOff x="0" y="0"/>
          <a:chExt cx="0" cy="0"/>
        </a:xfrm>
      </p:grpSpPr>
      <p:sp>
        <p:nvSpPr>
          <p:cNvPr id="1500" name="Google Shape;1500;p120"/>
          <p:cNvSpPr txBox="1">
            <a:spLocks noGrp="1"/>
          </p:cNvSpPr>
          <p:nvPr>
            <p:ph type="title"/>
          </p:nvPr>
        </p:nvSpPr>
        <p:spPr>
          <a:xfrm>
            <a:off x="328818" y="334977"/>
            <a:ext cx="4524600" cy="1150500"/>
          </a:xfrm>
          <a:prstGeom prst="rect">
            <a:avLst/>
          </a:prstGeom>
        </p:spPr>
        <p:txBody>
          <a:bodyPr spcFirstLastPara="1" wrap="square" lIns="0" tIns="0" rIns="91425" bIns="91425" anchor="t" anchorCtr="0">
            <a:normAutofit/>
          </a:bodyPr>
          <a:lstStyle>
            <a:lvl1pPr lvl="0">
              <a:spcBef>
                <a:spcPts val="0"/>
              </a:spcBef>
              <a:spcAft>
                <a:spcPts val="0"/>
              </a:spcAft>
              <a:buClr>
                <a:schemeClr val="lt1"/>
              </a:buClr>
              <a:buSzPts val="4000"/>
              <a:buFont typeface="Inter SemiBold"/>
              <a:buNone/>
              <a:defRPr sz="4000">
                <a:solidFill>
                  <a:schemeClr val="lt1"/>
                </a:solidFill>
                <a:latin typeface="Inter SemiBold"/>
                <a:ea typeface="Inter SemiBold"/>
                <a:cs typeface="Inter SemiBold"/>
                <a:sym typeface="Inter SemiBold"/>
              </a:defRPr>
            </a:lvl1pPr>
            <a:lvl2pPr lvl="1" algn="ctr">
              <a:spcBef>
                <a:spcPts val="0"/>
              </a:spcBef>
              <a:spcAft>
                <a:spcPts val="0"/>
              </a:spcAft>
              <a:buClr>
                <a:schemeClr val="lt1"/>
              </a:buClr>
              <a:buSzPts val="4000"/>
              <a:buFont typeface="Besley"/>
              <a:buNone/>
              <a:defRPr sz="4000" b="1">
                <a:solidFill>
                  <a:schemeClr val="lt1"/>
                </a:solidFill>
                <a:latin typeface="Besley"/>
                <a:ea typeface="Besley"/>
                <a:cs typeface="Besley"/>
                <a:sym typeface="Besley"/>
              </a:defRPr>
            </a:lvl2pPr>
            <a:lvl3pPr lvl="2" algn="ctr">
              <a:spcBef>
                <a:spcPts val="0"/>
              </a:spcBef>
              <a:spcAft>
                <a:spcPts val="0"/>
              </a:spcAft>
              <a:buClr>
                <a:schemeClr val="lt1"/>
              </a:buClr>
              <a:buSzPts val="4000"/>
              <a:buFont typeface="Besley"/>
              <a:buNone/>
              <a:defRPr sz="4000" b="1">
                <a:solidFill>
                  <a:schemeClr val="lt1"/>
                </a:solidFill>
                <a:latin typeface="Besley"/>
                <a:ea typeface="Besley"/>
                <a:cs typeface="Besley"/>
                <a:sym typeface="Besley"/>
              </a:defRPr>
            </a:lvl3pPr>
            <a:lvl4pPr lvl="3" algn="ctr">
              <a:spcBef>
                <a:spcPts val="0"/>
              </a:spcBef>
              <a:spcAft>
                <a:spcPts val="0"/>
              </a:spcAft>
              <a:buClr>
                <a:schemeClr val="lt1"/>
              </a:buClr>
              <a:buSzPts val="4000"/>
              <a:buFont typeface="Besley"/>
              <a:buNone/>
              <a:defRPr sz="4000" b="1">
                <a:solidFill>
                  <a:schemeClr val="lt1"/>
                </a:solidFill>
                <a:latin typeface="Besley"/>
                <a:ea typeface="Besley"/>
                <a:cs typeface="Besley"/>
                <a:sym typeface="Besley"/>
              </a:defRPr>
            </a:lvl4pPr>
            <a:lvl5pPr lvl="4" algn="ctr">
              <a:spcBef>
                <a:spcPts val="0"/>
              </a:spcBef>
              <a:spcAft>
                <a:spcPts val="0"/>
              </a:spcAft>
              <a:buClr>
                <a:schemeClr val="lt1"/>
              </a:buClr>
              <a:buSzPts val="4000"/>
              <a:buFont typeface="Besley"/>
              <a:buNone/>
              <a:defRPr sz="4000" b="1">
                <a:solidFill>
                  <a:schemeClr val="lt1"/>
                </a:solidFill>
                <a:latin typeface="Besley"/>
                <a:ea typeface="Besley"/>
                <a:cs typeface="Besley"/>
                <a:sym typeface="Besley"/>
              </a:defRPr>
            </a:lvl5pPr>
            <a:lvl6pPr lvl="5" algn="ctr">
              <a:spcBef>
                <a:spcPts val="0"/>
              </a:spcBef>
              <a:spcAft>
                <a:spcPts val="0"/>
              </a:spcAft>
              <a:buClr>
                <a:schemeClr val="lt1"/>
              </a:buClr>
              <a:buSzPts val="4000"/>
              <a:buFont typeface="Besley"/>
              <a:buNone/>
              <a:defRPr sz="4000" b="1">
                <a:solidFill>
                  <a:schemeClr val="lt1"/>
                </a:solidFill>
                <a:latin typeface="Besley"/>
                <a:ea typeface="Besley"/>
                <a:cs typeface="Besley"/>
                <a:sym typeface="Besley"/>
              </a:defRPr>
            </a:lvl6pPr>
            <a:lvl7pPr lvl="6" algn="ctr">
              <a:spcBef>
                <a:spcPts val="0"/>
              </a:spcBef>
              <a:spcAft>
                <a:spcPts val="0"/>
              </a:spcAft>
              <a:buClr>
                <a:schemeClr val="lt1"/>
              </a:buClr>
              <a:buSzPts val="4000"/>
              <a:buFont typeface="Besley"/>
              <a:buNone/>
              <a:defRPr sz="4000" b="1">
                <a:solidFill>
                  <a:schemeClr val="lt1"/>
                </a:solidFill>
                <a:latin typeface="Besley"/>
                <a:ea typeface="Besley"/>
                <a:cs typeface="Besley"/>
                <a:sym typeface="Besley"/>
              </a:defRPr>
            </a:lvl7pPr>
            <a:lvl8pPr lvl="7" algn="ctr">
              <a:spcBef>
                <a:spcPts val="0"/>
              </a:spcBef>
              <a:spcAft>
                <a:spcPts val="0"/>
              </a:spcAft>
              <a:buClr>
                <a:schemeClr val="lt1"/>
              </a:buClr>
              <a:buSzPts val="4000"/>
              <a:buFont typeface="Besley"/>
              <a:buNone/>
              <a:defRPr sz="4000" b="1">
                <a:solidFill>
                  <a:schemeClr val="lt1"/>
                </a:solidFill>
                <a:latin typeface="Besley"/>
                <a:ea typeface="Besley"/>
                <a:cs typeface="Besley"/>
                <a:sym typeface="Besley"/>
              </a:defRPr>
            </a:lvl8pPr>
            <a:lvl9pPr lvl="8" algn="ctr">
              <a:spcBef>
                <a:spcPts val="0"/>
              </a:spcBef>
              <a:spcAft>
                <a:spcPts val="0"/>
              </a:spcAft>
              <a:buClr>
                <a:schemeClr val="lt1"/>
              </a:buClr>
              <a:buSzPts val="4000"/>
              <a:buFont typeface="Besley"/>
              <a:buNone/>
              <a:defRPr sz="4000" b="1">
                <a:solidFill>
                  <a:schemeClr val="lt1"/>
                </a:solidFill>
                <a:latin typeface="Besley"/>
                <a:ea typeface="Besley"/>
                <a:cs typeface="Besley"/>
                <a:sym typeface="Besley"/>
              </a:defRPr>
            </a:lvl9pPr>
          </a:lstStyle>
          <a:p>
            <a:endParaRPr/>
          </a:p>
        </p:txBody>
      </p:sp>
      <p:sp>
        <p:nvSpPr>
          <p:cNvPr id="1501" name="Google Shape;1501;p120"/>
          <p:cNvSpPr txBox="1">
            <a:spLocks noGrp="1"/>
          </p:cNvSpPr>
          <p:nvPr>
            <p:ph type="subTitle" idx="1"/>
          </p:nvPr>
        </p:nvSpPr>
        <p:spPr>
          <a:xfrm>
            <a:off x="328818" y="1971025"/>
            <a:ext cx="3344400" cy="393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B2DD79"/>
              </a:buClr>
              <a:buSzPts val="1600"/>
              <a:buFont typeface="Inter SemiBold"/>
              <a:buNone/>
              <a:defRPr sz="1600">
                <a:solidFill>
                  <a:srgbClr val="B2DD79"/>
                </a:solidFill>
                <a:latin typeface="Inter SemiBold"/>
                <a:ea typeface="Inter SemiBold"/>
                <a:cs typeface="Inter SemiBold"/>
                <a:sym typeface="Inter SemiBold"/>
              </a:defRPr>
            </a:lvl1pPr>
            <a:lvl2pPr lvl="1" algn="ctr">
              <a:lnSpc>
                <a:spcPct val="100000"/>
              </a:lnSpc>
              <a:spcBef>
                <a:spcPts val="0"/>
              </a:spcBef>
              <a:spcAft>
                <a:spcPts val="0"/>
              </a:spcAft>
              <a:buClr>
                <a:srgbClr val="B2DD79"/>
              </a:buClr>
              <a:buSzPts val="1900"/>
              <a:buFont typeface="Inter Medium"/>
              <a:buNone/>
              <a:defRPr sz="1900">
                <a:solidFill>
                  <a:srgbClr val="B2DD79"/>
                </a:solidFill>
                <a:latin typeface="Inter Medium"/>
                <a:ea typeface="Inter Medium"/>
                <a:cs typeface="Inter Medium"/>
                <a:sym typeface="Inter Medium"/>
              </a:defRPr>
            </a:lvl2pPr>
            <a:lvl3pPr lvl="2" algn="ctr">
              <a:lnSpc>
                <a:spcPct val="100000"/>
              </a:lnSpc>
              <a:spcBef>
                <a:spcPts val="0"/>
              </a:spcBef>
              <a:spcAft>
                <a:spcPts val="0"/>
              </a:spcAft>
              <a:buClr>
                <a:srgbClr val="B2DD79"/>
              </a:buClr>
              <a:buSzPts val="1900"/>
              <a:buFont typeface="Inter Medium"/>
              <a:buNone/>
              <a:defRPr sz="1900">
                <a:solidFill>
                  <a:srgbClr val="B2DD79"/>
                </a:solidFill>
                <a:latin typeface="Inter Medium"/>
                <a:ea typeface="Inter Medium"/>
                <a:cs typeface="Inter Medium"/>
                <a:sym typeface="Inter Medium"/>
              </a:defRPr>
            </a:lvl3pPr>
            <a:lvl4pPr lvl="3" algn="ctr">
              <a:lnSpc>
                <a:spcPct val="100000"/>
              </a:lnSpc>
              <a:spcBef>
                <a:spcPts val="0"/>
              </a:spcBef>
              <a:spcAft>
                <a:spcPts val="0"/>
              </a:spcAft>
              <a:buClr>
                <a:srgbClr val="B2DD79"/>
              </a:buClr>
              <a:buSzPts val="1900"/>
              <a:buFont typeface="Inter Medium"/>
              <a:buNone/>
              <a:defRPr sz="1900">
                <a:solidFill>
                  <a:srgbClr val="B2DD79"/>
                </a:solidFill>
                <a:latin typeface="Inter Medium"/>
                <a:ea typeface="Inter Medium"/>
                <a:cs typeface="Inter Medium"/>
                <a:sym typeface="Inter Medium"/>
              </a:defRPr>
            </a:lvl4pPr>
            <a:lvl5pPr lvl="4" algn="ctr">
              <a:lnSpc>
                <a:spcPct val="100000"/>
              </a:lnSpc>
              <a:spcBef>
                <a:spcPts val="0"/>
              </a:spcBef>
              <a:spcAft>
                <a:spcPts val="0"/>
              </a:spcAft>
              <a:buClr>
                <a:srgbClr val="B2DD79"/>
              </a:buClr>
              <a:buSzPts val="1900"/>
              <a:buFont typeface="Inter Medium"/>
              <a:buNone/>
              <a:defRPr sz="1900">
                <a:solidFill>
                  <a:srgbClr val="B2DD79"/>
                </a:solidFill>
                <a:latin typeface="Inter Medium"/>
                <a:ea typeface="Inter Medium"/>
                <a:cs typeface="Inter Medium"/>
                <a:sym typeface="Inter Medium"/>
              </a:defRPr>
            </a:lvl5pPr>
            <a:lvl6pPr lvl="5" algn="ctr">
              <a:lnSpc>
                <a:spcPct val="100000"/>
              </a:lnSpc>
              <a:spcBef>
                <a:spcPts val="0"/>
              </a:spcBef>
              <a:spcAft>
                <a:spcPts val="0"/>
              </a:spcAft>
              <a:buClr>
                <a:srgbClr val="B2DD79"/>
              </a:buClr>
              <a:buSzPts val="1900"/>
              <a:buFont typeface="Inter Medium"/>
              <a:buNone/>
              <a:defRPr sz="1900">
                <a:solidFill>
                  <a:srgbClr val="B2DD79"/>
                </a:solidFill>
                <a:latin typeface="Inter Medium"/>
                <a:ea typeface="Inter Medium"/>
                <a:cs typeface="Inter Medium"/>
                <a:sym typeface="Inter Medium"/>
              </a:defRPr>
            </a:lvl6pPr>
            <a:lvl7pPr lvl="6" algn="ctr">
              <a:lnSpc>
                <a:spcPct val="100000"/>
              </a:lnSpc>
              <a:spcBef>
                <a:spcPts val="0"/>
              </a:spcBef>
              <a:spcAft>
                <a:spcPts val="0"/>
              </a:spcAft>
              <a:buClr>
                <a:srgbClr val="B2DD79"/>
              </a:buClr>
              <a:buSzPts val="1900"/>
              <a:buFont typeface="Inter Medium"/>
              <a:buNone/>
              <a:defRPr sz="1900">
                <a:solidFill>
                  <a:srgbClr val="B2DD79"/>
                </a:solidFill>
                <a:latin typeface="Inter Medium"/>
                <a:ea typeface="Inter Medium"/>
                <a:cs typeface="Inter Medium"/>
                <a:sym typeface="Inter Medium"/>
              </a:defRPr>
            </a:lvl7pPr>
            <a:lvl8pPr lvl="7" algn="ctr">
              <a:lnSpc>
                <a:spcPct val="100000"/>
              </a:lnSpc>
              <a:spcBef>
                <a:spcPts val="0"/>
              </a:spcBef>
              <a:spcAft>
                <a:spcPts val="0"/>
              </a:spcAft>
              <a:buClr>
                <a:srgbClr val="B2DD79"/>
              </a:buClr>
              <a:buSzPts val="1900"/>
              <a:buFont typeface="Inter Medium"/>
              <a:buNone/>
              <a:defRPr sz="1900">
                <a:solidFill>
                  <a:srgbClr val="B2DD79"/>
                </a:solidFill>
                <a:latin typeface="Inter Medium"/>
                <a:ea typeface="Inter Medium"/>
                <a:cs typeface="Inter Medium"/>
                <a:sym typeface="Inter Medium"/>
              </a:defRPr>
            </a:lvl8pPr>
            <a:lvl9pPr lvl="8" algn="ctr">
              <a:lnSpc>
                <a:spcPct val="100000"/>
              </a:lnSpc>
              <a:spcBef>
                <a:spcPts val="0"/>
              </a:spcBef>
              <a:spcAft>
                <a:spcPts val="0"/>
              </a:spcAft>
              <a:buClr>
                <a:srgbClr val="B2DD79"/>
              </a:buClr>
              <a:buSzPts val="1900"/>
              <a:buFont typeface="Inter Medium"/>
              <a:buNone/>
              <a:defRPr sz="1900">
                <a:solidFill>
                  <a:srgbClr val="B2DD79"/>
                </a:solidFill>
                <a:latin typeface="Inter Medium"/>
                <a:ea typeface="Inter Medium"/>
                <a:cs typeface="Inter Medium"/>
                <a:sym typeface="Inter Medium"/>
              </a:defRPr>
            </a:lvl9pPr>
          </a:lstStyle>
          <a:p>
            <a:endParaRPr/>
          </a:p>
        </p:txBody>
      </p:sp>
      <p:sp>
        <p:nvSpPr>
          <p:cNvPr id="1502" name="Google Shape;1502;p120"/>
          <p:cNvSpPr txBox="1">
            <a:spLocks noGrp="1"/>
          </p:cNvSpPr>
          <p:nvPr>
            <p:ph type="subTitle" idx="2"/>
          </p:nvPr>
        </p:nvSpPr>
        <p:spPr>
          <a:xfrm>
            <a:off x="328818" y="2304776"/>
            <a:ext cx="4322700" cy="393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1pPr>
            <a:lvl2pPr lvl="1"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2pPr>
            <a:lvl3pPr lvl="2"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3pPr>
            <a:lvl4pPr lvl="3"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4pPr>
            <a:lvl5pPr lvl="4"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5pPr>
            <a:lvl6pPr lvl="5"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6pPr>
            <a:lvl7pPr lvl="6"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7pPr>
            <a:lvl8pPr lvl="7"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8pPr>
            <a:lvl9pPr lvl="8"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9pPr>
          </a:lstStyle>
          <a:p>
            <a:endParaRPr/>
          </a:p>
        </p:txBody>
      </p:sp>
      <p:sp>
        <p:nvSpPr>
          <p:cNvPr id="1503" name="Google Shape;1503;p120"/>
          <p:cNvSpPr txBox="1">
            <a:spLocks noGrp="1"/>
          </p:cNvSpPr>
          <p:nvPr>
            <p:ph type="subTitle" idx="3"/>
          </p:nvPr>
        </p:nvSpPr>
        <p:spPr>
          <a:xfrm>
            <a:off x="328818" y="2809225"/>
            <a:ext cx="3344400" cy="393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B2DD79"/>
              </a:buClr>
              <a:buSzPts val="1600"/>
              <a:buFont typeface="Inter SemiBold"/>
              <a:buNone/>
              <a:defRPr sz="1600">
                <a:solidFill>
                  <a:srgbClr val="B2DD79"/>
                </a:solidFill>
                <a:latin typeface="Inter SemiBold"/>
                <a:ea typeface="Inter SemiBold"/>
                <a:cs typeface="Inter SemiBold"/>
                <a:sym typeface="Inter SemiBold"/>
              </a:defRPr>
            </a:lvl1pPr>
            <a:lvl2pPr lvl="1" algn="ctr">
              <a:lnSpc>
                <a:spcPct val="100000"/>
              </a:lnSpc>
              <a:spcBef>
                <a:spcPts val="0"/>
              </a:spcBef>
              <a:spcAft>
                <a:spcPts val="0"/>
              </a:spcAft>
              <a:buClr>
                <a:srgbClr val="B2DD79"/>
              </a:buClr>
              <a:buSzPts val="1900"/>
              <a:buFont typeface="Inter Medium"/>
              <a:buNone/>
              <a:defRPr sz="1900">
                <a:solidFill>
                  <a:srgbClr val="B2DD79"/>
                </a:solidFill>
                <a:latin typeface="Inter Medium"/>
                <a:ea typeface="Inter Medium"/>
                <a:cs typeface="Inter Medium"/>
                <a:sym typeface="Inter Medium"/>
              </a:defRPr>
            </a:lvl2pPr>
            <a:lvl3pPr lvl="2" algn="ctr">
              <a:lnSpc>
                <a:spcPct val="100000"/>
              </a:lnSpc>
              <a:spcBef>
                <a:spcPts val="0"/>
              </a:spcBef>
              <a:spcAft>
                <a:spcPts val="0"/>
              </a:spcAft>
              <a:buClr>
                <a:srgbClr val="B2DD79"/>
              </a:buClr>
              <a:buSzPts val="1900"/>
              <a:buFont typeface="Inter Medium"/>
              <a:buNone/>
              <a:defRPr sz="1900">
                <a:solidFill>
                  <a:srgbClr val="B2DD79"/>
                </a:solidFill>
                <a:latin typeface="Inter Medium"/>
                <a:ea typeface="Inter Medium"/>
                <a:cs typeface="Inter Medium"/>
                <a:sym typeface="Inter Medium"/>
              </a:defRPr>
            </a:lvl3pPr>
            <a:lvl4pPr lvl="3" algn="ctr">
              <a:lnSpc>
                <a:spcPct val="100000"/>
              </a:lnSpc>
              <a:spcBef>
                <a:spcPts val="0"/>
              </a:spcBef>
              <a:spcAft>
                <a:spcPts val="0"/>
              </a:spcAft>
              <a:buClr>
                <a:srgbClr val="B2DD79"/>
              </a:buClr>
              <a:buSzPts val="1900"/>
              <a:buFont typeface="Inter Medium"/>
              <a:buNone/>
              <a:defRPr sz="1900">
                <a:solidFill>
                  <a:srgbClr val="B2DD79"/>
                </a:solidFill>
                <a:latin typeface="Inter Medium"/>
                <a:ea typeface="Inter Medium"/>
                <a:cs typeface="Inter Medium"/>
                <a:sym typeface="Inter Medium"/>
              </a:defRPr>
            </a:lvl4pPr>
            <a:lvl5pPr lvl="4" algn="ctr">
              <a:lnSpc>
                <a:spcPct val="100000"/>
              </a:lnSpc>
              <a:spcBef>
                <a:spcPts val="0"/>
              </a:spcBef>
              <a:spcAft>
                <a:spcPts val="0"/>
              </a:spcAft>
              <a:buClr>
                <a:srgbClr val="B2DD79"/>
              </a:buClr>
              <a:buSzPts val="1900"/>
              <a:buFont typeface="Inter Medium"/>
              <a:buNone/>
              <a:defRPr sz="1900">
                <a:solidFill>
                  <a:srgbClr val="B2DD79"/>
                </a:solidFill>
                <a:latin typeface="Inter Medium"/>
                <a:ea typeface="Inter Medium"/>
                <a:cs typeface="Inter Medium"/>
                <a:sym typeface="Inter Medium"/>
              </a:defRPr>
            </a:lvl5pPr>
            <a:lvl6pPr lvl="5" algn="ctr">
              <a:lnSpc>
                <a:spcPct val="100000"/>
              </a:lnSpc>
              <a:spcBef>
                <a:spcPts val="0"/>
              </a:spcBef>
              <a:spcAft>
                <a:spcPts val="0"/>
              </a:spcAft>
              <a:buClr>
                <a:srgbClr val="B2DD79"/>
              </a:buClr>
              <a:buSzPts val="1900"/>
              <a:buFont typeface="Inter Medium"/>
              <a:buNone/>
              <a:defRPr sz="1900">
                <a:solidFill>
                  <a:srgbClr val="B2DD79"/>
                </a:solidFill>
                <a:latin typeface="Inter Medium"/>
                <a:ea typeface="Inter Medium"/>
                <a:cs typeface="Inter Medium"/>
                <a:sym typeface="Inter Medium"/>
              </a:defRPr>
            </a:lvl6pPr>
            <a:lvl7pPr lvl="6" algn="ctr">
              <a:lnSpc>
                <a:spcPct val="100000"/>
              </a:lnSpc>
              <a:spcBef>
                <a:spcPts val="0"/>
              </a:spcBef>
              <a:spcAft>
                <a:spcPts val="0"/>
              </a:spcAft>
              <a:buClr>
                <a:srgbClr val="B2DD79"/>
              </a:buClr>
              <a:buSzPts val="1900"/>
              <a:buFont typeface="Inter Medium"/>
              <a:buNone/>
              <a:defRPr sz="1900">
                <a:solidFill>
                  <a:srgbClr val="B2DD79"/>
                </a:solidFill>
                <a:latin typeface="Inter Medium"/>
                <a:ea typeface="Inter Medium"/>
                <a:cs typeface="Inter Medium"/>
                <a:sym typeface="Inter Medium"/>
              </a:defRPr>
            </a:lvl7pPr>
            <a:lvl8pPr lvl="7" algn="ctr">
              <a:lnSpc>
                <a:spcPct val="100000"/>
              </a:lnSpc>
              <a:spcBef>
                <a:spcPts val="0"/>
              </a:spcBef>
              <a:spcAft>
                <a:spcPts val="0"/>
              </a:spcAft>
              <a:buClr>
                <a:srgbClr val="B2DD79"/>
              </a:buClr>
              <a:buSzPts val="1900"/>
              <a:buFont typeface="Inter Medium"/>
              <a:buNone/>
              <a:defRPr sz="1900">
                <a:solidFill>
                  <a:srgbClr val="B2DD79"/>
                </a:solidFill>
                <a:latin typeface="Inter Medium"/>
                <a:ea typeface="Inter Medium"/>
                <a:cs typeface="Inter Medium"/>
                <a:sym typeface="Inter Medium"/>
              </a:defRPr>
            </a:lvl8pPr>
            <a:lvl9pPr lvl="8" algn="ctr">
              <a:lnSpc>
                <a:spcPct val="100000"/>
              </a:lnSpc>
              <a:spcBef>
                <a:spcPts val="0"/>
              </a:spcBef>
              <a:spcAft>
                <a:spcPts val="0"/>
              </a:spcAft>
              <a:buClr>
                <a:srgbClr val="B2DD79"/>
              </a:buClr>
              <a:buSzPts val="1900"/>
              <a:buFont typeface="Inter Medium"/>
              <a:buNone/>
              <a:defRPr sz="1900">
                <a:solidFill>
                  <a:srgbClr val="B2DD79"/>
                </a:solidFill>
                <a:latin typeface="Inter Medium"/>
                <a:ea typeface="Inter Medium"/>
                <a:cs typeface="Inter Medium"/>
                <a:sym typeface="Inter Medium"/>
              </a:defRPr>
            </a:lvl9pPr>
          </a:lstStyle>
          <a:p>
            <a:endParaRPr/>
          </a:p>
        </p:txBody>
      </p:sp>
      <p:sp>
        <p:nvSpPr>
          <p:cNvPr id="1504" name="Google Shape;1504;p120"/>
          <p:cNvSpPr txBox="1">
            <a:spLocks noGrp="1"/>
          </p:cNvSpPr>
          <p:nvPr>
            <p:ph type="subTitle" idx="4"/>
          </p:nvPr>
        </p:nvSpPr>
        <p:spPr>
          <a:xfrm>
            <a:off x="328818" y="3142976"/>
            <a:ext cx="4322700" cy="393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1pPr>
            <a:lvl2pPr lvl="1"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2pPr>
            <a:lvl3pPr lvl="2"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3pPr>
            <a:lvl4pPr lvl="3"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4pPr>
            <a:lvl5pPr lvl="4"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5pPr>
            <a:lvl6pPr lvl="5"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6pPr>
            <a:lvl7pPr lvl="6"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7pPr>
            <a:lvl8pPr lvl="7"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8pPr>
            <a:lvl9pPr lvl="8"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9pPr>
          </a:lstStyle>
          <a:p>
            <a:endParaRPr/>
          </a:p>
        </p:txBody>
      </p:sp>
      <p:sp>
        <p:nvSpPr>
          <p:cNvPr id="1505" name="Google Shape;1505;p120"/>
          <p:cNvSpPr txBox="1">
            <a:spLocks noGrp="1"/>
          </p:cNvSpPr>
          <p:nvPr>
            <p:ph type="subTitle" idx="5"/>
          </p:nvPr>
        </p:nvSpPr>
        <p:spPr>
          <a:xfrm>
            <a:off x="328818" y="3605400"/>
            <a:ext cx="3344400" cy="393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B2DD79"/>
              </a:buClr>
              <a:buSzPts val="1600"/>
              <a:buFont typeface="Inter SemiBold"/>
              <a:buNone/>
              <a:defRPr sz="1600">
                <a:solidFill>
                  <a:srgbClr val="B2DD79"/>
                </a:solidFill>
                <a:latin typeface="Inter SemiBold"/>
                <a:ea typeface="Inter SemiBold"/>
                <a:cs typeface="Inter SemiBold"/>
                <a:sym typeface="Inter SemiBold"/>
              </a:defRPr>
            </a:lvl1pPr>
            <a:lvl2pPr lvl="1" algn="ctr">
              <a:lnSpc>
                <a:spcPct val="100000"/>
              </a:lnSpc>
              <a:spcBef>
                <a:spcPts val="0"/>
              </a:spcBef>
              <a:spcAft>
                <a:spcPts val="0"/>
              </a:spcAft>
              <a:buClr>
                <a:srgbClr val="B2DD79"/>
              </a:buClr>
              <a:buSzPts val="1900"/>
              <a:buFont typeface="Inter Medium"/>
              <a:buNone/>
              <a:defRPr sz="1900">
                <a:solidFill>
                  <a:srgbClr val="B2DD79"/>
                </a:solidFill>
                <a:latin typeface="Inter Medium"/>
                <a:ea typeface="Inter Medium"/>
                <a:cs typeface="Inter Medium"/>
                <a:sym typeface="Inter Medium"/>
              </a:defRPr>
            </a:lvl2pPr>
            <a:lvl3pPr lvl="2" algn="ctr">
              <a:lnSpc>
                <a:spcPct val="100000"/>
              </a:lnSpc>
              <a:spcBef>
                <a:spcPts val="0"/>
              </a:spcBef>
              <a:spcAft>
                <a:spcPts val="0"/>
              </a:spcAft>
              <a:buClr>
                <a:srgbClr val="B2DD79"/>
              </a:buClr>
              <a:buSzPts val="1900"/>
              <a:buFont typeface="Inter Medium"/>
              <a:buNone/>
              <a:defRPr sz="1900">
                <a:solidFill>
                  <a:srgbClr val="B2DD79"/>
                </a:solidFill>
                <a:latin typeface="Inter Medium"/>
                <a:ea typeface="Inter Medium"/>
                <a:cs typeface="Inter Medium"/>
                <a:sym typeface="Inter Medium"/>
              </a:defRPr>
            </a:lvl3pPr>
            <a:lvl4pPr lvl="3" algn="ctr">
              <a:lnSpc>
                <a:spcPct val="100000"/>
              </a:lnSpc>
              <a:spcBef>
                <a:spcPts val="0"/>
              </a:spcBef>
              <a:spcAft>
                <a:spcPts val="0"/>
              </a:spcAft>
              <a:buClr>
                <a:srgbClr val="B2DD79"/>
              </a:buClr>
              <a:buSzPts val="1900"/>
              <a:buFont typeface="Inter Medium"/>
              <a:buNone/>
              <a:defRPr sz="1900">
                <a:solidFill>
                  <a:srgbClr val="B2DD79"/>
                </a:solidFill>
                <a:latin typeface="Inter Medium"/>
                <a:ea typeface="Inter Medium"/>
                <a:cs typeface="Inter Medium"/>
                <a:sym typeface="Inter Medium"/>
              </a:defRPr>
            </a:lvl4pPr>
            <a:lvl5pPr lvl="4" algn="ctr">
              <a:lnSpc>
                <a:spcPct val="100000"/>
              </a:lnSpc>
              <a:spcBef>
                <a:spcPts val="0"/>
              </a:spcBef>
              <a:spcAft>
                <a:spcPts val="0"/>
              </a:spcAft>
              <a:buClr>
                <a:srgbClr val="B2DD79"/>
              </a:buClr>
              <a:buSzPts val="1900"/>
              <a:buFont typeface="Inter Medium"/>
              <a:buNone/>
              <a:defRPr sz="1900">
                <a:solidFill>
                  <a:srgbClr val="B2DD79"/>
                </a:solidFill>
                <a:latin typeface="Inter Medium"/>
                <a:ea typeface="Inter Medium"/>
                <a:cs typeface="Inter Medium"/>
                <a:sym typeface="Inter Medium"/>
              </a:defRPr>
            </a:lvl5pPr>
            <a:lvl6pPr lvl="5" algn="ctr">
              <a:lnSpc>
                <a:spcPct val="100000"/>
              </a:lnSpc>
              <a:spcBef>
                <a:spcPts val="0"/>
              </a:spcBef>
              <a:spcAft>
                <a:spcPts val="0"/>
              </a:spcAft>
              <a:buClr>
                <a:srgbClr val="B2DD79"/>
              </a:buClr>
              <a:buSzPts val="1900"/>
              <a:buFont typeface="Inter Medium"/>
              <a:buNone/>
              <a:defRPr sz="1900">
                <a:solidFill>
                  <a:srgbClr val="B2DD79"/>
                </a:solidFill>
                <a:latin typeface="Inter Medium"/>
                <a:ea typeface="Inter Medium"/>
                <a:cs typeface="Inter Medium"/>
                <a:sym typeface="Inter Medium"/>
              </a:defRPr>
            </a:lvl6pPr>
            <a:lvl7pPr lvl="6" algn="ctr">
              <a:lnSpc>
                <a:spcPct val="100000"/>
              </a:lnSpc>
              <a:spcBef>
                <a:spcPts val="0"/>
              </a:spcBef>
              <a:spcAft>
                <a:spcPts val="0"/>
              </a:spcAft>
              <a:buClr>
                <a:srgbClr val="B2DD79"/>
              </a:buClr>
              <a:buSzPts val="1900"/>
              <a:buFont typeface="Inter Medium"/>
              <a:buNone/>
              <a:defRPr sz="1900">
                <a:solidFill>
                  <a:srgbClr val="B2DD79"/>
                </a:solidFill>
                <a:latin typeface="Inter Medium"/>
                <a:ea typeface="Inter Medium"/>
                <a:cs typeface="Inter Medium"/>
                <a:sym typeface="Inter Medium"/>
              </a:defRPr>
            </a:lvl7pPr>
            <a:lvl8pPr lvl="7" algn="ctr">
              <a:lnSpc>
                <a:spcPct val="100000"/>
              </a:lnSpc>
              <a:spcBef>
                <a:spcPts val="0"/>
              </a:spcBef>
              <a:spcAft>
                <a:spcPts val="0"/>
              </a:spcAft>
              <a:buClr>
                <a:srgbClr val="B2DD79"/>
              </a:buClr>
              <a:buSzPts val="1900"/>
              <a:buFont typeface="Inter Medium"/>
              <a:buNone/>
              <a:defRPr sz="1900">
                <a:solidFill>
                  <a:srgbClr val="B2DD79"/>
                </a:solidFill>
                <a:latin typeface="Inter Medium"/>
                <a:ea typeface="Inter Medium"/>
                <a:cs typeface="Inter Medium"/>
                <a:sym typeface="Inter Medium"/>
              </a:defRPr>
            </a:lvl8pPr>
            <a:lvl9pPr lvl="8" algn="ctr">
              <a:lnSpc>
                <a:spcPct val="100000"/>
              </a:lnSpc>
              <a:spcBef>
                <a:spcPts val="0"/>
              </a:spcBef>
              <a:spcAft>
                <a:spcPts val="0"/>
              </a:spcAft>
              <a:buClr>
                <a:srgbClr val="B2DD79"/>
              </a:buClr>
              <a:buSzPts val="1900"/>
              <a:buFont typeface="Inter Medium"/>
              <a:buNone/>
              <a:defRPr sz="1900">
                <a:solidFill>
                  <a:srgbClr val="B2DD79"/>
                </a:solidFill>
                <a:latin typeface="Inter Medium"/>
                <a:ea typeface="Inter Medium"/>
                <a:cs typeface="Inter Medium"/>
                <a:sym typeface="Inter Medium"/>
              </a:defRPr>
            </a:lvl9pPr>
          </a:lstStyle>
          <a:p>
            <a:endParaRPr/>
          </a:p>
        </p:txBody>
      </p:sp>
      <p:sp>
        <p:nvSpPr>
          <p:cNvPr id="1506" name="Google Shape;1506;p120"/>
          <p:cNvSpPr txBox="1">
            <a:spLocks noGrp="1"/>
          </p:cNvSpPr>
          <p:nvPr>
            <p:ph type="subTitle" idx="6"/>
          </p:nvPr>
        </p:nvSpPr>
        <p:spPr>
          <a:xfrm>
            <a:off x="328818" y="3939151"/>
            <a:ext cx="4322700" cy="393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1pPr>
            <a:lvl2pPr lvl="1"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2pPr>
            <a:lvl3pPr lvl="2"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3pPr>
            <a:lvl4pPr lvl="3"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4pPr>
            <a:lvl5pPr lvl="4"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5pPr>
            <a:lvl6pPr lvl="5"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6pPr>
            <a:lvl7pPr lvl="6"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7pPr>
            <a:lvl8pPr lvl="7"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8pPr>
            <a:lvl9pPr lvl="8"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9pPr>
          </a:lstStyle>
          <a:p>
            <a:endParaRPr/>
          </a:p>
        </p:txBody>
      </p:sp>
      <p:sp>
        <p:nvSpPr>
          <p:cNvPr id="1507" name="Google Shape;1507;p120"/>
          <p:cNvSpPr txBox="1">
            <a:spLocks noGrp="1"/>
          </p:cNvSpPr>
          <p:nvPr>
            <p:ph type="subTitle" idx="7"/>
          </p:nvPr>
        </p:nvSpPr>
        <p:spPr>
          <a:xfrm>
            <a:off x="5493315" y="4581800"/>
            <a:ext cx="3361800" cy="335400"/>
          </a:xfrm>
          <a:prstGeom prst="rect">
            <a:avLst/>
          </a:prstGeom>
        </p:spPr>
        <p:txBody>
          <a:bodyPr spcFirstLastPara="1" wrap="square" lIns="0" tIns="0" rIns="0" bIns="0" anchor="t" anchorCtr="0">
            <a:normAutofit/>
          </a:bodyPr>
          <a:lstStyle>
            <a:lvl1pPr lvl="0" algn="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1pPr>
            <a:lvl2pPr lvl="1" algn="r">
              <a:lnSpc>
                <a:spcPct val="100000"/>
              </a:lnSpc>
              <a:spcBef>
                <a:spcPts val="0"/>
              </a:spcBef>
              <a:spcAft>
                <a:spcPts val="0"/>
              </a:spcAft>
              <a:buClr>
                <a:srgbClr val="D6F0B4"/>
              </a:buClr>
              <a:buSzPts val="2800"/>
              <a:buFont typeface="Inter Medium"/>
              <a:buNone/>
              <a:defRPr sz="2800">
                <a:solidFill>
                  <a:srgbClr val="D6F0B4"/>
                </a:solidFill>
                <a:latin typeface="Inter Medium"/>
                <a:ea typeface="Inter Medium"/>
                <a:cs typeface="Inter Medium"/>
                <a:sym typeface="Inter Medium"/>
              </a:defRPr>
            </a:lvl2pPr>
            <a:lvl3pPr lvl="2" algn="r">
              <a:lnSpc>
                <a:spcPct val="100000"/>
              </a:lnSpc>
              <a:spcBef>
                <a:spcPts val="0"/>
              </a:spcBef>
              <a:spcAft>
                <a:spcPts val="0"/>
              </a:spcAft>
              <a:buClr>
                <a:srgbClr val="D6F0B4"/>
              </a:buClr>
              <a:buSzPts val="2800"/>
              <a:buFont typeface="Inter Medium"/>
              <a:buNone/>
              <a:defRPr sz="2800">
                <a:solidFill>
                  <a:srgbClr val="D6F0B4"/>
                </a:solidFill>
                <a:latin typeface="Inter Medium"/>
                <a:ea typeface="Inter Medium"/>
                <a:cs typeface="Inter Medium"/>
                <a:sym typeface="Inter Medium"/>
              </a:defRPr>
            </a:lvl3pPr>
            <a:lvl4pPr lvl="3" algn="r">
              <a:lnSpc>
                <a:spcPct val="100000"/>
              </a:lnSpc>
              <a:spcBef>
                <a:spcPts val="0"/>
              </a:spcBef>
              <a:spcAft>
                <a:spcPts val="0"/>
              </a:spcAft>
              <a:buClr>
                <a:srgbClr val="D6F0B4"/>
              </a:buClr>
              <a:buSzPts val="2800"/>
              <a:buFont typeface="Inter Medium"/>
              <a:buNone/>
              <a:defRPr sz="2800">
                <a:solidFill>
                  <a:srgbClr val="D6F0B4"/>
                </a:solidFill>
                <a:latin typeface="Inter Medium"/>
                <a:ea typeface="Inter Medium"/>
                <a:cs typeface="Inter Medium"/>
                <a:sym typeface="Inter Medium"/>
              </a:defRPr>
            </a:lvl4pPr>
            <a:lvl5pPr lvl="4" algn="r">
              <a:lnSpc>
                <a:spcPct val="100000"/>
              </a:lnSpc>
              <a:spcBef>
                <a:spcPts val="0"/>
              </a:spcBef>
              <a:spcAft>
                <a:spcPts val="0"/>
              </a:spcAft>
              <a:buClr>
                <a:srgbClr val="D6F0B4"/>
              </a:buClr>
              <a:buSzPts val="2800"/>
              <a:buFont typeface="Inter Medium"/>
              <a:buNone/>
              <a:defRPr sz="2800">
                <a:solidFill>
                  <a:srgbClr val="D6F0B4"/>
                </a:solidFill>
                <a:latin typeface="Inter Medium"/>
                <a:ea typeface="Inter Medium"/>
                <a:cs typeface="Inter Medium"/>
                <a:sym typeface="Inter Medium"/>
              </a:defRPr>
            </a:lvl5pPr>
            <a:lvl6pPr lvl="5" algn="r">
              <a:lnSpc>
                <a:spcPct val="100000"/>
              </a:lnSpc>
              <a:spcBef>
                <a:spcPts val="0"/>
              </a:spcBef>
              <a:spcAft>
                <a:spcPts val="0"/>
              </a:spcAft>
              <a:buClr>
                <a:srgbClr val="D6F0B4"/>
              </a:buClr>
              <a:buSzPts val="2800"/>
              <a:buFont typeface="Inter Medium"/>
              <a:buNone/>
              <a:defRPr sz="2800">
                <a:solidFill>
                  <a:srgbClr val="D6F0B4"/>
                </a:solidFill>
                <a:latin typeface="Inter Medium"/>
                <a:ea typeface="Inter Medium"/>
                <a:cs typeface="Inter Medium"/>
                <a:sym typeface="Inter Medium"/>
              </a:defRPr>
            </a:lvl6pPr>
            <a:lvl7pPr lvl="6" algn="r">
              <a:lnSpc>
                <a:spcPct val="100000"/>
              </a:lnSpc>
              <a:spcBef>
                <a:spcPts val="0"/>
              </a:spcBef>
              <a:spcAft>
                <a:spcPts val="0"/>
              </a:spcAft>
              <a:buClr>
                <a:srgbClr val="D6F0B4"/>
              </a:buClr>
              <a:buSzPts val="2800"/>
              <a:buFont typeface="Inter Medium"/>
              <a:buNone/>
              <a:defRPr sz="2800">
                <a:solidFill>
                  <a:srgbClr val="D6F0B4"/>
                </a:solidFill>
                <a:latin typeface="Inter Medium"/>
                <a:ea typeface="Inter Medium"/>
                <a:cs typeface="Inter Medium"/>
                <a:sym typeface="Inter Medium"/>
              </a:defRPr>
            </a:lvl7pPr>
            <a:lvl8pPr lvl="7" algn="r">
              <a:lnSpc>
                <a:spcPct val="100000"/>
              </a:lnSpc>
              <a:spcBef>
                <a:spcPts val="0"/>
              </a:spcBef>
              <a:spcAft>
                <a:spcPts val="0"/>
              </a:spcAft>
              <a:buClr>
                <a:srgbClr val="D6F0B4"/>
              </a:buClr>
              <a:buSzPts val="2800"/>
              <a:buFont typeface="Inter Medium"/>
              <a:buNone/>
              <a:defRPr sz="2800">
                <a:solidFill>
                  <a:srgbClr val="D6F0B4"/>
                </a:solidFill>
                <a:latin typeface="Inter Medium"/>
                <a:ea typeface="Inter Medium"/>
                <a:cs typeface="Inter Medium"/>
                <a:sym typeface="Inter Medium"/>
              </a:defRPr>
            </a:lvl8pPr>
            <a:lvl9pPr lvl="8" algn="r">
              <a:lnSpc>
                <a:spcPct val="100000"/>
              </a:lnSpc>
              <a:spcBef>
                <a:spcPts val="0"/>
              </a:spcBef>
              <a:spcAft>
                <a:spcPts val="0"/>
              </a:spcAft>
              <a:buClr>
                <a:srgbClr val="D6F0B4"/>
              </a:buClr>
              <a:buSzPts val="2800"/>
              <a:buFont typeface="Inter Medium"/>
              <a:buNone/>
              <a:defRPr sz="2800">
                <a:solidFill>
                  <a:srgbClr val="D6F0B4"/>
                </a:solidFill>
                <a:latin typeface="Inter Medium"/>
                <a:ea typeface="Inter Medium"/>
                <a:cs typeface="Inter Medium"/>
                <a:sym typeface="Inter Medium"/>
              </a:defRPr>
            </a:lvl9pPr>
          </a:lstStyle>
          <a:p>
            <a:endParaRPr/>
          </a:p>
        </p:txBody>
      </p:sp>
      <p:sp>
        <p:nvSpPr>
          <p:cNvPr id="1508" name="Google Shape;1508;p120"/>
          <p:cNvSpPr>
            <a:spLocks noGrp="1"/>
          </p:cNvSpPr>
          <p:nvPr>
            <p:ph type="pic" idx="8"/>
          </p:nvPr>
        </p:nvSpPr>
        <p:spPr>
          <a:xfrm>
            <a:off x="3645315" y="286850"/>
            <a:ext cx="5209800" cy="3966600"/>
          </a:xfrm>
          <a:prstGeom prst="rect">
            <a:avLst/>
          </a:prstGeom>
          <a:noFill/>
          <a:ln>
            <a:noFill/>
          </a:ln>
        </p:spPr>
      </p:sp>
      <p:sp>
        <p:nvSpPr>
          <p:cNvPr id="1509" name="Google Shape;1509;p120"/>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77A45A"/>
                </a:solidFill>
                <a:latin typeface="Inter Medium"/>
                <a:ea typeface="Inter Medium"/>
                <a:cs typeface="Inter Medium"/>
                <a:sym typeface="Inter Medium"/>
              </a:rPr>
              <a:t>CONFIDENTIAL</a:t>
            </a:r>
            <a:endParaRPr sz="500">
              <a:solidFill>
                <a:srgbClr val="77A45A"/>
              </a:solidFill>
              <a:latin typeface="Inter Medium"/>
              <a:ea typeface="Inter Medium"/>
              <a:cs typeface="Inter Medium"/>
              <a:sym typeface="Inter Medium"/>
            </a:endParaRPr>
          </a:p>
        </p:txBody>
      </p:sp>
      <p:pic>
        <p:nvPicPr>
          <p:cNvPr id="1510" name="Google Shape;1510;p120" title="Copy of style=primary, Color=White.png"/>
          <p:cNvPicPr preferRelativeResize="0"/>
          <p:nvPr/>
        </p:nvPicPr>
        <p:blipFill>
          <a:blip r:embed="rId2">
            <a:alphaModFix amt="10000"/>
          </a:blip>
          <a:stretch>
            <a:fillRect/>
          </a:stretch>
        </p:blipFill>
        <p:spPr>
          <a:xfrm>
            <a:off x="293575" y="4624175"/>
            <a:ext cx="484125" cy="181025"/>
          </a:xfrm>
          <a:prstGeom prst="rect">
            <a:avLst/>
          </a:prstGeom>
          <a:noFill/>
          <a:ln>
            <a:noFill/>
          </a:ln>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hank You">
  <p:cSld name="TITLE_AND_BODY_2_1_1_1_1_1_1_1_1_1_1_1_1_1_1_1_1_1_1_1_1_1_1_1_1_1_1_1_1_1_1_1_1_1_2_1_1_1_1_1_1_1_1_1_1_1_1_1_1_1_1_1_1_1_1_1_1_1_1_1_1_1_1_1_1_1_1">
    <p:bg>
      <p:bgPr>
        <a:solidFill>
          <a:srgbClr val="1E4D2B"/>
        </a:solidFill>
        <a:effectLst/>
      </p:bgPr>
    </p:bg>
    <p:spTree>
      <p:nvGrpSpPr>
        <p:cNvPr id="1" name="Shape 1511"/>
        <p:cNvGrpSpPr/>
        <p:nvPr/>
      </p:nvGrpSpPr>
      <p:grpSpPr>
        <a:xfrm>
          <a:off x="0" y="0"/>
          <a:ext cx="0" cy="0"/>
          <a:chOff x="0" y="0"/>
          <a:chExt cx="0" cy="0"/>
        </a:xfrm>
      </p:grpSpPr>
      <p:sp>
        <p:nvSpPr>
          <p:cNvPr id="1512" name="Google Shape;1512;p121"/>
          <p:cNvSpPr txBox="1">
            <a:spLocks noGrp="1"/>
          </p:cNvSpPr>
          <p:nvPr>
            <p:ph type="ctrTitle"/>
          </p:nvPr>
        </p:nvSpPr>
        <p:spPr>
          <a:xfrm>
            <a:off x="574800" y="1293950"/>
            <a:ext cx="7994400" cy="2080200"/>
          </a:xfrm>
          <a:prstGeom prst="rect">
            <a:avLst/>
          </a:prstGeom>
        </p:spPr>
        <p:txBody>
          <a:bodyPr spcFirstLastPara="1" wrap="square" lIns="91425" tIns="91425" rIns="91425" bIns="91425" anchor="t" anchorCtr="0">
            <a:normAutofit/>
          </a:bodyPr>
          <a:lstStyle>
            <a:lvl1pPr lvl="0" algn="ctr">
              <a:spcBef>
                <a:spcPts val="0"/>
              </a:spcBef>
              <a:spcAft>
                <a:spcPts val="0"/>
              </a:spcAft>
              <a:buClr>
                <a:schemeClr val="lt1"/>
              </a:buClr>
              <a:buSzPts val="8000"/>
              <a:buFont typeface="Inter SemiBold"/>
              <a:buNone/>
              <a:defRPr sz="8000">
                <a:solidFill>
                  <a:schemeClr val="lt1"/>
                </a:solidFill>
                <a:latin typeface="Inter SemiBold"/>
                <a:ea typeface="Inter SemiBold"/>
                <a:cs typeface="Inter SemiBold"/>
                <a:sym typeface="Inter Semi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13" name="Google Shape;1513;p121"/>
          <p:cNvSpPr txBox="1">
            <a:spLocks noGrp="1"/>
          </p:cNvSpPr>
          <p:nvPr>
            <p:ph type="subTitle" idx="1"/>
          </p:nvPr>
        </p:nvSpPr>
        <p:spPr>
          <a:xfrm>
            <a:off x="1850550" y="236200"/>
            <a:ext cx="5442900" cy="434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1pPr>
            <a:lvl2pPr lvl="1" algn="ctr">
              <a:lnSpc>
                <a:spcPct val="100000"/>
              </a:lnSpc>
              <a:spcBef>
                <a:spcPts val="0"/>
              </a:spcBef>
              <a:spcAft>
                <a:spcPts val="0"/>
              </a:spcAft>
              <a:buSzPts val="2800"/>
              <a:buFont typeface="Inter Medium"/>
              <a:buNone/>
              <a:defRPr sz="2800">
                <a:latin typeface="Inter Medium"/>
                <a:ea typeface="Inter Medium"/>
                <a:cs typeface="Inter Medium"/>
                <a:sym typeface="Inter Medium"/>
              </a:defRPr>
            </a:lvl2pPr>
            <a:lvl3pPr lvl="2" algn="ctr">
              <a:lnSpc>
                <a:spcPct val="100000"/>
              </a:lnSpc>
              <a:spcBef>
                <a:spcPts val="0"/>
              </a:spcBef>
              <a:spcAft>
                <a:spcPts val="0"/>
              </a:spcAft>
              <a:buSzPts val="2800"/>
              <a:buFont typeface="Inter Medium"/>
              <a:buNone/>
              <a:defRPr sz="2800">
                <a:latin typeface="Inter Medium"/>
                <a:ea typeface="Inter Medium"/>
                <a:cs typeface="Inter Medium"/>
                <a:sym typeface="Inter Medium"/>
              </a:defRPr>
            </a:lvl3pPr>
            <a:lvl4pPr lvl="3" algn="ctr">
              <a:lnSpc>
                <a:spcPct val="100000"/>
              </a:lnSpc>
              <a:spcBef>
                <a:spcPts val="0"/>
              </a:spcBef>
              <a:spcAft>
                <a:spcPts val="0"/>
              </a:spcAft>
              <a:buSzPts val="2800"/>
              <a:buFont typeface="Inter Medium"/>
              <a:buNone/>
              <a:defRPr sz="2800">
                <a:latin typeface="Inter Medium"/>
                <a:ea typeface="Inter Medium"/>
                <a:cs typeface="Inter Medium"/>
                <a:sym typeface="Inter Medium"/>
              </a:defRPr>
            </a:lvl4pPr>
            <a:lvl5pPr lvl="4" algn="ctr">
              <a:lnSpc>
                <a:spcPct val="100000"/>
              </a:lnSpc>
              <a:spcBef>
                <a:spcPts val="0"/>
              </a:spcBef>
              <a:spcAft>
                <a:spcPts val="0"/>
              </a:spcAft>
              <a:buSzPts val="2800"/>
              <a:buFont typeface="Inter Medium"/>
              <a:buNone/>
              <a:defRPr sz="2800">
                <a:latin typeface="Inter Medium"/>
                <a:ea typeface="Inter Medium"/>
                <a:cs typeface="Inter Medium"/>
                <a:sym typeface="Inter Medium"/>
              </a:defRPr>
            </a:lvl5pPr>
            <a:lvl6pPr lvl="5" algn="ctr">
              <a:lnSpc>
                <a:spcPct val="100000"/>
              </a:lnSpc>
              <a:spcBef>
                <a:spcPts val="0"/>
              </a:spcBef>
              <a:spcAft>
                <a:spcPts val="0"/>
              </a:spcAft>
              <a:buSzPts val="2800"/>
              <a:buFont typeface="Inter Medium"/>
              <a:buNone/>
              <a:defRPr sz="2800">
                <a:latin typeface="Inter Medium"/>
                <a:ea typeface="Inter Medium"/>
                <a:cs typeface="Inter Medium"/>
                <a:sym typeface="Inter Medium"/>
              </a:defRPr>
            </a:lvl6pPr>
            <a:lvl7pPr lvl="6" algn="ctr">
              <a:lnSpc>
                <a:spcPct val="100000"/>
              </a:lnSpc>
              <a:spcBef>
                <a:spcPts val="0"/>
              </a:spcBef>
              <a:spcAft>
                <a:spcPts val="0"/>
              </a:spcAft>
              <a:buSzPts val="2800"/>
              <a:buFont typeface="Inter Medium"/>
              <a:buNone/>
              <a:defRPr sz="2800">
                <a:latin typeface="Inter Medium"/>
                <a:ea typeface="Inter Medium"/>
                <a:cs typeface="Inter Medium"/>
                <a:sym typeface="Inter Medium"/>
              </a:defRPr>
            </a:lvl7pPr>
            <a:lvl8pPr lvl="7" algn="ctr">
              <a:lnSpc>
                <a:spcPct val="100000"/>
              </a:lnSpc>
              <a:spcBef>
                <a:spcPts val="0"/>
              </a:spcBef>
              <a:spcAft>
                <a:spcPts val="0"/>
              </a:spcAft>
              <a:buSzPts val="2800"/>
              <a:buFont typeface="Inter Medium"/>
              <a:buNone/>
              <a:defRPr sz="2800">
                <a:latin typeface="Inter Medium"/>
                <a:ea typeface="Inter Medium"/>
                <a:cs typeface="Inter Medium"/>
                <a:sym typeface="Inter Medium"/>
              </a:defRPr>
            </a:lvl8pPr>
            <a:lvl9pPr lvl="8" algn="ctr">
              <a:lnSpc>
                <a:spcPct val="100000"/>
              </a:lnSpc>
              <a:spcBef>
                <a:spcPts val="0"/>
              </a:spcBef>
              <a:spcAft>
                <a:spcPts val="0"/>
              </a:spcAft>
              <a:buSzPts val="2800"/>
              <a:buFont typeface="Inter Medium"/>
              <a:buNone/>
              <a:defRPr sz="2800">
                <a:latin typeface="Inter Medium"/>
                <a:ea typeface="Inter Medium"/>
                <a:cs typeface="Inter Medium"/>
                <a:sym typeface="Inter Medium"/>
              </a:defRPr>
            </a:lvl9pPr>
          </a:lstStyle>
          <a:p>
            <a:endParaRPr/>
          </a:p>
        </p:txBody>
      </p:sp>
      <p:sp>
        <p:nvSpPr>
          <p:cNvPr id="1514" name="Google Shape;1514;p121"/>
          <p:cNvSpPr txBox="1">
            <a:spLocks noGrp="1"/>
          </p:cNvSpPr>
          <p:nvPr>
            <p:ph type="subTitle" idx="2"/>
          </p:nvPr>
        </p:nvSpPr>
        <p:spPr>
          <a:xfrm>
            <a:off x="1675450" y="2739055"/>
            <a:ext cx="2526300" cy="660000"/>
          </a:xfrm>
          <a:prstGeom prst="rect">
            <a:avLst/>
          </a:prstGeom>
        </p:spPr>
        <p:txBody>
          <a:bodyPr spcFirstLastPara="1" wrap="square" lIns="0" tIns="0" rIns="0" bIns="0" anchor="t" anchorCtr="0">
            <a:normAutofit/>
          </a:bodyPr>
          <a:lstStyle>
            <a:lvl1pPr lvl="0"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1pPr>
            <a:lvl2pPr lvl="1" algn="ctr">
              <a:lnSpc>
                <a:spcPct val="100000"/>
              </a:lnSpc>
              <a:spcBef>
                <a:spcPts val="0"/>
              </a:spcBef>
              <a:spcAft>
                <a:spcPts val="0"/>
              </a:spcAft>
              <a:buSzPts val="2800"/>
              <a:buFont typeface="Inter Medium"/>
              <a:buNone/>
              <a:defRPr sz="2800">
                <a:latin typeface="Inter Medium"/>
                <a:ea typeface="Inter Medium"/>
                <a:cs typeface="Inter Medium"/>
                <a:sym typeface="Inter Medium"/>
              </a:defRPr>
            </a:lvl2pPr>
            <a:lvl3pPr lvl="2" algn="ctr">
              <a:lnSpc>
                <a:spcPct val="100000"/>
              </a:lnSpc>
              <a:spcBef>
                <a:spcPts val="0"/>
              </a:spcBef>
              <a:spcAft>
                <a:spcPts val="0"/>
              </a:spcAft>
              <a:buSzPts val="2800"/>
              <a:buFont typeface="Inter Medium"/>
              <a:buNone/>
              <a:defRPr sz="2800">
                <a:latin typeface="Inter Medium"/>
                <a:ea typeface="Inter Medium"/>
                <a:cs typeface="Inter Medium"/>
                <a:sym typeface="Inter Medium"/>
              </a:defRPr>
            </a:lvl3pPr>
            <a:lvl4pPr lvl="3" algn="ctr">
              <a:lnSpc>
                <a:spcPct val="100000"/>
              </a:lnSpc>
              <a:spcBef>
                <a:spcPts val="0"/>
              </a:spcBef>
              <a:spcAft>
                <a:spcPts val="0"/>
              </a:spcAft>
              <a:buSzPts val="2800"/>
              <a:buFont typeface="Inter Medium"/>
              <a:buNone/>
              <a:defRPr sz="2800">
                <a:latin typeface="Inter Medium"/>
                <a:ea typeface="Inter Medium"/>
                <a:cs typeface="Inter Medium"/>
                <a:sym typeface="Inter Medium"/>
              </a:defRPr>
            </a:lvl4pPr>
            <a:lvl5pPr lvl="4" algn="ctr">
              <a:lnSpc>
                <a:spcPct val="100000"/>
              </a:lnSpc>
              <a:spcBef>
                <a:spcPts val="0"/>
              </a:spcBef>
              <a:spcAft>
                <a:spcPts val="0"/>
              </a:spcAft>
              <a:buSzPts val="2800"/>
              <a:buFont typeface="Inter Medium"/>
              <a:buNone/>
              <a:defRPr sz="2800">
                <a:latin typeface="Inter Medium"/>
                <a:ea typeface="Inter Medium"/>
                <a:cs typeface="Inter Medium"/>
                <a:sym typeface="Inter Medium"/>
              </a:defRPr>
            </a:lvl5pPr>
            <a:lvl6pPr lvl="5" algn="ctr">
              <a:lnSpc>
                <a:spcPct val="100000"/>
              </a:lnSpc>
              <a:spcBef>
                <a:spcPts val="0"/>
              </a:spcBef>
              <a:spcAft>
                <a:spcPts val="0"/>
              </a:spcAft>
              <a:buSzPts val="2800"/>
              <a:buFont typeface="Inter Medium"/>
              <a:buNone/>
              <a:defRPr sz="2800">
                <a:latin typeface="Inter Medium"/>
                <a:ea typeface="Inter Medium"/>
                <a:cs typeface="Inter Medium"/>
                <a:sym typeface="Inter Medium"/>
              </a:defRPr>
            </a:lvl6pPr>
            <a:lvl7pPr lvl="6" algn="ctr">
              <a:lnSpc>
                <a:spcPct val="100000"/>
              </a:lnSpc>
              <a:spcBef>
                <a:spcPts val="0"/>
              </a:spcBef>
              <a:spcAft>
                <a:spcPts val="0"/>
              </a:spcAft>
              <a:buSzPts val="2800"/>
              <a:buFont typeface="Inter Medium"/>
              <a:buNone/>
              <a:defRPr sz="2800">
                <a:latin typeface="Inter Medium"/>
                <a:ea typeface="Inter Medium"/>
                <a:cs typeface="Inter Medium"/>
                <a:sym typeface="Inter Medium"/>
              </a:defRPr>
            </a:lvl7pPr>
            <a:lvl8pPr lvl="7" algn="ctr">
              <a:lnSpc>
                <a:spcPct val="100000"/>
              </a:lnSpc>
              <a:spcBef>
                <a:spcPts val="0"/>
              </a:spcBef>
              <a:spcAft>
                <a:spcPts val="0"/>
              </a:spcAft>
              <a:buSzPts val="2800"/>
              <a:buFont typeface="Inter Medium"/>
              <a:buNone/>
              <a:defRPr sz="2800">
                <a:latin typeface="Inter Medium"/>
                <a:ea typeface="Inter Medium"/>
                <a:cs typeface="Inter Medium"/>
                <a:sym typeface="Inter Medium"/>
              </a:defRPr>
            </a:lvl8pPr>
            <a:lvl9pPr lvl="8" algn="ctr">
              <a:lnSpc>
                <a:spcPct val="100000"/>
              </a:lnSpc>
              <a:spcBef>
                <a:spcPts val="0"/>
              </a:spcBef>
              <a:spcAft>
                <a:spcPts val="0"/>
              </a:spcAft>
              <a:buSzPts val="2800"/>
              <a:buFont typeface="Inter Medium"/>
              <a:buNone/>
              <a:defRPr sz="2800">
                <a:latin typeface="Inter Medium"/>
                <a:ea typeface="Inter Medium"/>
                <a:cs typeface="Inter Medium"/>
                <a:sym typeface="Inter Medium"/>
              </a:defRPr>
            </a:lvl9pPr>
          </a:lstStyle>
          <a:p>
            <a:endParaRPr/>
          </a:p>
        </p:txBody>
      </p:sp>
      <p:sp>
        <p:nvSpPr>
          <p:cNvPr id="1515" name="Google Shape;1515;p121"/>
          <p:cNvSpPr txBox="1">
            <a:spLocks noGrp="1"/>
          </p:cNvSpPr>
          <p:nvPr>
            <p:ph type="subTitle" idx="3"/>
          </p:nvPr>
        </p:nvSpPr>
        <p:spPr>
          <a:xfrm>
            <a:off x="4830050" y="2739055"/>
            <a:ext cx="2638500" cy="660000"/>
          </a:xfrm>
          <a:prstGeom prst="rect">
            <a:avLst/>
          </a:prstGeom>
        </p:spPr>
        <p:txBody>
          <a:bodyPr spcFirstLastPara="1" wrap="square" lIns="0" tIns="0" rIns="0" bIns="0" anchor="t" anchorCtr="0">
            <a:normAutofit/>
          </a:bodyPr>
          <a:lstStyle>
            <a:lvl1pPr lvl="0"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1pPr>
            <a:lvl2pPr lvl="1" algn="ctr">
              <a:lnSpc>
                <a:spcPct val="100000"/>
              </a:lnSpc>
              <a:spcBef>
                <a:spcPts val="0"/>
              </a:spcBef>
              <a:spcAft>
                <a:spcPts val="0"/>
              </a:spcAft>
              <a:buSzPts val="2800"/>
              <a:buFont typeface="Inter Medium"/>
              <a:buNone/>
              <a:defRPr sz="2800">
                <a:latin typeface="Inter Medium"/>
                <a:ea typeface="Inter Medium"/>
                <a:cs typeface="Inter Medium"/>
                <a:sym typeface="Inter Medium"/>
              </a:defRPr>
            </a:lvl2pPr>
            <a:lvl3pPr lvl="2" algn="ctr">
              <a:lnSpc>
                <a:spcPct val="100000"/>
              </a:lnSpc>
              <a:spcBef>
                <a:spcPts val="0"/>
              </a:spcBef>
              <a:spcAft>
                <a:spcPts val="0"/>
              </a:spcAft>
              <a:buSzPts val="2800"/>
              <a:buFont typeface="Inter Medium"/>
              <a:buNone/>
              <a:defRPr sz="2800">
                <a:latin typeface="Inter Medium"/>
                <a:ea typeface="Inter Medium"/>
                <a:cs typeface="Inter Medium"/>
                <a:sym typeface="Inter Medium"/>
              </a:defRPr>
            </a:lvl3pPr>
            <a:lvl4pPr lvl="3" algn="ctr">
              <a:lnSpc>
                <a:spcPct val="100000"/>
              </a:lnSpc>
              <a:spcBef>
                <a:spcPts val="0"/>
              </a:spcBef>
              <a:spcAft>
                <a:spcPts val="0"/>
              </a:spcAft>
              <a:buSzPts val="2800"/>
              <a:buFont typeface="Inter Medium"/>
              <a:buNone/>
              <a:defRPr sz="2800">
                <a:latin typeface="Inter Medium"/>
                <a:ea typeface="Inter Medium"/>
                <a:cs typeface="Inter Medium"/>
                <a:sym typeface="Inter Medium"/>
              </a:defRPr>
            </a:lvl4pPr>
            <a:lvl5pPr lvl="4" algn="ctr">
              <a:lnSpc>
                <a:spcPct val="100000"/>
              </a:lnSpc>
              <a:spcBef>
                <a:spcPts val="0"/>
              </a:spcBef>
              <a:spcAft>
                <a:spcPts val="0"/>
              </a:spcAft>
              <a:buSzPts val="2800"/>
              <a:buFont typeface="Inter Medium"/>
              <a:buNone/>
              <a:defRPr sz="2800">
                <a:latin typeface="Inter Medium"/>
                <a:ea typeface="Inter Medium"/>
                <a:cs typeface="Inter Medium"/>
                <a:sym typeface="Inter Medium"/>
              </a:defRPr>
            </a:lvl5pPr>
            <a:lvl6pPr lvl="5" algn="ctr">
              <a:lnSpc>
                <a:spcPct val="100000"/>
              </a:lnSpc>
              <a:spcBef>
                <a:spcPts val="0"/>
              </a:spcBef>
              <a:spcAft>
                <a:spcPts val="0"/>
              </a:spcAft>
              <a:buSzPts val="2800"/>
              <a:buFont typeface="Inter Medium"/>
              <a:buNone/>
              <a:defRPr sz="2800">
                <a:latin typeface="Inter Medium"/>
                <a:ea typeface="Inter Medium"/>
                <a:cs typeface="Inter Medium"/>
                <a:sym typeface="Inter Medium"/>
              </a:defRPr>
            </a:lvl6pPr>
            <a:lvl7pPr lvl="6" algn="ctr">
              <a:lnSpc>
                <a:spcPct val="100000"/>
              </a:lnSpc>
              <a:spcBef>
                <a:spcPts val="0"/>
              </a:spcBef>
              <a:spcAft>
                <a:spcPts val="0"/>
              </a:spcAft>
              <a:buSzPts val="2800"/>
              <a:buFont typeface="Inter Medium"/>
              <a:buNone/>
              <a:defRPr sz="2800">
                <a:latin typeface="Inter Medium"/>
                <a:ea typeface="Inter Medium"/>
                <a:cs typeface="Inter Medium"/>
                <a:sym typeface="Inter Medium"/>
              </a:defRPr>
            </a:lvl7pPr>
            <a:lvl8pPr lvl="7" algn="ctr">
              <a:lnSpc>
                <a:spcPct val="100000"/>
              </a:lnSpc>
              <a:spcBef>
                <a:spcPts val="0"/>
              </a:spcBef>
              <a:spcAft>
                <a:spcPts val="0"/>
              </a:spcAft>
              <a:buSzPts val="2800"/>
              <a:buFont typeface="Inter Medium"/>
              <a:buNone/>
              <a:defRPr sz="2800">
                <a:latin typeface="Inter Medium"/>
                <a:ea typeface="Inter Medium"/>
                <a:cs typeface="Inter Medium"/>
                <a:sym typeface="Inter Medium"/>
              </a:defRPr>
            </a:lvl8pPr>
            <a:lvl9pPr lvl="8" algn="ctr">
              <a:lnSpc>
                <a:spcPct val="100000"/>
              </a:lnSpc>
              <a:spcBef>
                <a:spcPts val="0"/>
              </a:spcBef>
              <a:spcAft>
                <a:spcPts val="0"/>
              </a:spcAft>
              <a:buSzPts val="2800"/>
              <a:buFont typeface="Inter Medium"/>
              <a:buNone/>
              <a:defRPr sz="2800">
                <a:latin typeface="Inter Medium"/>
                <a:ea typeface="Inter Medium"/>
                <a:cs typeface="Inter Medium"/>
                <a:sym typeface="Inter Medium"/>
              </a:defRPr>
            </a:lvl9pPr>
          </a:lstStyle>
          <a:p>
            <a:endParaRPr/>
          </a:p>
        </p:txBody>
      </p:sp>
      <p:cxnSp>
        <p:nvCxnSpPr>
          <p:cNvPr id="1516" name="Google Shape;1516;p121"/>
          <p:cNvCxnSpPr/>
          <p:nvPr/>
        </p:nvCxnSpPr>
        <p:spPr>
          <a:xfrm>
            <a:off x="4571988" y="2727976"/>
            <a:ext cx="0" cy="660000"/>
          </a:xfrm>
          <a:prstGeom prst="straightConnector1">
            <a:avLst/>
          </a:prstGeom>
          <a:noFill/>
          <a:ln w="19050" cap="flat" cmpd="sng">
            <a:solidFill>
              <a:schemeClr val="lt1"/>
            </a:solidFill>
            <a:prstDash val="solid"/>
            <a:round/>
            <a:headEnd type="none" w="med" len="med"/>
            <a:tailEnd type="none" w="med" len="med"/>
          </a:ln>
        </p:spPr>
      </p:cxnSp>
      <p:sp>
        <p:nvSpPr>
          <p:cNvPr id="1517" name="Google Shape;1517;p121"/>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77A45A"/>
                </a:solidFill>
                <a:latin typeface="Inter Medium"/>
                <a:ea typeface="Inter Medium"/>
                <a:cs typeface="Inter Medium"/>
                <a:sym typeface="Inter Medium"/>
              </a:rPr>
              <a:t>CONFIDENTIAL</a:t>
            </a:r>
            <a:endParaRPr sz="500">
              <a:solidFill>
                <a:srgbClr val="77A45A"/>
              </a:solidFill>
              <a:latin typeface="Inter Medium"/>
              <a:ea typeface="Inter Medium"/>
              <a:cs typeface="Inter Medium"/>
              <a:sym typeface="Inter Medium"/>
            </a:endParaRPr>
          </a:p>
        </p:txBody>
      </p:sp>
      <p:pic>
        <p:nvPicPr>
          <p:cNvPr id="1518" name="Google Shape;1518;p121" title="Copy of style=primary, Color=White.png"/>
          <p:cNvPicPr preferRelativeResize="0"/>
          <p:nvPr/>
        </p:nvPicPr>
        <p:blipFill>
          <a:blip r:embed="rId2">
            <a:alphaModFix amt="10000"/>
          </a:blip>
          <a:stretch>
            <a:fillRect/>
          </a:stretch>
        </p:blipFill>
        <p:spPr>
          <a:xfrm>
            <a:off x="299925" y="4639875"/>
            <a:ext cx="484125" cy="181025"/>
          </a:xfrm>
          <a:prstGeom prst="rect">
            <a:avLst/>
          </a:prstGeom>
          <a:noFill/>
          <a:ln>
            <a:noFill/>
          </a:ln>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hank You 1">
  <p:cSld name="TITLE_AND_BODY_2_1_1_1_1_1_1_1_1_1_1_1_1_1_1_1_1_1_1_1_1_1_1_1_1_1_1_1_1_1_1_1_1_1_2_1_1_1_1_1_1_1_1_1_1_1_1_1_1_1_1_1_1_1_1_1_1_1_1_1_1_1_1_1_1_1_1_1">
    <p:bg>
      <p:bgPr>
        <a:solidFill>
          <a:srgbClr val="1E4D2B"/>
        </a:solidFill>
        <a:effectLst/>
      </p:bgPr>
    </p:bg>
    <p:spTree>
      <p:nvGrpSpPr>
        <p:cNvPr id="1" name="Shape 1519"/>
        <p:cNvGrpSpPr/>
        <p:nvPr/>
      </p:nvGrpSpPr>
      <p:grpSpPr>
        <a:xfrm>
          <a:off x="0" y="0"/>
          <a:ext cx="0" cy="0"/>
          <a:chOff x="0" y="0"/>
          <a:chExt cx="0" cy="0"/>
        </a:xfrm>
      </p:grpSpPr>
      <p:sp>
        <p:nvSpPr>
          <p:cNvPr id="1520" name="Google Shape;1520;p122"/>
          <p:cNvSpPr txBox="1">
            <a:spLocks noGrp="1"/>
          </p:cNvSpPr>
          <p:nvPr>
            <p:ph type="ctrTitle"/>
          </p:nvPr>
        </p:nvSpPr>
        <p:spPr>
          <a:xfrm>
            <a:off x="311834" y="620325"/>
            <a:ext cx="4351500" cy="2698500"/>
          </a:xfrm>
          <a:prstGeom prst="rect">
            <a:avLst/>
          </a:prstGeom>
        </p:spPr>
        <p:txBody>
          <a:bodyPr spcFirstLastPara="1" wrap="square" lIns="0" tIns="0" rIns="0" bIns="0" anchor="t" anchorCtr="0">
            <a:normAutofit/>
          </a:bodyPr>
          <a:lstStyle>
            <a:lvl1pPr lvl="0">
              <a:lnSpc>
                <a:spcPct val="100000"/>
              </a:lnSpc>
              <a:spcBef>
                <a:spcPts val="0"/>
              </a:spcBef>
              <a:spcAft>
                <a:spcPts val="0"/>
              </a:spcAft>
              <a:buClr>
                <a:schemeClr val="lt1"/>
              </a:buClr>
              <a:buSzPts val="8000"/>
              <a:buFont typeface="Inter SemiBold"/>
              <a:buNone/>
              <a:defRPr sz="8000">
                <a:solidFill>
                  <a:schemeClr val="lt1"/>
                </a:solidFill>
                <a:latin typeface="Inter SemiBold"/>
                <a:ea typeface="Inter SemiBold"/>
                <a:cs typeface="Inter SemiBold"/>
                <a:sym typeface="Inter Semi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21" name="Google Shape;1521;p122"/>
          <p:cNvSpPr txBox="1">
            <a:spLocks noGrp="1"/>
          </p:cNvSpPr>
          <p:nvPr>
            <p:ph type="subTitle" idx="1"/>
          </p:nvPr>
        </p:nvSpPr>
        <p:spPr>
          <a:xfrm>
            <a:off x="311836" y="286850"/>
            <a:ext cx="5442900" cy="434400"/>
          </a:xfrm>
          <a:prstGeom prst="rect">
            <a:avLst/>
          </a:prstGeom>
        </p:spPr>
        <p:txBody>
          <a:bodyPr spcFirstLastPara="1" wrap="square" lIns="0" tIns="0" rIns="0" bIns="0" anchor="t" anchorCtr="0">
            <a:normAutofit/>
          </a:bodyPr>
          <a:lstStyle>
            <a:lvl1pPr lvl="0">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1pPr>
            <a:lvl2pPr lvl="1" algn="ctr">
              <a:lnSpc>
                <a:spcPct val="100000"/>
              </a:lnSpc>
              <a:spcBef>
                <a:spcPts val="0"/>
              </a:spcBef>
              <a:spcAft>
                <a:spcPts val="0"/>
              </a:spcAft>
              <a:buClr>
                <a:srgbClr val="D6F0B4"/>
              </a:buClr>
              <a:buSzPts val="2800"/>
              <a:buFont typeface="Inter Medium"/>
              <a:buNone/>
              <a:defRPr sz="2800">
                <a:solidFill>
                  <a:srgbClr val="D6F0B4"/>
                </a:solidFill>
                <a:latin typeface="Inter Medium"/>
                <a:ea typeface="Inter Medium"/>
                <a:cs typeface="Inter Medium"/>
                <a:sym typeface="Inter Medium"/>
              </a:defRPr>
            </a:lvl2pPr>
            <a:lvl3pPr lvl="2" algn="ctr">
              <a:lnSpc>
                <a:spcPct val="100000"/>
              </a:lnSpc>
              <a:spcBef>
                <a:spcPts val="0"/>
              </a:spcBef>
              <a:spcAft>
                <a:spcPts val="0"/>
              </a:spcAft>
              <a:buClr>
                <a:srgbClr val="D6F0B4"/>
              </a:buClr>
              <a:buSzPts val="2800"/>
              <a:buFont typeface="Inter Medium"/>
              <a:buNone/>
              <a:defRPr sz="2800">
                <a:solidFill>
                  <a:srgbClr val="D6F0B4"/>
                </a:solidFill>
                <a:latin typeface="Inter Medium"/>
                <a:ea typeface="Inter Medium"/>
                <a:cs typeface="Inter Medium"/>
                <a:sym typeface="Inter Medium"/>
              </a:defRPr>
            </a:lvl3pPr>
            <a:lvl4pPr lvl="3" algn="ctr">
              <a:lnSpc>
                <a:spcPct val="100000"/>
              </a:lnSpc>
              <a:spcBef>
                <a:spcPts val="0"/>
              </a:spcBef>
              <a:spcAft>
                <a:spcPts val="0"/>
              </a:spcAft>
              <a:buClr>
                <a:srgbClr val="D6F0B4"/>
              </a:buClr>
              <a:buSzPts val="2800"/>
              <a:buFont typeface="Inter Medium"/>
              <a:buNone/>
              <a:defRPr sz="2800">
                <a:solidFill>
                  <a:srgbClr val="D6F0B4"/>
                </a:solidFill>
                <a:latin typeface="Inter Medium"/>
                <a:ea typeface="Inter Medium"/>
                <a:cs typeface="Inter Medium"/>
                <a:sym typeface="Inter Medium"/>
              </a:defRPr>
            </a:lvl4pPr>
            <a:lvl5pPr lvl="4" algn="ctr">
              <a:lnSpc>
                <a:spcPct val="100000"/>
              </a:lnSpc>
              <a:spcBef>
                <a:spcPts val="0"/>
              </a:spcBef>
              <a:spcAft>
                <a:spcPts val="0"/>
              </a:spcAft>
              <a:buClr>
                <a:srgbClr val="D6F0B4"/>
              </a:buClr>
              <a:buSzPts val="2800"/>
              <a:buFont typeface="Inter Medium"/>
              <a:buNone/>
              <a:defRPr sz="2800">
                <a:solidFill>
                  <a:srgbClr val="D6F0B4"/>
                </a:solidFill>
                <a:latin typeface="Inter Medium"/>
                <a:ea typeface="Inter Medium"/>
                <a:cs typeface="Inter Medium"/>
                <a:sym typeface="Inter Medium"/>
              </a:defRPr>
            </a:lvl5pPr>
            <a:lvl6pPr lvl="5" algn="ctr">
              <a:lnSpc>
                <a:spcPct val="100000"/>
              </a:lnSpc>
              <a:spcBef>
                <a:spcPts val="0"/>
              </a:spcBef>
              <a:spcAft>
                <a:spcPts val="0"/>
              </a:spcAft>
              <a:buClr>
                <a:srgbClr val="D6F0B4"/>
              </a:buClr>
              <a:buSzPts val="2800"/>
              <a:buFont typeface="Inter Medium"/>
              <a:buNone/>
              <a:defRPr sz="2800">
                <a:solidFill>
                  <a:srgbClr val="D6F0B4"/>
                </a:solidFill>
                <a:latin typeface="Inter Medium"/>
                <a:ea typeface="Inter Medium"/>
                <a:cs typeface="Inter Medium"/>
                <a:sym typeface="Inter Medium"/>
              </a:defRPr>
            </a:lvl6pPr>
            <a:lvl7pPr lvl="6" algn="ctr">
              <a:lnSpc>
                <a:spcPct val="100000"/>
              </a:lnSpc>
              <a:spcBef>
                <a:spcPts val="0"/>
              </a:spcBef>
              <a:spcAft>
                <a:spcPts val="0"/>
              </a:spcAft>
              <a:buClr>
                <a:srgbClr val="D6F0B4"/>
              </a:buClr>
              <a:buSzPts val="2800"/>
              <a:buFont typeface="Inter Medium"/>
              <a:buNone/>
              <a:defRPr sz="2800">
                <a:solidFill>
                  <a:srgbClr val="D6F0B4"/>
                </a:solidFill>
                <a:latin typeface="Inter Medium"/>
                <a:ea typeface="Inter Medium"/>
                <a:cs typeface="Inter Medium"/>
                <a:sym typeface="Inter Medium"/>
              </a:defRPr>
            </a:lvl7pPr>
            <a:lvl8pPr lvl="7" algn="ctr">
              <a:lnSpc>
                <a:spcPct val="100000"/>
              </a:lnSpc>
              <a:spcBef>
                <a:spcPts val="0"/>
              </a:spcBef>
              <a:spcAft>
                <a:spcPts val="0"/>
              </a:spcAft>
              <a:buClr>
                <a:srgbClr val="D6F0B4"/>
              </a:buClr>
              <a:buSzPts val="2800"/>
              <a:buFont typeface="Inter Medium"/>
              <a:buNone/>
              <a:defRPr sz="2800">
                <a:solidFill>
                  <a:srgbClr val="D6F0B4"/>
                </a:solidFill>
                <a:latin typeface="Inter Medium"/>
                <a:ea typeface="Inter Medium"/>
                <a:cs typeface="Inter Medium"/>
                <a:sym typeface="Inter Medium"/>
              </a:defRPr>
            </a:lvl8pPr>
            <a:lvl9pPr lvl="8" algn="ctr">
              <a:lnSpc>
                <a:spcPct val="100000"/>
              </a:lnSpc>
              <a:spcBef>
                <a:spcPts val="0"/>
              </a:spcBef>
              <a:spcAft>
                <a:spcPts val="0"/>
              </a:spcAft>
              <a:buClr>
                <a:srgbClr val="D6F0B4"/>
              </a:buClr>
              <a:buSzPts val="2800"/>
              <a:buFont typeface="Inter Medium"/>
              <a:buNone/>
              <a:defRPr sz="2800">
                <a:solidFill>
                  <a:srgbClr val="D6F0B4"/>
                </a:solidFill>
                <a:latin typeface="Inter Medium"/>
                <a:ea typeface="Inter Medium"/>
                <a:cs typeface="Inter Medium"/>
                <a:sym typeface="Inter Medium"/>
              </a:defRPr>
            </a:lvl9pPr>
          </a:lstStyle>
          <a:p>
            <a:endParaRPr/>
          </a:p>
        </p:txBody>
      </p:sp>
      <p:sp>
        <p:nvSpPr>
          <p:cNvPr id="1522" name="Google Shape;1522;p122"/>
          <p:cNvSpPr txBox="1">
            <a:spLocks noGrp="1"/>
          </p:cNvSpPr>
          <p:nvPr>
            <p:ph type="subTitle" idx="2"/>
          </p:nvPr>
        </p:nvSpPr>
        <p:spPr>
          <a:xfrm>
            <a:off x="5493315" y="4581800"/>
            <a:ext cx="3361800" cy="335400"/>
          </a:xfrm>
          <a:prstGeom prst="rect">
            <a:avLst/>
          </a:prstGeom>
        </p:spPr>
        <p:txBody>
          <a:bodyPr spcFirstLastPara="1" wrap="square" lIns="0" tIns="0" rIns="0" bIns="0" anchor="t" anchorCtr="0">
            <a:normAutofit/>
          </a:bodyPr>
          <a:lstStyle>
            <a:lvl1pPr lvl="0" algn="r">
              <a:lnSpc>
                <a:spcPct val="100000"/>
              </a:lnSpc>
              <a:spcBef>
                <a:spcPts val="0"/>
              </a:spcBef>
              <a:spcAft>
                <a:spcPts val="0"/>
              </a:spcAft>
              <a:buClr>
                <a:srgbClr val="B2DD79"/>
              </a:buClr>
              <a:buSzPts val="1200"/>
              <a:buFont typeface="Inter Medium"/>
              <a:buNone/>
              <a:defRPr sz="1200">
                <a:solidFill>
                  <a:srgbClr val="B2DD79"/>
                </a:solidFill>
                <a:latin typeface="Inter Medium"/>
                <a:ea typeface="Inter Medium"/>
                <a:cs typeface="Inter Medium"/>
                <a:sym typeface="Inter Medium"/>
              </a:defRPr>
            </a:lvl1pPr>
            <a:lvl2pPr lvl="1" algn="r">
              <a:lnSpc>
                <a:spcPct val="100000"/>
              </a:lnSpc>
              <a:spcBef>
                <a:spcPts val="0"/>
              </a:spcBef>
              <a:spcAft>
                <a:spcPts val="0"/>
              </a:spcAft>
              <a:buClr>
                <a:srgbClr val="E95917"/>
              </a:buClr>
              <a:buSzPts val="2800"/>
              <a:buFont typeface="Inter Medium"/>
              <a:buNone/>
              <a:defRPr sz="2800">
                <a:solidFill>
                  <a:srgbClr val="E95917"/>
                </a:solidFill>
                <a:latin typeface="Inter Medium"/>
                <a:ea typeface="Inter Medium"/>
                <a:cs typeface="Inter Medium"/>
                <a:sym typeface="Inter Medium"/>
              </a:defRPr>
            </a:lvl2pPr>
            <a:lvl3pPr lvl="2" algn="r">
              <a:lnSpc>
                <a:spcPct val="100000"/>
              </a:lnSpc>
              <a:spcBef>
                <a:spcPts val="0"/>
              </a:spcBef>
              <a:spcAft>
                <a:spcPts val="0"/>
              </a:spcAft>
              <a:buClr>
                <a:srgbClr val="E95917"/>
              </a:buClr>
              <a:buSzPts val="2800"/>
              <a:buFont typeface="Inter Medium"/>
              <a:buNone/>
              <a:defRPr sz="2800">
                <a:solidFill>
                  <a:srgbClr val="E95917"/>
                </a:solidFill>
                <a:latin typeface="Inter Medium"/>
                <a:ea typeface="Inter Medium"/>
                <a:cs typeface="Inter Medium"/>
                <a:sym typeface="Inter Medium"/>
              </a:defRPr>
            </a:lvl3pPr>
            <a:lvl4pPr lvl="3" algn="r">
              <a:lnSpc>
                <a:spcPct val="100000"/>
              </a:lnSpc>
              <a:spcBef>
                <a:spcPts val="0"/>
              </a:spcBef>
              <a:spcAft>
                <a:spcPts val="0"/>
              </a:spcAft>
              <a:buClr>
                <a:srgbClr val="E95917"/>
              </a:buClr>
              <a:buSzPts val="2800"/>
              <a:buFont typeface="Inter Medium"/>
              <a:buNone/>
              <a:defRPr sz="2800">
                <a:solidFill>
                  <a:srgbClr val="E95917"/>
                </a:solidFill>
                <a:latin typeface="Inter Medium"/>
                <a:ea typeface="Inter Medium"/>
                <a:cs typeface="Inter Medium"/>
                <a:sym typeface="Inter Medium"/>
              </a:defRPr>
            </a:lvl4pPr>
            <a:lvl5pPr lvl="4" algn="r">
              <a:lnSpc>
                <a:spcPct val="100000"/>
              </a:lnSpc>
              <a:spcBef>
                <a:spcPts val="0"/>
              </a:spcBef>
              <a:spcAft>
                <a:spcPts val="0"/>
              </a:spcAft>
              <a:buClr>
                <a:srgbClr val="E95917"/>
              </a:buClr>
              <a:buSzPts val="2800"/>
              <a:buFont typeface="Inter Medium"/>
              <a:buNone/>
              <a:defRPr sz="2800">
                <a:solidFill>
                  <a:srgbClr val="E95917"/>
                </a:solidFill>
                <a:latin typeface="Inter Medium"/>
                <a:ea typeface="Inter Medium"/>
                <a:cs typeface="Inter Medium"/>
                <a:sym typeface="Inter Medium"/>
              </a:defRPr>
            </a:lvl5pPr>
            <a:lvl6pPr lvl="5" algn="r">
              <a:lnSpc>
                <a:spcPct val="100000"/>
              </a:lnSpc>
              <a:spcBef>
                <a:spcPts val="0"/>
              </a:spcBef>
              <a:spcAft>
                <a:spcPts val="0"/>
              </a:spcAft>
              <a:buClr>
                <a:srgbClr val="E95917"/>
              </a:buClr>
              <a:buSzPts val="2800"/>
              <a:buFont typeface="Inter Medium"/>
              <a:buNone/>
              <a:defRPr sz="2800">
                <a:solidFill>
                  <a:srgbClr val="E95917"/>
                </a:solidFill>
                <a:latin typeface="Inter Medium"/>
                <a:ea typeface="Inter Medium"/>
                <a:cs typeface="Inter Medium"/>
                <a:sym typeface="Inter Medium"/>
              </a:defRPr>
            </a:lvl6pPr>
            <a:lvl7pPr lvl="6" algn="r">
              <a:lnSpc>
                <a:spcPct val="100000"/>
              </a:lnSpc>
              <a:spcBef>
                <a:spcPts val="0"/>
              </a:spcBef>
              <a:spcAft>
                <a:spcPts val="0"/>
              </a:spcAft>
              <a:buClr>
                <a:srgbClr val="E95917"/>
              </a:buClr>
              <a:buSzPts val="2800"/>
              <a:buFont typeface="Inter Medium"/>
              <a:buNone/>
              <a:defRPr sz="2800">
                <a:solidFill>
                  <a:srgbClr val="E95917"/>
                </a:solidFill>
                <a:latin typeface="Inter Medium"/>
                <a:ea typeface="Inter Medium"/>
                <a:cs typeface="Inter Medium"/>
                <a:sym typeface="Inter Medium"/>
              </a:defRPr>
            </a:lvl7pPr>
            <a:lvl8pPr lvl="7" algn="r">
              <a:lnSpc>
                <a:spcPct val="100000"/>
              </a:lnSpc>
              <a:spcBef>
                <a:spcPts val="0"/>
              </a:spcBef>
              <a:spcAft>
                <a:spcPts val="0"/>
              </a:spcAft>
              <a:buClr>
                <a:srgbClr val="E95917"/>
              </a:buClr>
              <a:buSzPts val="2800"/>
              <a:buFont typeface="Inter Medium"/>
              <a:buNone/>
              <a:defRPr sz="2800">
                <a:solidFill>
                  <a:srgbClr val="E95917"/>
                </a:solidFill>
                <a:latin typeface="Inter Medium"/>
                <a:ea typeface="Inter Medium"/>
                <a:cs typeface="Inter Medium"/>
                <a:sym typeface="Inter Medium"/>
              </a:defRPr>
            </a:lvl8pPr>
            <a:lvl9pPr lvl="8" algn="r">
              <a:lnSpc>
                <a:spcPct val="100000"/>
              </a:lnSpc>
              <a:spcBef>
                <a:spcPts val="0"/>
              </a:spcBef>
              <a:spcAft>
                <a:spcPts val="0"/>
              </a:spcAft>
              <a:buClr>
                <a:srgbClr val="E95917"/>
              </a:buClr>
              <a:buSzPts val="2800"/>
              <a:buFont typeface="Inter Medium"/>
              <a:buNone/>
              <a:defRPr sz="2800">
                <a:solidFill>
                  <a:srgbClr val="E95917"/>
                </a:solidFill>
                <a:latin typeface="Inter Medium"/>
                <a:ea typeface="Inter Medium"/>
                <a:cs typeface="Inter Medium"/>
                <a:sym typeface="Inter Medium"/>
              </a:defRPr>
            </a:lvl9pPr>
          </a:lstStyle>
          <a:p>
            <a:endParaRPr/>
          </a:p>
        </p:txBody>
      </p:sp>
      <p:sp>
        <p:nvSpPr>
          <p:cNvPr id="1523" name="Google Shape;1523;p122"/>
          <p:cNvSpPr>
            <a:spLocks noGrp="1"/>
          </p:cNvSpPr>
          <p:nvPr>
            <p:ph type="pic" idx="3"/>
          </p:nvPr>
        </p:nvSpPr>
        <p:spPr>
          <a:xfrm>
            <a:off x="4746015" y="286850"/>
            <a:ext cx="4109100" cy="3966600"/>
          </a:xfrm>
          <a:prstGeom prst="rect">
            <a:avLst/>
          </a:prstGeom>
          <a:noFill/>
          <a:ln>
            <a:noFill/>
          </a:ln>
        </p:spPr>
      </p:sp>
      <p:sp>
        <p:nvSpPr>
          <p:cNvPr id="1524" name="Google Shape;1524;p122"/>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77A45A"/>
                </a:solidFill>
                <a:latin typeface="Inter Medium"/>
                <a:ea typeface="Inter Medium"/>
                <a:cs typeface="Inter Medium"/>
                <a:sym typeface="Inter Medium"/>
              </a:rPr>
              <a:t>CONFIDENTIAL</a:t>
            </a:r>
            <a:endParaRPr sz="500">
              <a:solidFill>
                <a:srgbClr val="77A45A"/>
              </a:solidFill>
              <a:latin typeface="Inter Medium"/>
              <a:ea typeface="Inter Medium"/>
              <a:cs typeface="Inter Medium"/>
              <a:sym typeface="Inter Medium"/>
            </a:endParaRPr>
          </a:p>
        </p:txBody>
      </p:sp>
      <p:pic>
        <p:nvPicPr>
          <p:cNvPr id="1525" name="Google Shape;1525;p122" title="Copy of style=primary, Color=White.png"/>
          <p:cNvPicPr preferRelativeResize="0"/>
          <p:nvPr/>
        </p:nvPicPr>
        <p:blipFill>
          <a:blip r:embed="rId2">
            <a:alphaModFix amt="10000"/>
          </a:blip>
          <a:stretch>
            <a:fillRect/>
          </a:stretch>
        </p:blipFill>
        <p:spPr>
          <a:xfrm>
            <a:off x="299925" y="4639875"/>
            <a:ext cx="484125" cy="181025"/>
          </a:xfrm>
          <a:prstGeom prst="rect">
            <a:avLst/>
          </a:prstGeom>
          <a:noFill/>
          <a:ln>
            <a:noFill/>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Single Chart">
  <p:cSld name="TITLE_AND_BODY_2_1_1_1_1_1_1_1_1_1_1_1_1_1_1_1_1_1_1_1_1_1_1_1_1_1_1_1_1_1_1_1_1_1_2_1_1_1_1_1_1_1_1_1_1_1_1_1_1_1_1_1_1_1_1_1_1_1_1_1_1_1_1_1_1_1_1_1_1">
    <p:bg>
      <p:bgPr>
        <a:solidFill>
          <a:schemeClr val="lt1"/>
        </a:solidFill>
        <a:effectLst/>
      </p:bgPr>
    </p:bg>
    <p:spTree>
      <p:nvGrpSpPr>
        <p:cNvPr id="1" name="Shape 1526"/>
        <p:cNvGrpSpPr/>
        <p:nvPr/>
      </p:nvGrpSpPr>
      <p:grpSpPr>
        <a:xfrm>
          <a:off x="0" y="0"/>
          <a:ext cx="0" cy="0"/>
          <a:chOff x="0" y="0"/>
          <a:chExt cx="0" cy="0"/>
        </a:xfrm>
      </p:grpSpPr>
      <p:sp>
        <p:nvSpPr>
          <p:cNvPr id="1527" name="Google Shape;1527;p123"/>
          <p:cNvSpPr txBox="1">
            <a:spLocks noGrp="1"/>
          </p:cNvSpPr>
          <p:nvPr>
            <p:ph type="body" idx="1"/>
          </p:nvPr>
        </p:nvSpPr>
        <p:spPr>
          <a:xfrm>
            <a:off x="3732200" y="288425"/>
            <a:ext cx="4476000" cy="8970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528" name="Google Shape;1528;p123"/>
          <p:cNvSpPr txBox="1">
            <a:spLocks noGrp="1"/>
          </p:cNvSpPr>
          <p:nvPr>
            <p:ph type="title"/>
          </p:nvPr>
        </p:nvSpPr>
        <p:spPr>
          <a:xfrm>
            <a:off x="293525" y="288425"/>
            <a:ext cx="2557800" cy="8970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sp>
        <p:nvSpPr>
          <p:cNvPr id="1529" name="Google Shape;1529;p123"/>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530" name="Google Shape;1530;p123"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Single Chart 1">
  <p:cSld name="TITLE_AND_BODY_2_1_1_1_1_1_1_1_1_1_1_1_1_1_1_1_1_1_1_1_1_1_1_1_1_1_1_1_1_1_1_1_1_1_2_1_1_1_1_1_1_1_1_1_1_1_1_1_1_1_1_1_1_1_1_1_1_1_1_1_1_1_1_1_1_1_1_1_1_1">
    <p:bg>
      <p:bgPr>
        <a:solidFill>
          <a:schemeClr val="lt1"/>
        </a:solidFill>
        <a:effectLst/>
      </p:bgPr>
    </p:bg>
    <p:spTree>
      <p:nvGrpSpPr>
        <p:cNvPr id="1" name="Shape 1531"/>
        <p:cNvGrpSpPr/>
        <p:nvPr/>
      </p:nvGrpSpPr>
      <p:grpSpPr>
        <a:xfrm>
          <a:off x="0" y="0"/>
          <a:ext cx="0" cy="0"/>
          <a:chOff x="0" y="0"/>
          <a:chExt cx="0" cy="0"/>
        </a:xfrm>
      </p:grpSpPr>
      <p:sp>
        <p:nvSpPr>
          <p:cNvPr id="1532" name="Google Shape;1532;p124"/>
          <p:cNvSpPr txBox="1">
            <a:spLocks noGrp="1"/>
          </p:cNvSpPr>
          <p:nvPr>
            <p:ph type="title"/>
          </p:nvPr>
        </p:nvSpPr>
        <p:spPr>
          <a:xfrm>
            <a:off x="293525" y="741500"/>
            <a:ext cx="3306600" cy="2432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4000"/>
              <a:buFont typeface="Inter SemiBold"/>
              <a:buNone/>
              <a:defRPr sz="40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4000"/>
              <a:buNone/>
              <a:defRPr sz="4000">
                <a:solidFill>
                  <a:srgbClr val="1E4D2B"/>
                </a:solidFill>
              </a:defRPr>
            </a:lvl2pPr>
            <a:lvl3pPr lvl="2" algn="ctr">
              <a:spcBef>
                <a:spcPts val="0"/>
              </a:spcBef>
              <a:spcAft>
                <a:spcPts val="0"/>
              </a:spcAft>
              <a:buClr>
                <a:srgbClr val="1E4D2B"/>
              </a:buClr>
              <a:buSzPts val="4000"/>
              <a:buNone/>
              <a:defRPr sz="4000">
                <a:solidFill>
                  <a:srgbClr val="1E4D2B"/>
                </a:solidFill>
              </a:defRPr>
            </a:lvl3pPr>
            <a:lvl4pPr lvl="3" algn="ctr">
              <a:spcBef>
                <a:spcPts val="0"/>
              </a:spcBef>
              <a:spcAft>
                <a:spcPts val="0"/>
              </a:spcAft>
              <a:buClr>
                <a:srgbClr val="1E4D2B"/>
              </a:buClr>
              <a:buSzPts val="4000"/>
              <a:buNone/>
              <a:defRPr sz="4000">
                <a:solidFill>
                  <a:srgbClr val="1E4D2B"/>
                </a:solidFill>
              </a:defRPr>
            </a:lvl4pPr>
            <a:lvl5pPr lvl="4" algn="ctr">
              <a:spcBef>
                <a:spcPts val="0"/>
              </a:spcBef>
              <a:spcAft>
                <a:spcPts val="0"/>
              </a:spcAft>
              <a:buClr>
                <a:srgbClr val="1E4D2B"/>
              </a:buClr>
              <a:buSzPts val="4000"/>
              <a:buNone/>
              <a:defRPr sz="4000">
                <a:solidFill>
                  <a:srgbClr val="1E4D2B"/>
                </a:solidFill>
              </a:defRPr>
            </a:lvl5pPr>
            <a:lvl6pPr lvl="5" algn="ctr">
              <a:spcBef>
                <a:spcPts val="0"/>
              </a:spcBef>
              <a:spcAft>
                <a:spcPts val="0"/>
              </a:spcAft>
              <a:buClr>
                <a:srgbClr val="1E4D2B"/>
              </a:buClr>
              <a:buSzPts val="4000"/>
              <a:buNone/>
              <a:defRPr sz="4000">
                <a:solidFill>
                  <a:srgbClr val="1E4D2B"/>
                </a:solidFill>
              </a:defRPr>
            </a:lvl6pPr>
            <a:lvl7pPr lvl="6" algn="ctr">
              <a:spcBef>
                <a:spcPts val="0"/>
              </a:spcBef>
              <a:spcAft>
                <a:spcPts val="0"/>
              </a:spcAft>
              <a:buClr>
                <a:srgbClr val="1E4D2B"/>
              </a:buClr>
              <a:buSzPts val="4000"/>
              <a:buNone/>
              <a:defRPr sz="4000">
                <a:solidFill>
                  <a:srgbClr val="1E4D2B"/>
                </a:solidFill>
              </a:defRPr>
            </a:lvl7pPr>
            <a:lvl8pPr lvl="7" algn="ctr">
              <a:spcBef>
                <a:spcPts val="0"/>
              </a:spcBef>
              <a:spcAft>
                <a:spcPts val="0"/>
              </a:spcAft>
              <a:buClr>
                <a:srgbClr val="1E4D2B"/>
              </a:buClr>
              <a:buSzPts val="4000"/>
              <a:buNone/>
              <a:defRPr sz="4000">
                <a:solidFill>
                  <a:srgbClr val="1E4D2B"/>
                </a:solidFill>
              </a:defRPr>
            </a:lvl8pPr>
            <a:lvl9pPr lvl="8" algn="ctr">
              <a:spcBef>
                <a:spcPts val="0"/>
              </a:spcBef>
              <a:spcAft>
                <a:spcPts val="0"/>
              </a:spcAft>
              <a:buClr>
                <a:srgbClr val="1E4D2B"/>
              </a:buClr>
              <a:buSzPts val="4000"/>
              <a:buNone/>
              <a:defRPr sz="4000">
                <a:solidFill>
                  <a:srgbClr val="1E4D2B"/>
                </a:solidFill>
              </a:defRPr>
            </a:lvl9pPr>
          </a:lstStyle>
          <a:p>
            <a:endParaRPr/>
          </a:p>
        </p:txBody>
      </p:sp>
      <p:sp>
        <p:nvSpPr>
          <p:cNvPr id="1533" name="Google Shape;1533;p124"/>
          <p:cNvSpPr txBox="1">
            <a:spLocks noGrp="1"/>
          </p:cNvSpPr>
          <p:nvPr>
            <p:ph type="body" idx="1"/>
          </p:nvPr>
        </p:nvSpPr>
        <p:spPr>
          <a:xfrm>
            <a:off x="4047225" y="1196853"/>
            <a:ext cx="3787800" cy="7791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534" name="Google Shape;1534;p124"/>
          <p:cNvSpPr txBox="1">
            <a:spLocks noGrp="1"/>
          </p:cNvSpPr>
          <p:nvPr>
            <p:ph type="subTitle" idx="2"/>
          </p:nvPr>
        </p:nvSpPr>
        <p:spPr>
          <a:xfrm>
            <a:off x="4047215" y="741500"/>
            <a:ext cx="3787800" cy="3780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535" name="Google Shape;1535;p124"/>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536" name="Google Shape;1536;p124"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
        <p:nvSpPr>
          <p:cNvPr id="1537" name="Google Shape;1537;p124"/>
          <p:cNvSpPr txBox="1">
            <a:spLocks noGrp="1"/>
          </p:cNvSpPr>
          <p:nvPr>
            <p:ph type="subTitle" idx="3"/>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1538" name="Google Shape;1538;p124"/>
          <p:cNvSpPr txBox="1">
            <a:spLocks noGrp="1"/>
          </p:cNvSpPr>
          <p:nvPr>
            <p:ph type="subTitle" idx="4"/>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1539" name="Google Shape;1539;p124"/>
          <p:cNvSpPr txBox="1">
            <a:spLocks noGrp="1"/>
          </p:cNvSpPr>
          <p:nvPr>
            <p:ph type="subTitle" idx="5"/>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cxnSp>
        <p:nvCxnSpPr>
          <p:cNvPr id="1540" name="Google Shape;1540;p124"/>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Multi Chart">
  <p:cSld name="TITLE_AND_BODY_2_1_1_1_1_1_1_1_1_1_1_1_1_1_1_1_1_1_1_1_1_1_1_1_1_1_1_1_1_1_1_1_1_1_2_1_1_1_1_1_1_1_1_1_1_1_1_1_1_1_1_1_1_1_1_1_1_1_1_1_1_1_1_1_1_1_1_1_1_1_1">
    <p:bg>
      <p:bgPr>
        <a:solidFill>
          <a:schemeClr val="lt1"/>
        </a:solidFill>
        <a:effectLst/>
      </p:bgPr>
    </p:bg>
    <p:spTree>
      <p:nvGrpSpPr>
        <p:cNvPr id="1" name="Shape 1541"/>
        <p:cNvGrpSpPr/>
        <p:nvPr/>
      </p:nvGrpSpPr>
      <p:grpSpPr>
        <a:xfrm>
          <a:off x="0" y="0"/>
          <a:ext cx="0" cy="0"/>
          <a:chOff x="0" y="0"/>
          <a:chExt cx="0" cy="0"/>
        </a:xfrm>
      </p:grpSpPr>
      <p:sp>
        <p:nvSpPr>
          <p:cNvPr id="1542" name="Google Shape;1542;p125"/>
          <p:cNvSpPr txBox="1">
            <a:spLocks noGrp="1"/>
          </p:cNvSpPr>
          <p:nvPr>
            <p:ph type="body" idx="1"/>
          </p:nvPr>
        </p:nvSpPr>
        <p:spPr>
          <a:xfrm>
            <a:off x="3751349" y="288425"/>
            <a:ext cx="4476000" cy="8970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543" name="Google Shape;1543;p125"/>
          <p:cNvSpPr txBox="1">
            <a:spLocks noGrp="1"/>
          </p:cNvSpPr>
          <p:nvPr>
            <p:ph type="title"/>
          </p:nvPr>
        </p:nvSpPr>
        <p:spPr>
          <a:xfrm>
            <a:off x="312674" y="288425"/>
            <a:ext cx="2557800" cy="8970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cxnSp>
        <p:nvCxnSpPr>
          <p:cNvPr id="1544" name="Google Shape;1544;p125"/>
          <p:cNvCxnSpPr/>
          <p:nvPr/>
        </p:nvCxnSpPr>
        <p:spPr>
          <a:xfrm>
            <a:off x="2883599" y="1667300"/>
            <a:ext cx="0" cy="2988300"/>
          </a:xfrm>
          <a:prstGeom prst="straightConnector1">
            <a:avLst/>
          </a:prstGeom>
          <a:noFill/>
          <a:ln w="9525" cap="flat" cmpd="sng">
            <a:solidFill>
              <a:srgbClr val="1E4D2B"/>
            </a:solidFill>
            <a:prstDash val="solid"/>
            <a:round/>
            <a:headEnd type="none" w="med" len="med"/>
            <a:tailEnd type="none" w="med" len="med"/>
          </a:ln>
        </p:spPr>
      </p:cxnSp>
      <p:cxnSp>
        <p:nvCxnSpPr>
          <p:cNvPr id="1545" name="Google Shape;1545;p125"/>
          <p:cNvCxnSpPr/>
          <p:nvPr/>
        </p:nvCxnSpPr>
        <p:spPr>
          <a:xfrm>
            <a:off x="5464724" y="1667300"/>
            <a:ext cx="0" cy="2988300"/>
          </a:xfrm>
          <a:prstGeom prst="straightConnector1">
            <a:avLst/>
          </a:prstGeom>
          <a:noFill/>
          <a:ln w="9525" cap="flat" cmpd="sng">
            <a:solidFill>
              <a:srgbClr val="1E4D2B"/>
            </a:solidFill>
            <a:prstDash val="solid"/>
            <a:round/>
            <a:headEnd type="none" w="med" len="med"/>
            <a:tailEnd type="none" w="med" len="med"/>
          </a:ln>
        </p:spPr>
      </p:cxnSp>
      <p:sp>
        <p:nvSpPr>
          <p:cNvPr id="1546" name="Google Shape;1546;p125"/>
          <p:cNvSpPr txBox="1">
            <a:spLocks noGrp="1"/>
          </p:cNvSpPr>
          <p:nvPr>
            <p:ph type="body" idx="2"/>
          </p:nvPr>
        </p:nvSpPr>
        <p:spPr>
          <a:xfrm>
            <a:off x="312674" y="2201308"/>
            <a:ext cx="2272500" cy="9879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547" name="Google Shape;1547;p125"/>
          <p:cNvSpPr txBox="1">
            <a:spLocks noGrp="1"/>
          </p:cNvSpPr>
          <p:nvPr>
            <p:ph type="subTitle" idx="3"/>
          </p:nvPr>
        </p:nvSpPr>
        <p:spPr>
          <a:xfrm>
            <a:off x="312674" y="1669758"/>
            <a:ext cx="2272500" cy="494100"/>
          </a:xfrm>
          <a:prstGeom prst="rect">
            <a:avLst/>
          </a:prstGeom>
        </p:spPr>
        <p:txBody>
          <a:bodyPr spcFirstLastPara="1" wrap="square" lIns="0" tIns="0"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548" name="Google Shape;1548;p125"/>
          <p:cNvSpPr txBox="1">
            <a:spLocks noGrp="1"/>
          </p:cNvSpPr>
          <p:nvPr>
            <p:ph type="body" idx="4"/>
          </p:nvPr>
        </p:nvSpPr>
        <p:spPr>
          <a:xfrm>
            <a:off x="3037912" y="2208983"/>
            <a:ext cx="2272500" cy="9879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549" name="Google Shape;1549;p125"/>
          <p:cNvSpPr txBox="1">
            <a:spLocks noGrp="1"/>
          </p:cNvSpPr>
          <p:nvPr>
            <p:ph type="subTitle" idx="5"/>
          </p:nvPr>
        </p:nvSpPr>
        <p:spPr>
          <a:xfrm>
            <a:off x="3037912" y="1677433"/>
            <a:ext cx="2272500" cy="494100"/>
          </a:xfrm>
          <a:prstGeom prst="rect">
            <a:avLst/>
          </a:prstGeom>
        </p:spPr>
        <p:txBody>
          <a:bodyPr spcFirstLastPara="1" wrap="square" lIns="0" tIns="0"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550" name="Google Shape;1550;p125"/>
          <p:cNvSpPr txBox="1">
            <a:spLocks noGrp="1"/>
          </p:cNvSpPr>
          <p:nvPr>
            <p:ph type="body" idx="6"/>
          </p:nvPr>
        </p:nvSpPr>
        <p:spPr>
          <a:xfrm>
            <a:off x="5619024" y="2208983"/>
            <a:ext cx="2272500" cy="9879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551" name="Google Shape;1551;p125"/>
          <p:cNvSpPr txBox="1">
            <a:spLocks noGrp="1"/>
          </p:cNvSpPr>
          <p:nvPr>
            <p:ph type="subTitle" idx="7"/>
          </p:nvPr>
        </p:nvSpPr>
        <p:spPr>
          <a:xfrm>
            <a:off x="5619024" y="1677433"/>
            <a:ext cx="2272500" cy="494100"/>
          </a:xfrm>
          <a:prstGeom prst="rect">
            <a:avLst/>
          </a:prstGeom>
        </p:spPr>
        <p:txBody>
          <a:bodyPr spcFirstLastPara="1" wrap="square" lIns="0" tIns="0"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552" name="Google Shape;1552;p125"/>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553" name="Google Shape;1553;p125"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genda 1">
  <p:cSld name="SECTION_HEADER_3">
    <p:bg>
      <p:bgPr>
        <a:solidFill>
          <a:srgbClr val="F0EEEB"/>
        </a:solidFill>
        <a:effectLst/>
      </p:bgPr>
    </p:bg>
    <p:spTree>
      <p:nvGrpSpPr>
        <p:cNvPr id="1" name="Shape 110"/>
        <p:cNvGrpSpPr/>
        <p:nvPr/>
      </p:nvGrpSpPr>
      <p:grpSpPr>
        <a:xfrm>
          <a:off x="0" y="0"/>
          <a:ext cx="0" cy="0"/>
          <a:chOff x="0" y="0"/>
          <a:chExt cx="0" cy="0"/>
        </a:xfrm>
      </p:grpSpPr>
      <p:sp>
        <p:nvSpPr>
          <p:cNvPr id="111" name="Google Shape;111;p14"/>
          <p:cNvSpPr txBox="1">
            <a:spLocks noGrp="1"/>
          </p:cNvSpPr>
          <p:nvPr>
            <p:ph type="title"/>
          </p:nvPr>
        </p:nvSpPr>
        <p:spPr>
          <a:xfrm>
            <a:off x="277050" y="174550"/>
            <a:ext cx="5202900" cy="2952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1pPr>
            <a:lvl2pPr lvl="1">
              <a:spcBef>
                <a:spcPts val="0"/>
              </a:spcBef>
              <a:spcAft>
                <a:spcPts val="0"/>
              </a:spcAft>
              <a:buClr>
                <a:srgbClr val="1E4D2B"/>
              </a:buClr>
              <a:buSzPts val="1200"/>
              <a:buNone/>
              <a:defRPr sz="1200">
                <a:solidFill>
                  <a:srgbClr val="1E4D2B"/>
                </a:solidFill>
              </a:defRPr>
            </a:lvl2pPr>
            <a:lvl3pPr lvl="2">
              <a:spcBef>
                <a:spcPts val="0"/>
              </a:spcBef>
              <a:spcAft>
                <a:spcPts val="0"/>
              </a:spcAft>
              <a:buClr>
                <a:srgbClr val="1E4D2B"/>
              </a:buClr>
              <a:buSzPts val="1200"/>
              <a:buNone/>
              <a:defRPr sz="1200">
                <a:solidFill>
                  <a:srgbClr val="1E4D2B"/>
                </a:solidFill>
              </a:defRPr>
            </a:lvl3pPr>
            <a:lvl4pPr lvl="3">
              <a:spcBef>
                <a:spcPts val="0"/>
              </a:spcBef>
              <a:spcAft>
                <a:spcPts val="0"/>
              </a:spcAft>
              <a:buClr>
                <a:srgbClr val="1E4D2B"/>
              </a:buClr>
              <a:buSzPts val="1200"/>
              <a:buNone/>
              <a:defRPr sz="1200">
                <a:solidFill>
                  <a:srgbClr val="1E4D2B"/>
                </a:solidFill>
              </a:defRPr>
            </a:lvl4pPr>
            <a:lvl5pPr lvl="4">
              <a:spcBef>
                <a:spcPts val="0"/>
              </a:spcBef>
              <a:spcAft>
                <a:spcPts val="0"/>
              </a:spcAft>
              <a:buClr>
                <a:srgbClr val="1E4D2B"/>
              </a:buClr>
              <a:buSzPts val="1200"/>
              <a:buNone/>
              <a:defRPr sz="1200">
                <a:solidFill>
                  <a:srgbClr val="1E4D2B"/>
                </a:solidFill>
              </a:defRPr>
            </a:lvl5pPr>
            <a:lvl6pPr lvl="5">
              <a:spcBef>
                <a:spcPts val="0"/>
              </a:spcBef>
              <a:spcAft>
                <a:spcPts val="0"/>
              </a:spcAft>
              <a:buClr>
                <a:srgbClr val="1E4D2B"/>
              </a:buClr>
              <a:buSzPts val="1200"/>
              <a:buNone/>
              <a:defRPr sz="1200">
                <a:solidFill>
                  <a:srgbClr val="1E4D2B"/>
                </a:solidFill>
              </a:defRPr>
            </a:lvl6pPr>
            <a:lvl7pPr lvl="6">
              <a:spcBef>
                <a:spcPts val="0"/>
              </a:spcBef>
              <a:spcAft>
                <a:spcPts val="0"/>
              </a:spcAft>
              <a:buClr>
                <a:srgbClr val="1E4D2B"/>
              </a:buClr>
              <a:buSzPts val="1200"/>
              <a:buNone/>
              <a:defRPr sz="1200">
                <a:solidFill>
                  <a:srgbClr val="1E4D2B"/>
                </a:solidFill>
              </a:defRPr>
            </a:lvl7pPr>
            <a:lvl8pPr lvl="7">
              <a:spcBef>
                <a:spcPts val="0"/>
              </a:spcBef>
              <a:spcAft>
                <a:spcPts val="0"/>
              </a:spcAft>
              <a:buClr>
                <a:srgbClr val="1E4D2B"/>
              </a:buClr>
              <a:buSzPts val="1200"/>
              <a:buNone/>
              <a:defRPr sz="1200">
                <a:solidFill>
                  <a:srgbClr val="1E4D2B"/>
                </a:solidFill>
              </a:defRPr>
            </a:lvl8pPr>
            <a:lvl9pPr lvl="8">
              <a:spcBef>
                <a:spcPts val="0"/>
              </a:spcBef>
              <a:spcAft>
                <a:spcPts val="0"/>
              </a:spcAft>
              <a:buClr>
                <a:srgbClr val="1E4D2B"/>
              </a:buClr>
              <a:buSzPts val="1200"/>
              <a:buNone/>
              <a:defRPr sz="1200">
                <a:solidFill>
                  <a:srgbClr val="1E4D2B"/>
                </a:solidFill>
              </a:defRPr>
            </a:lvl9pPr>
          </a:lstStyle>
          <a:p>
            <a:endParaRPr/>
          </a:p>
        </p:txBody>
      </p:sp>
      <p:cxnSp>
        <p:nvCxnSpPr>
          <p:cNvPr id="112" name="Google Shape;112;p14"/>
          <p:cNvCxnSpPr/>
          <p:nvPr/>
        </p:nvCxnSpPr>
        <p:spPr>
          <a:xfrm>
            <a:off x="277050" y="642886"/>
            <a:ext cx="8589900" cy="0"/>
          </a:xfrm>
          <a:prstGeom prst="straightConnector1">
            <a:avLst/>
          </a:prstGeom>
          <a:noFill/>
          <a:ln w="9525" cap="flat" cmpd="sng">
            <a:solidFill>
              <a:srgbClr val="1E4D2B"/>
            </a:solidFill>
            <a:prstDash val="solid"/>
            <a:round/>
            <a:headEnd type="none" w="med" len="med"/>
            <a:tailEnd type="none" w="med" len="med"/>
          </a:ln>
        </p:spPr>
      </p:cxnSp>
      <p:sp>
        <p:nvSpPr>
          <p:cNvPr id="113" name="Google Shape;113;p14"/>
          <p:cNvSpPr txBox="1">
            <a:spLocks noGrp="1"/>
          </p:cNvSpPr>
          <p:nvPr>
            <p:ph type="subTitle" idx="1"/>
          </p:nvPr>
        </p:nvSpPr>
        <p:spPr>
          <a:xfrm>
            <a:off x="277050" y="1206795"/>
            <a:ext cx="3144600" cy="393600"/>
          </a:xfrm>
          <a:prstGeom prst="rect">
            <a:avLst/>
          </a:prstGeom>
        </p:spPr>
        <p:txBody>
          <a:bodyPr spcFirstLastPara="1" wrap="square" lIns="0" tIns="0"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9pPr>
          </a:lstStyle>
          <a:p>
            <a:endParaRPr/>
          </a:p>
        </p:txBody>
      </p:sp>
      <p:sp>
        <p:nvSpPr>
          <p:cNvPr id="114" name="Google Shape;114;p14"/>
          <p:cNvSpPr txBox="1">
            <a:spLocks noGrp="1"/>
          </p:cNvSpPr>
          <p:nvPr>
            <p:ph type="subTitle" idx="2"/>
          </p:nvPr>
        </p:nvSpPr>
        <p:spPr>
          <a:xfrm>
            <a:off x="4715400" y="1206795"/>
            <a:ext cx="3144600" cy="792600"/>
          </a:xfrm>
          <a:prstGeom prst="rect">
            <a:avLst/>
          </a:prstGeom>
        </p:spPr>
        <p:txBody>
          <a:bodyPr spcFirstLastPara="1" wrap="square" lIns="0" tIns="0" rIns="91425" bIns="91425" anchor="t" anchorCtr="0">
            <a:normAutofit/>
          </a:bodyPr>
          <a:lstStyle>
            <a:lvl1pPr lvl="0">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9pPr>
          </a:lstStyle>
          <a:p>
            <a:endParaRPr/>
          </a:p>
        </p:txBody>
      </p:sp>
      <p:sp>
        <p:nvSpPr>
          <p:cNvPr id="115" name="Google Shape;115;p14"/>
          <p:cNvSpPr txBox="1">
            <a:spLocks noGrp="1"/>
          </p:cNvSpPr>
          <p:nvPr>
            <p:ph type="subTitle" idx="3"/>
          </p:nvPr>
        </p:nvSpPr>
        <p:spPr>
          <a:xfrm>
            <a:off x="277050" y="2154545"/>
            <a:ext cx="3144600" cy="393600"/>
          </a:xfrm>
          <a:prstGeom prst="rect">
            <a:avLst/>
          </a:prstGeom>
        </p:spPr>
        <p:txBody>
          <a:bodyPr spcFirstLastPara="1" wrap="square" lIns="0" tIns="0"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9pPr>
          </a:lstStyle>
          <a:p>
            <a:endParaRPr/>
          </a:p>
        </p:txBody>
      </p:sp>
      <p:sp>
        <p:nvSpPr>
          <p:cNvPr id="116" name="Google Shape;116;p14"/>
          <p:cNvSpPr txBox="1">
            <a:spLocks noGrp="1"/>
          </p:cNvSpPr>
          <p:nvPr>
            <p:ph type="subTitle" idx="4"/>
          </p:nvPr>
        </p:nvSpPr>
        <p:spPr>
          <a:xfrm>
            <a:off x="4715400" y="2154545"/>
            <a:ext cx="3144600" cy="792600"/>
          </a:xfrm>
          <a:prstGeom prst="rect">
            <a:avLst/>
          </a:prstGeom>
        </p:spPr>
        <p:txBody>
          <a:bodyPr spcFirstLastPara="1" wrap="square" lIns="0" tIns="0" rIns="91425" bIns="91425" anchor="t" anchorCtr="0">
            <a:normAutofit/>
          </a:bodyPr>
          <a:lstStyle>
            <a:lvl1pPr lvl="0">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9pPr>
          </a:lstStyle>
          <a:p>
            <a:endParaRPr/>
          </a:p>
        </p:txBody>
      </p:sp>
      <p:sp>
        <p:nvSpPr>
          <p:cNvPr id="117" name="Google Shape;117;p14"/>
          <p:cNvSpPr txBox="1">
            <a:spLocks noGrp="1"/>
          </p:cNvSpPr>
          <p:nvPr>
            <p:ph type="subTitle" idx="5"/>
          </p:nvPr>
        </p:nvSpPr>
        <p:spPr>
          <a:xfrm>
            <a:off x="277050" y="3102295"/>
            <a:ext cx="3144600" cy="393600"/>
          </a:xfrm>
          <a:prstGeom prst="rect">
            <a:avLst/>
          </a:prstGeom>
        </p:spPr>
        <p:txBody>
          <a:bodyPr spcFirstLastPara="1" wrap="square" lIns="0" tIns="0"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9pPr>
          </a:lstStyle>
          <a:p>
            <a:endParaRPr/>
          </a:p>
        </p:txBody>
      </p:sp>
      <p:sp>
        <p:nvSpPr>
          <p:cNvPr id="118" name="Google Shape;118;p14"/>
          <p:cNvSpPr txBox="1">
            <a:spLocks noGrp="1"/>
          </p:cNvSpPr>
          <p:nvPr>
            <p:ph type="subTitle" idx="6"/>
          </p:nvPr>
        </p:nvSpPr>
        <p:spPr>
          <a:xfrm>
            <a:off x="4715400" y="3102295"/>
            <a:ext cx="3144600" cy="792600"/>
          </a:xfrm>
          <a:prstGeom prst="rect">
            <a:avLst/>
          </a:prstGeom>
        </p:spPr>
        <p:txBody>
          <a:bodyPr spcFirstLastPara="1" wrap="square" lIns="0" tIns="0" rIns="91425" bIns="91425" anchor="t" anchorCtr="0">
            <a:normAutofit/>
          </a:bodyPr>
          <a:lstStyle>
            <a:lvl1pPr lvl="0">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9pPr>
          </a:lstStyle>
          <a:p>
            <a:endParaRPr/>
          </a:p>
        </p:txBody>
      </p:sp>
      <p:sp>
        <p:nvSpPr>
          <p:cNvPr id="119" name="Google Shape;119;p14"/>
          <p:cNvSpPr txBox="1">
            <a:spLocks noGrp="1"/>
          </p:cNvSpPr>
          <p:nvPr>
            <p:ph type="subTitle" idx="7"/>
          </p:nvPr>
        </p:nvSpPr>
        <p:spPr>
          <a:xfrm>
            <a:off x="277050" y="4038670"/>
            <a:ext cx="3144600" cy="393600"/>
          </a:xfrm>
          <a:prstGeom prst="rect">
            <a:avLst/>
          </a:prstGeom>
        </p:spPr>
        <p:txBody>
          <a:bodyPr spcFirstLastPara="1" wrap="square" lIns="0" tIns="0"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9pPr>
          </a:lstStyle>
          <a:p>
            <a:endParaRPr/>
          </a:p>
        </p:txBody>
      </p:sp>
      <p:sp>
        <p:nvSpPr>
          <p:cNvPr id="120" name="Google Shape;120;p14"/>
          <p:cNvSpPr txBox="1">
            <a:spLocks noGrp="1"/>
          </p:cNvSpPr>
          <p:nvPr>
            <p:ph type="subTitle" idx="8"/>
          </p:nvPr>
        </p:nvSpPr>
        <p:spPr>
          <a:xfrm>
            <a:off x="4715400" y="4038670"/>
            <a:ext cx="3144600" cy="792600"/>
          </a:xfrm>
          <a:prstGeom prst="rect">
            <a:avLst/>
          </a:prstGeom>
        </p:spPr>
        <p:txBody>
          <a:bodyPr spcFirstLastPara="1" wrap="square" lIns="0" tIns="0" rIns="91425" bIns="91425" anchor="t" anchorCtr="0">
            <a:normAutofit/>
          </a:bodyPr>
          <a:lstStyle>
            <a:lvl1pPr lvl="0">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9pPr>
          </a:lstStyle>
          <a:p>
            <a:endParaRPr/>
          </a:p>
        </p:txBody>
      </p:sp>
      <p:sp>
        <p:nvSpPr>
          <p:cNvPr id="121" name="Google Shape;121;p14"/>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22" name="Google Shape;122;p14"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Multi Chart 1">
  <p:cSld name="TITLE_AND_BODY_2_1_1_1_1_1_1_1_1_1_1_1_1_1_1_1_1_1_1_1_1_1_1_1_1_1_1_1_1_1_1_1_1_1_2_1_1_1_1_1_1_1_1_1_1_1_1_1_1_1_1_1_1_1_1_1_1_1_1_1_1_1_1_1_1_1_1_1_1_1_1_1">
    <p:bg>
      <p:bgPr>
        <a:solidFill>
          <a:schemeClr val="lt1"/>
        </a:solidFill>
        <a:effectLst/>
      </p:bgPr>
    </p:bg>
    <p:spTree>
      <p:nvGrpSpPr>
        <p:cNvPr id="1" name="Shape 1554"/>
        <p:cNvGrpSpPr/>
        <p:nvPr/>
      </p:nvGrpSpPr>
      <p:grpSpPr>
        <a:xfrm>
          <a:off x="0" y="0"/>
          <a:ext cx="0" cy="0"/>
          <a:chOff x="0" y="0"/>
          <a:chExt cx="0" cy="0"/>
        </a:xfrm>
      </p:grpSpPr>
      <p:cxnSp>
        <p:nvCxnSpPr>
          <p:cNvPr id="1555" name="Google Shape;1555;p126"/>
          <p:cNvCxnSpPr/>
          <p:nvPr/>
        </p:nvCxnSpPr>
        <p:spPr>
          <a:xfrm>
            <a:off x="2871840" y="1819700"/>
            <a:ext cx="0" cy="2988300"/>
          </a:xfrm>
          <a:prstGeom prst="straightConnector1">
            <a:avLst/>
          </a:prstGeom>
          <a:noFill/>
          <a:ln w="9525" cap="flat" cmpd="sng">
            <a:solidFill>
              <a:srgbClr val="1E4D2B"/>
            </a:solidFill>
            <a:prstDash val="solid"/>
            <a:round/>
            <a:headEnd type="none" w="med" len="med"/>
            <a:tailEnd type="none" w="med" len="med"/>
          </a:ln>
        </p:spPr>
      </p:cxnSp>
      <p:cxnSp>
        <p:nvCxnSpPr>
          <p:cNvPr id="1556" name="Google Shape;1556;p126"/>
          <p:cNvCxnSpPr/>
          <p:nvPr/>
        </p:nvCxnSpPr>
        <p:spPr>
          <a:xfrm>
            <a:off x="5452965" y="1819700"/>
            <a:ext cx="0" cy="2988300"/>
          </a:xfrm>
          <a:prstGeom prst="straightConnector1">
            <a:avLst/>
          </a:prstGeom>
          <a:noFill/>
          <a:ln w="9525" cap="flat" cmpd="sng">
            <a:solidFill>
              <a:srgbClr val="1E4D2B"/>
            </a:solidFill>
            <a:prstDash val="solid"/>
            <a:round/>
            <a:headEnd type="none" w="med" len="med"/>
            <a:tailEnd type="none" w="med" len="med"/>
          </a:ln>
        </p:spPr>
      </p:cxnSp>
      <p:sp>
        <p:nvSpPr>
          <p:cNvPr id="1557" name="Google Shape;1557;p126"/>
          <p:cNvSpPr txBox="1">
            <a:spLocks noGrp="1"/>
          </p:cNvSpPr>
          <p:nvPr>
            <p:ph type="body" idx="1"/>
          </p:nvPr>
        </p:nvSpPr>
        <p:spPr>
          <a:xfrm>
            <a:off x="300915" y="2201308"/>
            <a:ext cx="2272500" cy="9879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558" name="Google Shape;1558;p126"/>
          <p:cNvSpPr txBox="1">
            <a:spLocks noGrp="1"/>
          </p:cNvSpPr>
          <p:nvPr>
            <p:ph type="subTitle" idx="2"/>
          </p:nvPr>
        </p:nvSpPr>
        <p:spPr>
          <a:xfrm>
            <a:off x="300915" y="1669758"/>
            <a:ext cx="22725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559" name="Google Shape;1559;p126"/>
          <p:cNvSpPr txBox="1">
            <a:spLocks noGrp="1"/>
          </p:cNvSpPr>
          <p:nvPr>
            <p:ph type="body" idx="3"/>
          </p:nvPr>
        </p:nvSpPr>
        <p:spPr>
          <a:xfrm>
            <a:off x="3026152" y="2208983"/>
            <a:ext cx="2272500" cy="9879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560" name="Google Shape;1560;p126"/>
          <p:cNvSpPr txBox="1">
            <a:spLocks noGrp="1"/>
          </p:cNvSpPr>
          <p:nvPr>
            <p:ph type="subTitle" idx="4"/>
          </p:nvPr>
        </p:nvSpPr>
        <p:spPr>
          <a:xfrm>
            <a:off x="3026152" y="1677433"/>
            <a:ext cx="22725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561" name="Google Shape;1561;p126"/>
          <p:cNvSpPr txBox="1">
            <a:spLocks noGrp="1"/>
          </p:cNvSpPr>
          <p:nvPr>
            <p:ph type="body" idx="5"/>
          </p:nvPr>
        </p:nvSpPr>
        <p:spPr>
          <a:xfrm>
            <a:off x="5607265" y="2208983"/>
            <a:ext cx="2272500" cy="9879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562" name="Google Shape;1562;p126"/>
          <p:cNvSpPr txBox="1">
            <a:spLocks noGrp="1"/>
          </p:cNvSpPr>
          <p:nvPr>
            <p:ph type="subTitle" idx="6"/>
          </p:nvPr>
        </p:nvSpPr>
        <p:spPr>
          <a:xfrm>
            <a:off x="5607265" y="1677433"/>
            <a:ext cx="22725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563" name="Google Shape;1563;p126"/>
          <p:cNvSpPr txBox="1">
            <a:spLocks noGrp="1"/>
          </p:cNvSpPr>
          <p:nvPr>
            <p:ph type="title"/>
          </p:nvPr>
        </p:nvSpPr>
        <p:spPr>
          <a:xfrm>
            <a:off x="300915" y="791125"/>
            <a:ext cx="3306600" cy="7836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4000"/>
              <a:buFont typeface="Inter SemiBold"/>
              <a:buNone/>
              <a:defRPr sz="40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4000"/>
              <a:buNone/>
              <a:defRPr sz="4000">
                <a:solidFill>
                  <a:srgbClr val="1E4D2B"/>
                </a:solidFill>
              </a:defRPr>
            </a:lvl2pPr>
            <a:lvl3pPr lvl="2" algn="ctr">
              <a:spcBef>
                <a:spcPts val="0"/>
              </a:spcBef>
              <a:spcAft>
                <a:spcPts val="0"/>
              </a:spcAft>
              <a:buClr>
                <a:srgbClr val="1E4D2B"/>
              </a:buClr>
              <a:buSzPts val="4000"/>
              <a:buNone/>
              <a:defRPr sz="4000">
                <a:solidFill>
                  <a:srgbClr val="1E4D2B"/>
                </a:solidFill>
              </a:defRPr>
            </a:lvl3pPr>
            <a:lvl4pPr lvl="3" algn="ctr">
              <a:spcBef>
                <a:spcPts val="0"/>
              </a:spcBef>
              <a:spcAft>
                <a:spcPts val="0"/>
              </a:spcAft>
              <a:buClr>
                <a:srgbClr val="1E4D2B"/>
              </a:buClr>
              <a:buSzPts val="4000"/>
              <a:buNone/>
              <a:defRPr sz="4000">
                <a:solidFill>
                  <a:srgbClr val="1E4D2B"/>
                </a:solidFill>
              </a:defRPr>
            </a:lvl4pPr>
            <a:lvl5pPr lvl="4" algn="ctr">
              <a:spcBef>
                <a:spcPts val="0"/>
              </a:spcBef>
              <a:spcAft>
                <a:spcPts val="0"/>
              </a:spcAft>
              <a:buClr>
                <a:srgbClr val="1E4D2B"/>
              </a:buClr>
              <a:buSzPts val="4000"/>
              <a:buNone/>
              <a:defRPr sz="4000">
                <a:solidFill>
                  <a:srgbClr val="1E4D2B"/>
                </a:solidFill>
              </a:defRPr>
            </a:lvl5pPr>
            <a:lvl6pPr lvl="5" algn="ctr">
              <a:spcBef>
                <a:spcPts val="0"/>
              </a:spcBef>
              <a:spcAft>
                <a:spcPts val="0"/>
              </a:spcAft>
              <a:buClr>
                <a:srgbClr val="1E4D2B"/>
              </a:buClr>
              <a:buSzPts val="4000"/>
              <a:buNone/>
              <a:defRPr sz="4000">
                <a:solidFill>
                  <a:srgbClr val="1E4D2B"/>
                </a:solidFill>
              </a:defRPr>
            </a:lvl6pPr>
            <a:lvl7pPr lvl="6" algn="ctr">
              <a:spcBef>
                <a:spcPts val="0"/>
              </a:spcBef>
              <a:spcAft>
                <a:spcPts val="0"/>
              </a:spcAft>
              <a:buClr>
                <a:srgbClr val="1E4D2B"/>
              </a:buClr>
              <a:buSzPts val="4000"/>
              <a:buNone/>
              <a:defRPr sz="4000">
                <a:solidFill>
                  <a:srgbClr val="1E4D2B"/>
                </a:solidFill>
              </a:defRPr>
            </a:lvl7pPr>
            <a:lvl8pPr lvl="7" algn="ctr">
              <a:spcBef>
                <a:spcPts val="0"/>
              </a:spcBef>
              <a:spcAft>
                <a:spcPts val="0"/>
              </a:spcAft>
              <a:buClr>
                <a:srgbClr val="1E4D2B"/>
              </a:buClr>
              <a:buSzPts val="4000"/>
              <a:buNone/>
              <a:defRPr sz="4000">
                <a:solidFill>
                  <a:srgbClr val="1E4D2B"/>
                </a:solidFill>
              </a:defRPr>
            </a:lvl8pPr>
            <a:lvl9pPr lvl="8" algn="ctr">
              <a:spcBef>
                <a:spcPts val="0"/>
              </a:spcBef>
              <a:spcAft>
                <a:spcPts val="0"/>
              </a:spcAft>
              <a:buClr>
                <a:srgbClr val="1E4D2B"/>
              </a:buClr>
              <a:buSzPts val="4000"/>
              <a:buNone/>
              <a:defRPr sz="4000">
                <a:solidFill>
                  <a:srgbClr val="1E4D2B"/>
                </a:solidFill>
              </a:defRPr>
            </a:lvl9pPr>
          </a:lstStyle>
          <a:p>
            <a:endParaRPr/>
          </a:p>
        </p:txBody>
      </p:sp>
      <p:sp>
        <p:nvSpPr>
          <p:cNvPr id="1564" name="Google Shape;1564;p126"/>
          <p:cNvSpPr txBox="1">
            <a:spLocks noGrp="1"/>
          </p:cNvSpPr>
          <p:nvPr>
            <p:ph type="body" idx="7"/>
          </p:nvPr>
        </p:nvSpPr>
        <p:spPr>
          <a:xfrm>
            <a:off x="4129540" y="1120652"/>
            <a:ext cx="3787800" cy="3780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565" name="Google Shape;1565;p126"/>
          <p:cNvSpPr txBox="1">
            <a:spLocks noGrp="1"/>
          </p:cNvSpPr>
          <p:nvPr>
            <p:ph type="subTitle" idx="8"/>
          </p:nvPr>
        </p:nvSpPr>
        <p:spPr>
          <a:xfrm>
            <a:off x="4129530" y="741500"/>
            <a:ext cx="3787800" cy="3780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566" name="Google Shape;1566;p126"/>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567" name="Google Shape;1567;p126"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
        <p:nvSpPr>
          <p:cNvPr id="1568" name="Google Shape;1568;p126"/>
          <p:cNvSpPr txBox="1">
            <a:spLocks noGrp="1"/>
          </p:cNvSpPr>
          <p:nvPr>
            <p:ph type="subTitle" idx="9"/>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1569" name="Google Shape;1569;p126"/>
          <p:cNvSpPr txBox="1">
            <a:spLocks noGrp="1"/>
          </p:cNvSpPr>
          <p:nvPr>
            <p:ph type="subTitle" idx="13"/>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1570" name="Google Shape;1570;p126"/>
          <p:cNvSpPr txBox="1">
            <a:spLocks noGrp="1"/>
          </p:cNvSpPr>
          <p:nvPr>
            <p:ph type="subTitle" idx="14"/>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cxnSp>
        <p:nvCxnSpPr>
          <p:cNvPr id="1571" name="Google Shape;1571;p126"/>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Circle Diagram">
  <p:cSld name="TITLE_AND_BODY_2_1_1_1_1_1_1_1_1_1_1_1_1_1_1_1_1_1_1_1_1_1_1_1_1_1_1_1_1_1_1_1_1_1_2_1_1_1_1_1_1_1_1_1_1_1_1_1_1_1_1_1_1_1_1_1_1_1_1_1_1_1_1_1_1_1_1_1_1_1_1_1_1">
    <p:bg>
      <p:bgPr>
        <a:solidFill>
          <a:schemeClr val="lt1"/>
        </a:solidFill>
        <a:effectLst/>
      </p:bgPr>
    </p:bg>
    <p:spTree>
      <p:nvGrpSpPr>
        <p:cNvPr id="1" name="Shape 1572"/>
        <p:cNvGrpSpPr/>
        <p:nvPr/>
      </p:nvGrpSpPr>
      <p:grpSpPr>
        <a:xfrm>
          <a:off x="0" y="0"/>
          <a:ext cx="0" cy="0"/>
          <a:chOff x="0" y="0"/>
          <a:chExt cx="0" cy="0"/>
        </a:xfrm>
      </p:grpSpPr>
      <p:sp>
        <p:nvSpPr>
          <p:cNvPr id="1573" name="Google Shape;1573;p127"/>
          <p:cNvSpPr txBox="1">
            <a:spLocks noGrp="1"/>
          </p:cNvSpPr>
          <p:nvPr>
            <p:ph type="body" idx="1"/>
          </p:nvPr>
        </p:nvSpPr>
        <p:spPr>
          <a:xfrm>
            <a:off x="300915" y="1185425"/>
            <a:ext cx="2324700" cy="13923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574" name="Google Shape;1574;p127"/>
          <p:cNvSpPr txBox="1">
            <a:spLocks noGrp="1"/>
          </p:cNvSpPr>
          <p:nvPr>
            <p:ph type="title"/>
          </p:nvPr>
        </p:nvSpPr>
        <p:spPr>
          <a:xfrm>
            <a:off x="300915" y="288425"/>
            <a:ext cx="2557800" cy="8970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sp>
        <p:nvSpPr>
          <p:cNvPr id="1575" name="Google Shape;1575;p127"/>
          <p:cNvSpPr txBox="1">
            <a:spLocks noGrp="1"/>
          </p:cNvSpPr>
          <p:nvPr>
            <p:ph type="body" idx="2"/>
          </p:nvPr>
        </p:nvSpPr>
        <p:spPr>
          <a:xfrm>
            <a:off x="3407390" y="3893526"/>
            <a:ext cx="2272500" cy="6675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576" name="Google Shape;1576;p127"/>
          <p:cNvSpPr txBox="1">
            <a:spLocks noGrp="1"/>
          </p:cNvSpPr>
          <p:nvPr>
            <p:ph type="subTitle" idx="3"/>
          </p:nvPr>
        </p:nvSpPr>
        <p:spPr>
          <a:xfrm>
            <a:off x="3407390" y="3361976"/>
            <a:ext cx="22725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577" name="Google Shape;1577;p127"/>
          <p:cNvSpPr txBox="1">
            <a:spLocks noGrp="1"/>
          </p:cNvSpPr>
          <p:nvPr>
            <p:ph type="body" idx="4"/>
          </p:nvPr>
        </p:nvSpPr>
        <p:spPr>
          <a:xfrm>
            <a:off x="6060215" y="3893526"/>
            <a:ext cx="2272500" cy="6675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578" name="Google Shape;1578;p127"/>
          <p:cNvSpPr txBox="1">
            <a:spLocks noGrp="1"/>
          </p:cNvSpPr>
          <p:nvPr>
            <p:ph type="subTitle" idx="5"/>
          </p:nvPr>
        </p:nvSpPr>
        <p:spPr>
          <a:xfrm>
            <a:off x="6060215" y="3361976"/>
            <a:ext cx="22725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579" name="Google Shape;1579;p127"/>
          <p:cNvSpPr txBox="1">
            <a:spLocks noGrp="1"/>
          </p:cNvSpPr>
          <p:nvPr>
            <p:ph type="body" idx="6"/>
          </p:nvPr>
        </p:nvSpPr>
        <p:spPr>
          <a:xfrm>
            <a:off x="300915" y="3893525"/>
            <a:ext cx="2324700" cy="7194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580" name="Google Shape;1580;p127"/>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581" name="Google Shape;1581;p127"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Circle Diagram 1">
  <p:cSld name="TITLE_AND_BODY_2_1_1_1_1_1_1_1_1_1_1_1_1_1_1_1_1_1_1_1_1_1_1_1_1_1_1_1_1_1_1_1_1_1_2_1_1_1_1_1_1_1_1_1_1_1_1_1_1_1_1_1_1_1_1_1_1_1_1_1_1_1_1_1_1_1_1_1_1_1_1_1_1_1">
    <p:bg>
      <p:bgPr>
        <a:solidFill>
          <a:schemeClr val="lt1"/>
        </a:solidFill>
        <a:effectLst/>
      </p:bgPr>
    </p:bg>
    <p:spTree>
      <p:nvGrpSpPr>
        <p:cNvPr id="1" name="Shape 1582"/>
        <p:cNvGrpSpPr/>
        <p:nvPr/>
      </p:nvGrpSpPr>
      <p:grpSpPr>
        <a:xfrm>
          <a:off x="0" y="0"/>
          <a:ext cx="0" cy="0"/>
          <a:chOff x="0" y="0"/>
          <a:chExt cx="0" cy="0"/>
        </a:xfrm>
      </p:grpSpPr>
      <p:sp>
        <p:nvSpPr>
          <p:cNvPr id="1583" name="Google Shape;1583;p128"/>
          <p:cNvSpPr txBox="1">
            <a:spLocks noGrp="1"/>
          </p:cNvSpPr>
          <p:nvPr>
            <p:ph type="title"/>
          </p:nvPr>
        </p:nvSpPr>
        <p:spPr>
          <a:xfrm>
            <a:off x="312674" y="791125"/>
            <a:ext cx="2830500" cy="2432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4000"/>
              <a:buFont typeface="Inter SemiBold"/>
              <a:buNone/>
              <a:defRPr sz="40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4000"/>
              <a:buNone/>
              <a:defRPr sz="4000">
                <a:solidFill>
                  <a:srgbClr val="1E4D2B"/>
                </a:solidFill>
              </a:defRPr>
            </a:lvl2pPr>
            <a:lvl3pPr lvl="2" algn="ctr">
              <a:spcBef>
                <a:spcPts val="0"/>
              </a:spcBef>
              <a:spcAft>
                <a:spcPts val="0"/>
              </a:spcAft>
              <a:buClr>
                <a:srgbClr val="1E4D2B"/>
              </a:buClr>
              <a:buSzPts val="4000"/>
              <a:buNone/>
              <a:defRPr sz="4000">
                <a:solidFill>
                  <a:srgbClr val="1E4D2B"/>
                </a:solidFill>
              </a:defRPr>
            </a:lvl3pPr>
            <a:lvl4pPr lvl="3" algn="ctr">
              <a:spcBef>
                <a:spcPts val="0"/>
              </a:spcBef>
              <a:spcAft>
                <a:spcPts val="0"/>
              </a:spcAft>
              <a:buClr>
                <a:srgbClr val="1E4D2B"/>
              </a:buClr>
              <a:buSzPts val="4000"/>
              <a:buNone/>
              <a:defRPr sz="4000">
                <a:solidFill>
                  <a:srgbClr val="1E4D2B"/>
                </a:solidFill>
              </a:defRPr>
            </a:lvl4pPr>
            <a:lvl5pPr lvl="4" algn="ctr">
              <a:spcBef>
                <a:spcPts val="0"/>
              </a:spcBef>
              <a:spcAft>
                <a:spcPts val="0"/>
              </a:spcAft>
              <a:buClr>
                <a:srgbClr val="1E4D2B"/>
              </a:buClr>
              <a:buSzPts val="4000"/>
              <a:buNone/>
              <a:defRPr sz="4000">
                <a:solidFill>
                  <a:srgbClr val="1E4D2B"/>
                </a:solidFill>
              </a:defRPr>
            </a:lvl5pPr>
            <a:lvl6pPr lvl="5" algn="ctr">
              <a:spcBef>
                <a:spcPts val="0"/>
              </a:spcBef>
              <a:spcAft>
                <a:spcPts val="0"/>
              </a:spcAft>
              <a:buClr>
                <a:srgbClr val="1E4D2B"/>
              </a:buClr>
              <a:buSzPts val="4000"/>
              <a:buNone/>
              <a:defRPr sz="4000">
                <a:solidFill>
                  <a:srgbClr val="1E4D2B"/>
                </a:solidFill>
              </a:defRPr>
            </a:lvl6pPr>
            <a:lvl7pPr lvl="6" algn="ctr">
              <a:spcBef>
                <a:spcPts val="0"/>
              </a:spcBef>
              <a:spcAft>
                <a:spcPts val="0"/>
              </a:spcAft>
              <a:buClr>
                <a:srgbClr val="1E4D2B"/>
              </a:buClr>
              <a:buSzPts val="4000"/>
              <a:buNone/>
              <a:defRPr sz="4000">
                <a:solidFill>
                  <a:srgbClr val="1E4D2B"/>
                </a:solidFill>
              </a:defRPr>
            </a:lvl7pPr>
            <a:lvl8pPr lvl="7" algn="ctr">
              <a:spcBef>
                <a:spcPts val="0"/>
              </a:spcBef>
              <a:spcAft>
                <a:spcPts val="0"/>
              </a:spcAft>
              <a:buClr>
                <a:srgbClr val="1E4D2B"/>
              </a:buClr>
              <a:buSzPts val="4000"/>
              <a:buNone/>
              <a:defRPr sz="4000">
                <a:solidFill>
                  <a:srgbClr val="1E4D2B"/>
                </a:solidFill>
              </a:defRPr>
            </a:lvl8pPr>
            <a:lvl9pPr lvl="8" algn="ctr">
              <a:spcBef>
                <a:spcPts val="0"/>
              </a:spcBef>
              <a:spcAft>
                <a:spcPts val="0"/>
              </a:spcAft>
              <a:buClr>
                <a:srgbClr val="1E4D2B"/>
              </a:buClr>
              <a:buSzPts val="4000"/>
              <a:buNone/>
              <a:defRPr sz="4000">
                <a:solidFill>
                  <a:srgbClr val="1E4D2B"/>
                </a:solidFill>
              </a:defRPr>
            </a:lvl9pPr>
          </a:lstStyle>
          <a:p>
            <a:endParaRPr/>
          </a:p>
        </p:txBody>
      </p:sp>
      <p:sp>
        <p:nvSpPr>
          <p:cNvPr id="1584" name="Google Shape;1584;p128"/>
          <p:cNvSpPr txBox="1">
            <a:spLocks noGrp="1"/>
          </p:cNvSpPr>
          <p:nvPr>
            <p:ph type="body" idx="1"/>
          </p:nvPr>
        </p:nvSpPr>
        <p:spPr>
          <a:xfrm>
            <a:off x="312675" y="3817325"/>
            <a:ext cx="2450700" cy="7791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585" name="Google Shape;1585;p128"/>
          <p:cNvSpPr txBox="1">
            <a:spLocks noGrp="1"/>
          </p:cNvSpPr>
          <p:nvPr>
            <p:ph type="subTitle" idx="2"/>
          </p:nvPr>
        </p:nvSpPr>
        <p:spPr>
          <a:xfrm>
            <a:off x="312672" y="3361975"/>
            <a:ext cx="2830500" cy="3780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586" name="Google Shape;1586;p128"/>
          <p:cNvSpPr txBox="1">
            <a:spLocks noGrp="1"/>
          </p:cNvSpPr>
          <p:nvPr>
            <p:ph type="body" idx="3"/>
          </p:nvPr>
        </p:nvSpPr>
        <p:spPr>
          <a:xfrm>
            <a:off x="3419149" y="3781925"/>
            <a:ext cx="2272500" cy="7791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587" name="Google Shape;1587;p128"/>
          <p:cNvSpPr txBox="1">
            <a:spLocks noGrp="1"/>
          </p:cNvSpPr>
          <p:nvPr>
            <p:ph type="subTitle" idx="4"/>
          </p:nvPr>
        </p:nvSpPr>
        <p:spPr>
          <a:xfrm>
            <a:off x="3419149" y="3361975"/>
            <a:ext cx="2272500" cy="3780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588" name="Google Shape;1588;p128"/>
          <p:cNvSpPr txBox="1">
            <a:spLocks noGrp="1"/>
          </p:cNvSpPr>
          <p:nvPr>
            <p:ph type="body" idx="5"/>
          </p:nvPr>
        </p:nvSpPr>
        <p:spPr>
          <a:xfrm>
            <a:off x="5919574" y="3781925"/>
            <a:ext cx="2272500" cy="7791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589" name="Google Shape;1589;p128"/>
          <p:cNvSpPr txBox="1">
            <a:spLocks noGrp="1"/>
          </p:cNvSpPr>
          <p:nvPr>
            <p:ph type="subTitle" idx="6"/>
          </p:nvPr>
        </p:nvSpPr>
        <p:spPr>
          <a:xfrm>
            <a:off x="5919574" y="3361975"/>
            <a:ext cx="2272500" cy="3780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590" name="Google Shape;1590;p128"/>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591" name="Google Shape;1591;p128"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
        <p:nvSpPr>
          <p:cNvPr id="1592" name="Google Shape;1592;p128"/>
          <p:cNvSpPr txBox="1">
            <a:spLocks noGrp="1"/>
          </p:cNvSpPr>
          <p:nvPr>
            <p:ph type="subTitle" idx="7"/>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1593" name="Google Shape;1593;p128"/>
          <p:cNvSpPr txBox="1">
            <a:spLocks noGrp="1"/>
          </p:cNvSpPr>
          <p:nvPr>
            <p:ph type="subTitle" idx="8"/>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1594" name="Google Shape;1594;p128"/>
          <p:cNvSpPr txBox="1">
            <a:spLocks noGrp="1"/>
          </p:cNvSpPr>
          <p:nvPr>
            <p:ph type="subTitle" idx="9"/>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cxnSp>
        <p:nvCxnSpPr>
          <p:cNvPr id="1595" name="Google Shape;1595;p128"/>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Venn Diagram">
  <p:cSld name="TITLE_AND_BODY_2_1_1_1_1_1_1_1_1_1_1_1_1_1_1_1_1_1_1_1_1_1_1_1_1_1_1_1_1_1_1_1_1_1_2_1_1_1_1_1_1_1_1_1_1_1_1_1_1_1_1_1_1_1_1_1_1_1_1_1_1_1_1_1_1_1_1_1_1_1_1_1_1_1_1">
    <p:bg>
      <p:bgPr>
        <a:solidFill>
          <a:schemeClr val="lt1"/>
        </a:solidFill>
        <a:effectLst/>
      </p:bgPr>
    </p:bg>
    <p:spTree>
      <p:nvGrpSpPr>
        <p:cNvPr id="1" name="Shape 1596"/>
        <p:cNvGrpSpPr/>
        <p:nvPr/>
      </p:nvGrpSpPr>
      <p:grpSpPr>
        <a:xfrm>
          <a:off x="0" y="0"/>
          <a:ext cx="0" cy="0"/>
          <a:chOff x="0" y="0"/>
          <a:chExt cx="0" cy="0"/>
        </a:xfrm>
      </p:grpSpPr>
      <p:sp>
        <p:nvSpPr>
          <p:cNvPr id="1597" name="Google Shape;1597;p129"/>
          <p:cNvSpPr txBox="1">
            <a:spLocks noGrp="1"/>
          </p:cNvSpPr>
          <p:nvPr>
            <p:ph type="body" idx="1"/>
          </p:nvPr>
        </p:nvSpPr>
        <p:spPr>
          <a:xfrm>
            <a:off x="289156" y="1185425"/>
            <a:ext cx="2324700" cy="19104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598" name="Google Shape;1598;p129"/>
          <p:cNvSpPr txBox="1">
            <a:spLocks noGrp="1"/>
          </p:cNvSpPr>
          <p:nvPr>
            <p:ph type="title"/>
          </p:nvPr>
        </p:nvSpPr>
        <p:spPr>
          <a:xfrm>
            <a:off x="289156" y="288425"/>
            <a:ext cx="2557800" cy="8970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sp>
        <p:nvSpPr>
          <p:cNvPr id="1599" name="Google Shape;1599;p129"/>
          <p:cNvSpPr/>
          <p:nvPr/>
        </p:nvSpPr>
        <p:spPr>
          <a:xfrm>
            <a:off x="3275384" y="410525"/>
            <a:ext cx="3649200" cy="3649200"/>
          </a:xfrm>
          <a:prstGeom prst="ellipse">
            <a:avLst/>
          </a:prstGeom>
          <a:solidFill>
            <a:srgbClr val="B2DD79">
              <a:alpha val="35000"/>
            </a:srgbClr>
          </a:solidFill>
          <a:ln>
            <a:noFill/>
          </a:ln>
        </p:spPr>
        <p:txBody>
          <a:bodyPr spcFirstLastPara="1" wrap="square" lIns="96425" tIns="96425" rIns="96425" bIns="96425" anchor="ctr" anchorCtr="0">
            <a:noAutofit/>
          </a:bodyPr>
          <a:lstStyle/>
          <a:p>
            <a:pPr marL="0" lvl="0" indent="0" algn="ctr" rtl="0">
              <a:spcBef>
                <a:spcPts val="0"/>
              </a:spcBef>
              <a:spcAft>
                <a:spcPts val="0"/>
              </a:spcAft>
              <a:buNone/>
            </a:pPr>
            <a:endParaRPr sz="1476">
              <a:latin typeface="Inter"/>
              <a:ea typeface="Inter"/>
              <a:cs typeface="Inter"/>
              <a:sym typeface="Inter"/>
            </a:endParaRPr>
          </a:p>
        </p:txBody>
      </p:sp>
      <p:sp>
        <p:nvSpPr>
          <p:cNvPr id="1600" name="Google Shape;1600;p129"/>
          <p:cNvSpPr/>
          <p:nvPr/>
        </p:nvSpPr>
        <p:spPr>
          <a:xfrm>
            <a:off x="5214716" y="410525"/>
            <a:ext cx="3649200" cy="3649200"/>
          </a:xfrm>
          <a:prstGeom prst="ellipse">
            <a:avLst/>
          </a:prstGeom>
          <a:solidFill>
            <a:srgbClr val="B2DD79">
              <a:alpha val="35000"/>
            </a:srgbClr>
          </a:solidFill>
          <a:ln>
            <a:noFill/>
          </a:ln>
        </p:spPr>
        <p:txBody>
          <a:bodyPr spcFirstLastPara="1" wrap="square" lIns="96425" tIns="96425" rIns="96425" bIns="96425" anchor="ctr" anchorCtr="0">
            <a:noAutofit/>
          </a:bodyPr>
          <a:lstStyle/>
          <a:p>
            <a:pPr marL="0" lvl="0" indent="0" algn="ctr" rtl="0">
              <a:spcBef>
                <a:spcPts val="0"/>
              </a:spcBef>
              <a:spcAft>
                <a:spcPts val="0"/>
              </a:spcAft>
              <a:buNone/>
            </a:pPr>
            <a:endParaRPr sz="1476">
              <a:latin typeface="Inter"/>
              <a:ea typeface="Inter"/>
              <a:cs typeface="Inter"/>
              <a:sym typeface="Inter"/>
            </a:endParaRPr>
          </a:p>
        </p:txBody>
      </p:sp>
      <p:sp>
        <p:nvSpPr>
          <p:cNvPr id="1601" name="Google Shape;1601;p129"/>
          <p:cNvSpPr txBox="1">
            <a:spLocks noGrp="1"/>
          </p:cNvSpPr>
          <p:nvPr>
            <p:ph type="title" idx="2"/>
          </p:nvPr>
        </p:nvSpPr>
        <p:spPr>
          <a:xfrm>
            <a:off x="3813375" y="1393325"/>
            <a:ext cx="1108500" cy="369900"/>
          </a:xfrm>
          <a:prstGeom prst="rect">
            <a:avLst/>
          </a:prstGeom>
        </p:spPr>
        <p:txBody>
          <a:bodyPr spcFirstLastPara="1" wrap="square" lIns="0" tIns="0" rIns="0" bIns="0" anchor="t" anchorCtr="0">
            <a:normAutofit/>
          </a:bodyPr>
          <a:lstStyle>
            <a:lvl1pPr lvl="0">
              <a:spcBef>
                <a:spcPts val="0"/>
              </a:spcBef>
              <a:spcAft>
                <a:spcPts val="0"/>
              </a:spcAft>
              <a:buClr>
                <a:srgbClr val="1E4D2B"/>
              </a:buClr>
              <a:buSzPts val="800"/>
              <a:buFont typeface="Inter SemiBold"/>
              <a:buNone/>
              <a:defRPr sz="8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800"/>
              <a:buNone/>
              <a:defRPr sz="800">
                <a:solidFill>
                  <a:srgbClr val="1E4D2B"/>
                </a:solidFill>
              </a:defRPr>
            </a:lvl2pPr>
            <a:lvl3pPr lvl="2" algn="ctr">
              <a:spcBef>
                <a:spcPts val="0"/>
              </a:spcBef>
              <a:spcAft>
                <a:spcPts val="0"/>
              </a:spcAft>
              <a:buClr>
                <a:srgbClr val="1E4D2B"/>
              </a:buClr>
              <a:buSzPts val="800"/>
              <a:buNone/>
              <a:defRPr sz="800">
                <a:solidFill>
                  <a:srgbClr val="1E4D2B"/>
                </a:solidFill>
              </a:defRPr>
            </a:lvl3pPr>
            <a:lvl4pPr lvl="3" algn="ctr">
              <a:spcBef>
                <a:spcPts val="0"/>
              </a:spcBef>
              <a:spcAft>
                <a:spcPts val="0"/>
              </a:spcAft>
              <a:buClr>
                <a:srgbClr val="1E4D2B"/>
              </a:buClr>
              <a:buSzPts val="800"/>
              <a:buNone/>
              <a:defRPr sz="800">
                <a:solidFill>
                  <a:srgbClr val="1E4D2B"/>
                </a:solidFill>
              </a:defRPr>
            </a:lvl4pPr>
            <a:lvl5pPr lvl="4" algn="ctr">
              <a:spcBef>
                <a:spcPts val="0"/>
              </a:spcBef>
              <a:spcAft>
                <a:spcPts val="0"/>
              </a:spcAft>
              <a:buClr>
                <a:srgbClr val="1E4D2B"/>
              </a:buClr>
              <a:buSzPts val="800"/>
              <a:buNone/>
              <a:defRPr sz="800">
                <a:solidFill>
                  <a:srgbClr val="1E4D2B"/>
                </a:solidFill>
              </a:defRPr>
            </a:lvl5pPr>
            <a:lvl6pPr lvl="5" algn="ctr">
              <a:spcBef>
                <a:spcPts val="0"/>
              </a:spcBef>
              <a:spcAft>
                <a:spcPts val="0"/>
              </a:spcAft>
              <a:buClr>
                <a:srgbClr val="1E4D2B"/>
              </a:buClr>
              <a:buSzPts val="800"/>
              <a:buNone/>
              <a:defRPr sz="800">
                <a:solidFill>
                  <a:srgbClr val="1E4D2B"/>
                </a:solidFill>
              </a:defRPr>
            </a:lvl6pPr>
            <a:lvl7pPr lvl="6" algn="ctr">
              <a:spcBef>
                <a:spcPts val="0"/>
              </a:spcBef>
              <a:spcAft>
                <a:spcPts val="0"/>
              </a:spcAft>
              <a:buClr>
                <a:srgbClr val="1E4D2B"/>
              </a:buClr>
              <a:buSzPts val="800"/>
              <a:buNone/>
              <a:defRPr sz="800">
                <a:solidFill>
                  <a:srgbClr val="1E4D2B"/>
                </a:solidFill>
              </a:defRPr>
            </a:lvl7pPr>
            <a:lvl8pPr lvl="7" algn="ctr">
              <a:spcBef>
                <a:spcPts val="0"/>
              </a:spcBef>
              <a:spcAft>
                <a:spcPts val="0"/>
              </a:spcAft>
              <a:buClr>
                <a:srgbClr val="1E4D2B"/>
              </a:buClr>
              <a:buSzPts val="800"/>
              <a:buNone/>
              <a:defRPr sz="800">
                <a:solidFill>
                  <a:srgbClr val="1E4D2B"/>
                </a:solidFill>
              </a:defRPr>
            </a:lvl8pPr>
            <a:lvl9pPr lvl="8" algn="ctr">
              <a:spcBef>
                <a:spcPts val="0"/>
              </a:spcBef>
              <a:spcAft>
                <a:spcPts val="0"/>
              </a:spcAft>
              <a:buClr>
                <a:srgbClr val="1E4D2B"/>
              </a:buClr>
              <a:buSzPts val="800"/>
              <a:buNone/>
              <a:defRPr sz="800">
                <a:solidFill>
                  <a:srgbClr val="1E4D2B"/>
                </a:solidFill>
              </a:defRPr>
            </a:lvl9pPr>
          </a:lstStyle>
          <a:p>
            <a:endParaRPr/>
          </a:p>
        </p:txBody>
      </p:sp>
      <p:sp>
        <p:nvSpPr>
          <p:cNvPr id="1602" name="Google Shape;1602;p129"/>
          <p:cNvSpPr txBox="1">
            <a:spLocks noGrp="1"/>
          </p:cNvSpPr>
          <p:nvPr>
            <p:ph type="title" idx="3"/>
          </p:nvPr>
        </p:nvSpPr>
        <p:spPr>
          <a:xfrm>
            <a:off x="5536375" y="1393325"/>
            <a:ext cx="1108500" cy="369900"/>
          </a:xfrm>
          <a:prstGeom prst="rect">
            <a:avLst/>
          </a:prstGeom>
        </p:spPr>
        <p:txBody>
          <a:bodyPr spcFirstLastPara="1" wrap="square" lIns="0" tIns="0" rIns="0" bIns="0" anchor="t" anchorCtr="0">
            <a:normAutofit/>
          </a:bodyPr>
          <a:lstStyle>
            <a:lvl1pPr lvl="0" algn="ctr">
              <a:spcBef>
                <a:spcPts val="0"/>
              </a:spcBef>
              <a:spcAft>
                <a:spcPts val="0"/>
              </a:spcAft>
              <a:buClr>
                <a:srgbClr val="1E4D2B"/>
              </a:buClr>
              <a:buSzPts val="800"/>
              <a:buFont typeface="Inter SemiBold"/>
              <a:buNone/>
              <a:defRPr sz="8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800"/>
              <a:buNone/>
              <a:defRPr sz="800">
                <a:solidFill>
                  <a:srgbClr val="1E4D2B"/>
                </a:solidFill>
              </a:defRPr>
            </a:lvl2pPr>
            <a:lvl3pPr lvl="2" algn="ctr">
              <a:spcBef>
                <a:spcPts val="0"/>
              </a:spcBef>
              <a:spcAft>
                <a:spcPts val="0"/>
              </a:spcAft>
              <a:buClr>
                <a:srgbClr val="1E4D2B"/>
              </a:buClr>
              <a:buSzPts val="800"/>
              <a:buNone/>
              <a:defRPr sz="800">
                <a:solidFill>
                  <a:srgbClr val="1E4D2B"/>
                </a:solidFill>
              </a:defRPr>
            </a:lvl3pPr>
            <a:lvl4pPr lvl="3" algn="ctr">
              <a:spcBef>
                <a:spcPts val="0"/>
              </a:spcBef>
              <a:spcAft>
                <a:spcPts val="0"/>
              </a:spcAft>
              <a:buClr>
                <a:srgbClr val="1E4D2B"/>
              </a:buClr>
              <a:buSzPts val="800"/>
              <a:buNone/>
              <a:defRPr sz="800">
                <a:solidFill>
                  <a:srgbClr val="1E4D2B"/>
                </a:solidFill>
              </a:defRPr>
            </a:lvl4pPr>
            <a:lvl5pPr lvl="4" algn="ctr">
              <a:spcBef>
                <a:spcPts val="0"/>
              </a:spcBef>
              <a:spcAft>
                <a:spcPts val="0"/>
              </a:spcAft>
              <a:buClr>
                <a:srgbClr val="1E4D2B"/>
              </a:buClr>
              <a:buSzPts val="800"/>
              <a:buNone/>
              <a:defRPr sz="800">
                <a:solidFill>
                  <a:srgbClr val="1E4D2B"/>
                </a:solidFill>
              </a:defRPr>
            </a:lvl5pPr>
            <a:lvl6pPr lvl="5" algn="ctr">
              <a:spcBef>
                <a:spcPts val="0"/>
              </a:spcBef>
              <a:spcAft>
                <a:spcPts val="0"/>
              </a:spcAft>
              <a:buClr>
                <a:srgbClr val="1E4D2B"/>
              </a:buClr>
              <a:buSzPts val="800"/>
              <a:buNone/>
              <a:defRPr sz="800">
                <a:solidFill>
                  <a:srgbClr val="1E4D2B"/>
                </a:solidFill>
              </a:defRPr>
            </a:lvl6pPr>
            <a:lvl7pPr lvl="6" algn="ctr">
              <a:spcBef>
                <a:spcPts val="0"/>
              </a:spcBef>
              <a:spcAft>
                <a:spcPts val="0"/>
              </a:spcAft>
              <a:buClr>
                <a:srgbClr val="1E4D2B"/>
              </a:buClr>
              <a:buSzPts val="800"/>
              <a:buNone/>
              <a:defRPr sz="800">
                <a:solidFill>
                  <a:srgbClr val="1E4D2B"/>
                </a:solidFill>
              </a:defRPr>
            </a:lvl7pPr>
            <a:lvl8pPr lvl="7" algn="ctr">
              <a:spcBef>
                <a:spcPts val="0"/>
              </a:spcBef>
              <a:spcAft>
                <a:spcPts val="0"/>
              </a:spcAft>
              <a:buClr>
                <a:srgbClr val="1E4D2B"/>
              </a:buClr>
              <a:buSzPts val="800"/>
              <a:buNone/>
              <a:defRPr sz="800">
                <a:solidFill>
                  <a:srgbClr val="1E4D2B"/>
                </a:solidFill>
              </a:defRPr>
            </a:lvl8pPr>
            <a:lvl9pPr lvl="8" algn="ctr">
              <a:spcBef>
                <a:spcPts val="0"/>
              </a:spcBef>
              <a:spcAft>
                <a:spcPts val="0"/>
              </a:spcAft>
              <a:buClr>
                <a:srgbClr val="1E4D2B"/>
              </a:buClr>
              <a:buSzPts val="800"/>
              <a:buNone/>
              <a:defRPr sz="800">
                <a:solidFill>
                  <a:srgbClr val="1E4D2B"/>
                </a:solidFill>
              </a:defRPr>
            </a:lvl9pPr>
          </a:lstStyle>
          <a:p>
            <a:endParaRPr/>
          </a:p>
        </p:txBody>
      </p:sp>
      <p:sp>
        <p:nvSpPr>
          <p:cNvPr id="1603" name="Google Shape;1603;p129"/>
          <p:cNvSpPr txBox="1">
            <a:spLocks noGrp="1"/>
          </p:cNvSpPr>
          <p:nvPr>
            <p:ph type="title" idx="4"/>
          </p:nvPr>
        </p:nvSpPr>
        <p:spPr>
          <a:xfrm>
            <a:off x="7157640" y="1393325"/>
            <a:ext cx="1108500" cy="369900"/>
          </a:xfrm>
          <a:prstGeom prst="rect">
            <a:avLst/>
          </a:prstGeom>
        </p:spPr>
        <p:txBody>
          <a:bodyPr spcFirstLastPara="1" wrap="square" lIns="0" tIns="0" rIns="0" bIns="0" anchor="t" anchorCtr="0">
            <a:normAutofit/>
          </a:bodyPr>
          <a:lstStyle>
            <a:lvl1pPr lvl="0" algn="r">
              <a:spcBef>
                <a:spcPts val="0"/>
              </a:spcBef>
              <a:spcAft>
                <a:spcPts val="0"/>
              </a:spcAft>
              <a:buClr>
                <a:srgbClr val="1E4D2B"/>
              </a:buClr>
              <a:buSzPts val="800"/>
              <a:buFont typeface="Inter SemiBold"/>
              <a:buNone/>
              <a:defRPr sz="800">
                <a:solidFill>
                  <a:srgbClr val="1E4D2B"/>
                </a:solidFill>
                <a:latin typeface="Inter SemiBold"/>
                <a:ea typeface="Inter SemiBold"/>
                <a:cs typeface="Inter SemiBold"/>
                <a:sym typeface="Inter SemiBold"/>
              </a:defRPr>
            </a:lvl1pPr>
            <a:lvl2pPr lvl="1" algn="r">
              <a:spcBef>
                <a:spcPts val="0"/>
              </a:spcBef>
              <a:spcAft>
                <a:spcPts val="0"/>
              </a:spcAft>
              <a:buClr>
                <a:srgbClr val="1E4D2B"/>
              </a:buClr>
              <a:buSzPts val="800"/>
              <a:buNone/>
              <a:defRPr sz="800">
                <a:solidFill>
                  <a:srgbClr val="1E4D2B"/>
                </a:solidFill>
              </a:defRPr>
            </a:lvl2pPr>
            <a:lvl3pPr lvl="2" algn="r">
              <a:spcBef>
                <a:spcPts val="0"/>
              </a:spcBef>
              <a:spcAft>
                <a:spcPts val="0"/>
              </a:spcAft>
              <a:buClr>
                <a:srgbClr val="1E4D2B"/>
              </a:buClr>
              <a:buSzPts val="800"/>
              <a:buNone/>
              <a:defRPr sz="800">
                <a:solidFill>
                  <a:srgbClr val="1E4D2B"/>
                </a:solidFill>
              </a:defRPr>
            </a:lvl3pPr>
            <a:lvl4pPr lvl="3" algn="r">
              <a:spcBef>
                <a:spcPts val="0"/>
              </a:spcBef>
              <a:spcAft>
                <a:spcPts val="0"/>
              </a:spcAft>
              <a:buClr>
                <a:srgbClr val="1E4D2B"/>
              </a:buClr>
              <a:buSzPts val="800"/>
              <a:buNone/>
              <a:defRPr sz="800">
                <a:solidFill>
                  <a:srgbClr val="1E4D2B"/>
                </a:solidFill>
              </a:defRPr>
            </a:lvl4pPr>
            <a:lvl5pPr lvl="4" algn="r">
              <a:spcBef>
                <a:spcPts val="0"/>
              </a:spcBef>
              <a:spcAft>
                <a:spcPts val="0"/>
              </a:spcAft>
              <a:buClr>
                <a:srgbClr val="1E4D2B"/>
              </a:buClr>
              <a:buSzPts val="800"/>
              <a:buNone/>
              <a:defRPr sz="800">
                <a:solidFill>
                  <a:srgbClr val="1E4D2B"/>
                </a:solidFill>
              </a:defRPr>
            </a:lvl5pPr>
            <a:lvl6pPr lvl="5" algn="r">
              <a:spcBef>
                <a:spcPts val="0"/>
              </a:spcBef>
              <a:spcAft>
                <a:spcPts val="0"/>
              </a:spcAft>
              <a:buClr>
                <a:srgbClr val="1E4D2B"/>
              </a:buClr>
              <a:buSzPts val="800"/>
              <a:buNone/>
              <a:defRPr sz="800">
                <a:solidFill>
                  <a:srgbClr val="1E4D2B"/>
                </a:solidFill>
              </a:defRPr>
            </a:lvl6pPr>
            <a:lvl7pPr lvl="6" algn="r">
              <a:spcBef>
                <a:spcPts val="0"/>
              </a:spcBef>
              <a:spcAft>
                <a:spcPts val="0"/>
              </a:spcAft>
              <a:buClr>
                <a:srgbClr val="1E4D2B"/>
              </a:buClr>
              <a:buSzPts val="800"/>
              <a:buNone/>
              <a:defRPr sz="800">
                <a:solidFill>
                  <a:srgbClr val="1E4D2B"/>
                </a:solidFill>
              </a:defRPr>
            </a:lvl7pPr>
            <a:lvl8pPr lvl="7" algn="r">
              <a:spcBef>
                <a:spcPts val="0"/>
              </a:spcBef>
              <a:spcAft>
                <a:spcPts val="0"/>
              </a:spcAft>
              <a:buClr>
                <a:srgbClr val="1E4D2B"/>
              </a:buClr>
              <a:buSzPts val="800"/>
              <a:buNone/>
              <a:defRPr sz="800">
                <a:solidFill>
                  <a:srgbClr val="1E4D2B"/>
                </a:solidFill>
              </a:defRPr>
            </a:lvl8pPr>
            <a:lvl9pPr lvl="8" algn="r">
              <a:spcBef>
                <a:spcPts val="0"/>
              </a:spcBef>
              <a:spcAft>
                <a:spcPts val="0"/>
              </a:spcAft>
              <a:buClr>
                <a:srgbClr val="1E4D2B"/>
              </a:buClr>
              <a:buSzPts val="800"/>
              <a:buNone/>
              <a:defRPr sz="800">
                <a:solidFill>
                  <a:srgbClr val="1E4D2B"/>
                </a:solidFill>
              </a:defRPr>
            </a:lvl9pPr>
          </a:lstStyle>
          <a:p>
            <a:endParaRPr/>
          </a:p>
        </p:txBody>
      </p:sp>
      <p:sp>
        <p:nvSpPr>
          <p:cNvPr id="1604" name="Google Shape;1604;p129"/>
          <p:cNvSpPr txBox="1">
            <a:spLocks noGrp="1"/>
          </p:cNvSpPr>
          <p:nvPr>
            <p:ph type="body" idx="5"/>
          </p:nvPr>
        </p:nvSpPr>
        <p:spPr>
          <a:xfrm>
            <a:off x="3813384" y="1976225"/>
            <a:ext cx="1179300" cy="1236000"/>
          </a:xfrm>
          <a:prstGeom prst="rect">
            <a:avLst/>
          </a:prstGeom>
        </p:spPr>
        <p:txBody>
          <a:bodyPr spcFirstLastPara="1" wrap="square" lIns="0" tIns="0" rIns="0" bIns="0" anchor="t" anchorCtr="0">
            <a:normAutofit/>
          </a:bodyPr>
          <a:lstStyle>
            <a:lvl1pPr marL="457200" lvl="0" indent="-266700">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1pPr>
            <a:lvl2pPr marL="914400" lvl="1" indent="-266700">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2pPr>
            <a:lvl3pPr marL="1371600" lvl="2" indent="-266700">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3pPr>
            <a:lvl4pPr marL="1828800" lvl="3" indent="-266700">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4pPr>
            <a:lvl5pPr marL="2286000" lvl="4" indent="-266700">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5pPr>
            <a:lvl6pPr marL="2743200" lvl="5" indent="-266700">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6pPr>
            <a:lvl7pPr marL="3200400" lvl="6" indent="-266700">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7pPr>
            <a:lvl8pPr marL="3657600" lvl="7" indent="-266700">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8pPr>
            <a:lvl9pPr marL="4114800" lvl="8" indent="-266700">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9pPr>
          </a:lstStyle>
          <a:p>
            <a:endParaRPr/>
          </a:p>
        </p:txBody>
      </p:sp>
      <p:sp>
        <p:nvSpPr>
          <p:cNvPr id="1605" name="Google Shape;1605;p129"/>
          <p:cNvSpPr txBox="1">
            <a:spLocks noGrp="1"/>
          </p:cNvSpPr>
          <p:nvPr>
            <p:ph type="body" idx="6"/>
          </p:nvPr>
        </p:nvSpPr>
        <p:spPr>
          <a:xfrm>
            <a:off x="5500984" y="1953750"/>
            <a:ext cx="1179300" cy="1236000"/>
          </a:xfrm>
          <a:prstGeom prst="rect">
            <a:avLst/>
          </a:prstGeom>
        </p:spPr>
        <p:txBody>
          <a:bodyPr spcFirstLastPara="1" wrap="square" lIns="0" tIns="0" rIns="91425" bIns="0" anchor="t" anchorCtr="0">
            <a:normAutofit/>
          </a:bodyPr>
          <a:lstStyle>
            <a:lvl1pPr marL="457200" lvl="0"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1pPr>
            <a:lvl2pPr marL="914400" lvl="1"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2pPr>
            <a:lvl3pPr marL="1371600" lvl="2"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3pPr>
            <a:lvl4pPr marL="1828800" lvl="3"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4pPr>
            <a:lvl5pPr marL="2286000" lvl="4"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5pPr>
            <a:lvl6pPr marL="2743200" lvl="5"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6pPr>
            <a:lvl7pPr marL="3200400" lvl="6"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7pPr>
            <a:lvl8pPr marL="3657600" lvl="7"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8pPr>
            <a:lvl9pPr marL="4114800" lvl="8"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9pPr>
          </a:lstStyle>
          <a:p>
            <a:endParaRPr/>
          </a:p>
        </p:txBody>
      </p:sp>
      <p:sp>
        <p:nvSpPr>
          <p:cNvPr id="1606" name="Google Shape;1606;p129"/>
          <p:cNvSpPr txBox="1">
            <a:spLocks noGrp="1"/>
          </p:cNvSpPr>
          <p:nvPr>
            <p:ph type="body" idx="7"/>
          </p:nvPr>
        </p:nvSpPr>
        <p:spPr>
          <a:xfrm>
            <a:off x="7086834" y="1953750"/>
            <a:ext cx="1179300" cy="1236000"/>
          </a:xfrm>
          <a:prstGeom prst="rect">
            <a:avLst/>
          </a:prstGeom>
        </p:spPr>
        <p:txBody>
          <a:bodyPr spcFirstLastPara="1" wrap="square" lIns="0" tIns="0" rIns="0" bIns="0" anchor="t" anchorCtr="0">
            <a:normAutofit/>
          </a:bodyPr>
          <a:lstStyle>
            <a:lvl1pPr marL="457200" lvl="0"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1pPr>
            <a:lvl2pPr marL="914400" lvl="1"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2pPr>
            <a:lvl3pPr marL="1371600" lvl="2"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3pPr>
            <a:lvl4pPr marL="1828800" lvl="3"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4pPr>
            <a:lvl5pPr marL="2286000" lvl="4"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5pPr>
            <a:lvl6pPr marL="2743200" lvl="5"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6pPr>
            <a:lvl7pPr marL="3200400" lvl="6"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7pPr>
            <a:lvl8pPr marL="3657600" lvl="7"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8pPr>
            <a:lvl9pPr marL="4114800" lvl="8"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9pPr>
          </a:lstStyle>
          <a:p>
            <a:endParaRPr/>
          </a:p>
        </p:txBody>
      </p:sp>
      <p:sp>
        <p:nvSpPr>
          <p:cNvPr id="1607" name="Google Shape;1607;p129"/>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608" name="Google Shape;1608;p129"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Venn Diagram 1">
  <p:cSld name="TITLE_AND_BODY_2_1_1_1_1_1_1_1_1_1_1_1_1_1_1_1_1_1_1_1_1_1_1_1_1_1_1_1_1_1_1_1_1_1_2_1_1_1_1_1_1_1_1_1_1_1_1_1_1_1_1_1_1_1_1_1_1_1_1_1_1_1_1_1_1_1_1_1_1_1_1_1_1_1_1_1">
    <p:bg>
      <p:bgPr>
        <a:solidFill>
          <a:schemeClr val="lt1"/>
        </a:solidFill>
        <a:effectLst/>
      </p:bgPr>
    </p:bg>
    <p:spTree>
      <p:nvGrpSpPr>
        <p:cNvPr id="1" name="Shape 1609"/>
        <p:cNvGrpSpPr/>
        <p:nvPr/>
      </p:nvGrpSpPr>
      <p:grpSpPr>
        <a:xfrm>
          <a:off x="0" y="0"/>
          <a:ext cx="0" cy="0"/>
          <a:chOff x="0" y="0"/>
          <a:chExt cx="0" cy="0"/>
        </a:xfrm>
      </p:grpSpPr>
      <p:sp>
        <p:nvSpPr>
          <p:cNvPr id="1610" name="Google Shape;1610;p130"/>
          <p:cNvSpPr txBox="1">
            <a:spLocks noGrp="1"/>
          </p:cNvSpPr>
          <p:nvPr>
            <p:ph type="title"/>
          </p:nvPr>
        </p:nvSpPr>
        <p:spPr>
          <a:xfrm>
            <a:off x="294800" y="791125"/>
            <a:ext cx="2830500" cy="2432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4000"/>
              <a:buFont typeface="Inter SemiBold"/>
              <a:buNone/>
              <a:defRPr sz="40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4000"/>
              <a:buNone/>
              <a:defRPr sz="4000">
                <a:solidFill>
                  <a:srgbClr val="1E4D2B"/>
                </a:solidFill>
              </a:defRPr>
            </a:lvl2pPr>
            <a:lvl3pPr lvl="2" algn="ctr">
              <a:spcBef>
                <a:spcPts val="0"/>
              </a:spcBef>
              <a:spcAft>
                <a:spcPts val="0"/>
              </a:spcAft>
              <a:buClr>
                <a:srgbClr val="1E4D2B"/>
              </a:buClr>
              <a:buSzPts val="4000"/>
              <a:buNone/>
              <a:defRPr sz="4000">
                <a:solidFill>
                  <a:srgbClr val="1E4D2B"/>
                </a:solidFill>
              </a:defRPr>
            </a:lvl3pPr>
            <a:lvl4pPr lvl="3" algn="ctr">
              <a:spcBef>
                <a:spcPts val="0"/>
              </a:spcBef>
              <a:spcAft>
                <a:spcPts val="0"/>
              </a:spcAft>
              <a:buClr>
                <a:srgbClr val="1E4D2B"/>
              </a:buClr>
              <a:buSzPts val="4000"/>
              <a:buNone/>
              <a:defRPr sz="4000">
                <a:solidFill>
                  <a:srgbClr val="1E4D2B"/>
                </a:solidFill>
              </a:defRPr>
            </a:lvl4pPr>
            <a:lvl5pPr lvl="4" algn="ctr">
              <a:spcBef>
                <a:spcPts val="0"/>
              </a:spcBef>
              <a:spcAft>
                <a:spcPts val="0"/>
              </a:spcAft>
              <a:buClr>
                <a:srgbClr val="1E4D2B"/>
              </a:buClr>
              <a:buSzPts val="4000"/>
              <a:buNone/>
              <a:defRPr sz="4000">
                <a:solidFill>
                  <a:srgbClr val="1E4D2B"/>
                </a:solidFill>
              </a:defRPr>
            </a:lvl5pPr>
            <a:lvl6pPr lvl="5" algn="ctr">
              <a:spcBef>
                <a:spcPts val="0"/>
              </a:spcBef>
              <a:spcAft>
                <a:spcPts val="0"/>
              </a:spcAft>
              <a:buClr>
                <a:srgbClr val="1E4D2B"/>
              </a:buClr>
              <a:buSzPts val="4000"/>
              <a:buNone/>
              <a:defRPr sz="4000">
                <a:solidFill>
                  <a:srgbClr val="1E4D2B"/>
                </a:solidFill>
              </a:defRPr>
            </a:lvl6pPr>
            <a:lvl7pPr lvl="6" algn="ctr">
              <a:spcBef>
                <a:spcPts val="0"/>
              </a:spcBef>
              <a:spcAft>
                <a:spcPts val="0"/>
              </a:spcAft>
              <a:buClr>
                <a:srgbClr val="1E4D2B"/>
              </a:buClr>
              <a:buSzPts val="4000"/>
              <a:buNone/>
              <a:defRPr sz="4000">
                <a:solidFill>
                  <a:srgbClr val="1E4D2B"/>
                </a:solidFill>
              </a:defRPr>
            </a:lvl7pPr>
            <a:lvl8pPr lvl="7" algn="ctr">
              <a:spcBef>
                <a:spcPts val="0"/>
              </a:spcBef>
              <a:spcAft>
                <a:spcPts val="0"/>
              </a:spcAft>
              <a:buClr>
                <a:srgbClr val="1E4D2B"/>
              </a:buClr>
              <a:buSzPts val="4000"/>
              <a:buNone/>
              <a:defRPr sz="4000">
                <a:solidFill>
                  <a:srgbClr val="1E4D2B"/>
                </a:solidFill>
              </a:defRPr>
            </a:lvl8pPr>
            <a:lvl9pPr lvl="8" algn="ctr">
              <a:spcBef>
                <a:spcPts val="0"/>
              </a:spcBef>
              <a:spcAft>
                <a:spcPts val="0"/>
              </a:spcAft>
              <a:buClr>
                <a:srgbClr val="1E4D2B"/>
              </a:buClr>
              <a:buSzPts val="4000"/>
              <a:buNone/>
              <a:defRPr sz="4000">
                <a:solidFill>
                  <a:srgbClr val="1E4D2B"/>
                </a:solidFill>
              </a:defRPr>
            </a:lvl9pPr>
          </a:lstStyle>
          <a:p>
            <a:endParaRPr/>
          </a:p>
        </p:txBody>
      </p:sp>
      <p:sp>
        <p:nvSpPr>
          <p:cNvPr id="1611" name="Google Shape;1611;p130"/>
          <p:cNvSpPr txBox="1">
            <a:spLocks noGrp="1"/>
          </p:cNvSpPr>
          <p:nvPr>
            <p:ph type="body" idx="1"/>
          </p:nvPr>
        </p:nvSpPr>
        <p:spPr>
          <a:xfrm>
            <a:off x="294805" y="3314652"/>
            <a:ext cx="2830500" cy="7791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612" name="Google Shape;1612;p130"/>
          <p:cNvSpPr txBox="1">
            <a:spLocks noGrp="1"/>
          </p:cNvSpPr>
          <p:nvPr>
            <p:ph type="subTitle" idx="2"/>
          </p:nvPr>
        </p:nvSpPr>
        <p:spPr>
          <a:xfrm>
            <a:off x="294797" y="2859300"/>
            <a:ext cx="2830500" cy="3780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613" name="Google Shape;1613;p130"/>
          <p:cNvSpPr/>
          <p:nvPr/>
        </p:nvSpPr>
        <p:spPr>
          <a:xfrm>
            <a:off x="4049143" y="849233"/>
            <a:ext cx="3134400" cy="3134400"/>
          </a:xfrm>
          <a:prstGeom prst="ellipse">
            <a:avLst/>
          </a:prstGeom>
          <a:solidFill>
            <a:srgbClr val="B2DD79">
              <a:alpha val="35000"/>
            </a:srgbClr>
          </a:solidFill>
          <a:ln>
            <a:noFill/>
          </a:ln>
        </p:spPr>
        <p:txBody>
          <a:bodyPr spcFirstLastPara="1" wrap="square" lIns="82825" tIns="82825" rIns="82825" bIns="82825" anchor="ctr" anchorCtr="0">
            <a:noAutofit/>
          </a:bodyPr>
          <a:lstStyle/>
          <a:p>
            <a:pPr marL="0" lvl="0" indent="0" algn="ctr" rtl="0">
              <a:spcBef>
                <a:spcPts val="0"/>
              </a:spcBef>
              <a:spcAft>
                <a:spcPts val="0"/>
              </a:spcAft>
              <a:buNone/>
            </a:pPr>
            <a:endParaRPr sz="1268">
              <a:latin typeface="Inter"/>
              <a:ea typeface="Inter"/>
              <a:cs typeface="Inter"/>
              <a:sym typeface="Inter"/>
            </a:endParaRPr>
          </a:p>
        </p:txBody>
      </p:sp>
      <p:sp>
        <p:nvSpPr>
          <p:cNvPr id="1614" name="Google Shape;1614;p130"/>
          <p:cNvSpPr/>
          <p:nvPr/>
        </p:nvSpPr>
        <p:spPr>
          <a:xfrm>
            <a:off x="5714830" y="849233"/>
            <a:ext cx="3134400" cy="3134400"/>
          </a:xfrm>
          <a:prstGeom prst="ellipse">
            <a:avLst/>
          </a:prstGeom>
          <a:solidFill>
            <a:srgbClr val="B2DD79">
              <a:alpha val="35000"/>
            </a:srgbClr>
          </a:solidFill>
          <a:ln>
            <a:noFill/>
          </a:ln>
        </p:spPr>
        <p:txBody>
          <a:bodyPr spcFirstLastPara="1" wrap="square" lIns="82825" tIns="82825" rIns="82825" bIns="82825" anchor="ctr" anchorCtr="0">
            <a:noAutofit/>
          </a:bodyPr>
          <a:lstStyle/>
          <a:p>
            <a:pPr marL="0" lvl="0" indent="0" algn="ctr" rtl="0">
              <a:spcBef>
                <a:spcPts val="0"/>
              </a:spcBef>
              <a:spcAft>
                <a:spcPts val="0"/>
              </a:spcAft>
              <a:buNone/>
            </a:pPr>
            <a:endParaRPr sz="1268">
              <a:latin typeface="Inter"/>
              <a:ea typeface="Inter"/>
              <a:cs typeface="Inter"/>
              <a:sym typeface="Inter"/>
            </a:endParaRPr>
          </a:p>
        </p:txBody>
      </p:sp>
      <p:sp>
        <p:nvSpPr>
          <p:cNvPr id="1615" name="Google Shape;1615;p130"/>
          <p:cNvSpPr txBox="1">
            <a:spLocks noGrp="1"/>
          </p:cNvSpPr>
          <p:nvPr>
            <p:ph type="title" idx="3"/>
          </p:nvPr>
        </p:nvSpPr>
        <p:spPr>
          <a:xfrm>
            <a:off x="4511223" y="1693358"/>
            <a:ext cx="952200" cy="317700"/>
          </a:xfrm>
          <a:prstGeom prst="rect">
            <a:avLst/>
          </a:prstGeom>
        </p:spPr>
        <p:txBody>
          <a:bodyPr spcFirstLastPara="1" wrap="square" lIns="0" tIns="0" rIns="0" bIns="0" anchor="t" anchorCtr="0">
            <a:normAutofit/>
          </a:bodyPr>
          <a:lstStyle>
            <a:lvl1pPr lvl="0">
              <a:spcBef>
                <a:spcPts val="0"/>
              </a:spcBef>
              <a:spcAft>
                <a:spcPts val="0"/>
              </a:spcAft>
              <a:buClr>
                <a:srgbClr val="1E4D2B"/>
              </a:buClr>
              <a:buSzPts val="800"/>
              <a:buFont typeface="Inter SemiBold"/>
              <a:buNone/>
              <a:defRPr sz="8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800"/>
              <a:buNone/>
              <a:defRPr sz="800">
                <a:solidFill>
                  <a:srgbClr val="1E4D2B"/>
                </a:solidFill>
              </a:defRPr>
            </a:lvl2pPr>
            <a:lvl3pPr lvl="2" algn="ctr">
              <a:spcBef>
                <a:spcPts val="0"/>
              </a:spcBef>
              <a:spcAft>
                <a:spcPts val="0"/>
              </a:spcAft>
              <a:buClr>
                <a:srgbClr val="1E4D2B"/>
              </a:buClr>
              <a:buSzPts val="800"/>
              <a:buNone/>
              <a:defRPr sz="800">
                <a:solidFill>
                  <a:srgbClr val="1E4D2B"/>
                </a:solidFill>
              </a:defRPr>
            </a:lvl3pPr>
            <a:lvl4pPr lvl="3" algn="ctr">
              <a:spcBef>
                <a:spcPts val="0"/>
              </a:spcBef>
              <a:spcAft>
                <a:spcPts val="0"/>
              </a:spcAft>
              <a:buClr>
                <a:srgbClr val="1E4D2B"/>
              </a:buClr>
              <a:buSzPts val="800"/>
              <a:buNone/>
              <a:defRPr sz="800">
                <a:solidFill>
                  <a:srgbClr val="1E4D2B"/>
                </a:solidFill>
              </a:defRPr>
            </a:lvl4pPr>
            <a:lvl5pPr lvl="4" algn="ctr">
              <a:spcBef>
                <a:spcPts val="0"/>
              </a:spcBef>
              <a:spcAft>
                <a:spcPts val="0"/>
              </a:spcAft>
              <a:buClr>
                <a:srgbClr val="1E4D2B"/>
              </a:buClr>
              <a:buSzPts val="800"/>
              <a:buNone/>
              <a:defRPr sz="800">
                <a:solidFill>
                  <a:srgbClr val="1E4D2B"/>
                </a:solidFill>
              </a:defRPr>
            </a:lvl5pPr>
            <a:lvl6pPr lvl="5" algn="ctr">
              <a:spcBef>
                <a:spcPts val="0"/>
              </a:spcBef>
              <a:spcAft>
                <a:spcPts val="0"/>
              </a:spcAft>
              <a:buClr>
                <a:srgbClr val="1E4D2B"/>
              </a:buClr>
              <a:buSzPts val="800"/>
              <a:buNone/>
              <a:defRPr sz="800">
                <a:solidFill>
                  <a:srgbClr val="1E4D2B"/>
                </a:solidFill>
              </a:defRPr>
            </a:lvl6pPr>
            <a:lvl7pPr lvl="6" algn="ctr">
              <a:spcBef>
                <a:spcPts val="0"/>
              </a:spcBef>
              <a:spcAft>
                <a:spcPts val="0"/>
              </a:spcAft>
              <a:buClr>
                <a:srgbClr val="1E4D2B"/>
              </a:buClr>
              <a:buSzPts val="800"/>
              <a:buNone/>
              <a:defRPr sz="800">
                <a:solidFill>
                  <a:srgbClr val="1E4D2B"/>
                </a:solidFill>
              </a:defRPr>
            </a:lvl7pPr>
            <a:lvl8pPr lvl="7" algn="ctr">
              <a:spcBef>
                <a:spcPts val="0"/>
              </a:spcBef>
              <a:spcAft>
                <a:spcPts val="0"/>
              </a:spcAft>
              <a:buClr>
                <a:srgbClr val="1E4D2B"/>
              </a:buClr>
              <a:buSzPts val="800"/>
              <a:buNone/>
              <a:defRPr sz="800">
                <a:solidFill>
                  <a:srgbClr val="1E4D2B"/>
                </a:solidFill>
              </a:defRPr>
            </a:lvl8pPr>
            <a:lvl9pPr lvl="8" algn="ctr">
              <a:spcBef>
                <a:spcPts val="0"/>
              </a:spcBef>
              <a:spcAft>
                <a:spcPts val="0"/>
              </a:spcAft>
              <a:buClr>
                <a:srgbClr val="1E4D2B"/>
              </a:buClr>
              <a:buSzPts val="800"/>
              <a:buNone/>
              <a:defRPr sz="800">
                <a:solidFill>
                  <a:srgbClr val="1E4D2B"/>
                </a:solidFill>
              </a:defRPr>
            </a:lvl9pPr>
          </a:lstStyle>
          <a:p>
            <a:endParaRPr/>
          </a:p>
        </p:txBody>
      </p:sp>
      <p:sp>
        <p:nvSpPr>
          <p:cNvPr id="1616" name="Google Shape;1616;p130"/>
          <p:cNvSpPr txBox="1">
            <a:spLocks noGrp="1"/>
          </p:cNvSpPr>
          <p:nvPr>
            <p:ph type="title" idx="4"/>
          </p:nvPr>
        </p:nvSpPr>
        <p:spPr>
          <a:xfrm>
            <a:off x="5991103" y="1693358"/>
            <a:ext cx="952200" cy="317700"/>
          </a:xfrm>
          <a:prstGeom prst="rect">
            <a:avLst/>
          </a:prstGeom>
        </p:spPr>
        <p:txBody>
          <a:bodyPr spcFirstLastPara="1" wrap="square" lIns="0" tIns="0" rIns="0" bIns="0" anchor="t" anchorCtr="0">
            <a:normAutofit/>
          </a:bodyPr>
          <a:lstStyle>
            <a:lvl1pPr lvl="0" algn="ctr">
              <a:spcBef>
                <a:spcPts val="0"/>
              </a:spcBef>
              <a:spcAft>
                <a:spcPts val="0"/>
              </a:spcAft>
              <a:buClr>
                <a:srgbClr val="1E4D2B"/>
              </a:buClr>
              <a:buSzPts val="800"/>
              <a:buFont typeface="Inter SemiBold"/>
              <a:buNone/>
              <a:defRPr sz="8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800"/>
              <a:buNone/>
              <a:defRPr sz="800">
                <a:solidFill>
                  <a:srgbClr val="1E4D2B"/>
                </a:solidFill>
              </a:defRPr>
            </a:lvl2pPr>
            <a:lvl3pPr lvl="2" algn="ctr">
              <a:spcBef>
                <a:spcPts val="0"/>
              </a:spcBef>
              <a:spcAft>
                <a:spcPts val="0"/>
              </a:spcAft>
              <a:buClr>
                <a:srgbClr val="1E4D2B"/>
              </a:buClr>
              <a:buSzPts val="800"/>
              <a:buNone/>
              <a:defRPr sz="800">
                <a:solidFill>
                  <a:srgbClr val="1E4D2B"/>
                </a:solidFill>
              </a:defRPr>
            </a:lvl3pPr>
            <a:lvl4pPr lvl="3" algn="ctr">
              <a:spcBef>
                <a:spcPts val="0"/>
              </a:spcBef>
              <a:spcAft>
                <a:spcPts val="0"/>
              </a:spcAft>
              <a:buClr>
                <a:srgbClr val="1E4D2B"/>
              </a:buClr>
              <a:buSzPts val="800"/>
              <a:buNone/>
              <a:defRPr sz="800">
                <a:solidFill>
                  <a:srgbClr val="1E4D2B"/>
                </a:solidFill>
              </a:defRPr>
            </a:lvl4pPr>
            <a:lvl5pPr lvl="4" algn="ctr">
              <a:spcBef>
                <a:spcPts val="0"/>
              </a:spcBef>
              <a:spcAft>
                <a:spcPts val="0"/>
              </a:spcAft>
              <a:buClr>
                <a:srgbClr val="1E4D2B"/>
              </a:buClr>
              <a:buSzPts val="800"/>
              <a:buNone/>
              <a:defRPr sz="800">
                <a:solidFill>
                  <a:srgbClr val="1E4D2B"/>
                </a:solidFill>
              </a:defRPr>
            </a:lvl5pPr>
            <a:lvl6pPr lvl="5" algn="ctr">
              <a:spcBef>
                <a:spcPts val="0"/>
              </a:spcBef>
              <a:spcAft>
                <a:spcPts val="0"/>
              </a:spcAft>
              <a:buClr>
                <a:srgbClr val="1E4D2B"/>
              </a:buClr>
              <a:buSzPts val="800"/>
              <a:buNone/>
              <a:defRPr sz="800">
                <a:solidFill>
                  <a:srgbClr val="1E4D2B"/>
                </a:solidFill>
              </a:defRPr>
            </a:lvl6pPr>
            <a:lvl7pPr lvl="6" algn="ctr">
              <a:spcBef>
                <a:spcPts val="0"/>
              </a:spcBef>
              <a:spcAft>
                <a:spcPts val="0"/>
              </a:spcAft>
              <a:buClr>
                <a:srgbClr val="1E4D2B"/>
              </a:buClr>
              <a:buSzPts val="800"/>
              <a:buNone/>
              <a:defRPr sz="800">
                <a:solidFill>
                  <a:srgbClr val="1E4D2B"/>
                </a:solidFill>
              </a:defRPr>
            </a:lvl7pPr>
            <a:lvl8pPr lvl="7" algn="ctr">
              <a:spcBef>
                <a:spcPts val="0"/>
              </a:spcBef>
              <a:spcAft>
                <a:spcPts val="0"/>
              </a:spcAft>
              <a:buClr>
                <a:srgbClr val="1E4D2B"/>
              </a:buClr>
              <a:buSzPts val="800"/>
              <a:buNone/>
              <a:defRPr sz="800">
                <a:solidFill>
                  <a:srgbClr val="1E4D2B"/>
                </a:solidFill>
              </a:defRPr>
            </a:lvl8pPr>
            <a:lvl9pPr lvl="8" algn="ctr">
              <a:spcBef>
                <a:spcPts val="0"/>
              </a:spcBef>
              <a:spcAft>
                <a:spcPts val="0"/>
              </a:spcAft>
              <a:buClr>
                <a:srgbClr val="1E4D2B"/>
              </a:buClr>
              <a:buSzPts val="800"/>
              <a:buNone/>
              <a:defRPr sz="800">
                <a:solidFill>
                  <a:srgbClr val="1E4D2B"/>
                </a:solidFill>
              </a:defRPr>
            </a:lvl9pPr>
          </a:lstStyle>
          <a:p>
            <a:endParaRPr/>
          </a:p>
        </p:txBody>
      </p:sp>
      <p:sp>
        <p:nvSpPr>
          <p:cNvPr id="1617" name="Google Shape;1617;p130"/>
          <p:cNvSpPr txBox="1">
            <a:spLocks noGrp="1"/>
          </p:cNvSpPr>
          <p:nvPr>
            <p:ph type="title" idx="5"/>
          </p:nvPr>
        </p:nvSpPr>
        <p:spPr>
          <a:xfrm>
            <a:off x="7383603" y="1693358"/>
            <a:ext cx="952200" cy="317700"/>
          </a:xfrm>
          <a:prstGeom prst="rect">
            <a:avLst/>
          </a:prstGeom>
        </p:spPr>
        <p:txBody>
          <a:bodyPr spcFirstLastPara="1" wrap="square" lIns="0" tIns="0" rIns="0" bIns="0" anchor="t" anchorCtr="0">
            <a:normAutofit/>
          </a:bodyPr>
          <a:lstStyle>
            <a:lvl1pPr lvl="0" algn="r">
              <a:spcBef>
                <a:spcPts val="0"/>
              </a:spcBef>
              <a:spcAft>
                <a:spcPts val="0"/>
              </a:spcAft>
              <a:buClr>
                <a:srgbClr val="1E4D2B"/>
              </a:buClr>
              <a:buSzPts val="800"/>
              <a:buFont typeface="Inter SemiBold"/>
              <a:buNone/>
              <a:defRPr sz="800">
                <a:solidFill>
                  <a:srgbClr val="1E4D2B"/>
                </a:solidFill>
                <a:latin typeface="Inter SemiBold"/>
                <a:ea typeface="Inter SemiBold"/>
                <a:cs typeface="Inter SemiBold"/>
                <a:sym typeface="Inter SemiBold"/>
              </a:defRPr>
            </a:lvl1pPr>
            <a:lvl2pPr lvl="1" algn="r">
              <a:spcBef>
                <a:spcPts val="0"/>
              </a:spcBef>
              <a:spcAft>
                <a:spcPts val="0"/>
              </a:spcAft>
              <a:buClr>
                <a:srgbClr val="1E4D2B"/>
              </a:buClr>
              <a:buSzPts val="800"/>
              <a:buNone/>
              <a:defRPr sz="800">
                <a:solidFill>
                  <a:srgbClr val="1E4D2B"/>
                </a:solidFill>
              </a:defRPr>
            </a:lvl2pPr>
            <a:lvl3pPr lvl="2" algn="r">
              <a:spcBef>
                <a:spcPts val="0"/>
              </a:spcBef>
              <a:spcAft>
                <a:spcPts val="0"/>
              </a:spcAft>
              <a:buClr>
                <a:srgbClr val="1E4D2B"/>
              </a:buClr>
              <a:buSzPts val="800"/>
              <a:buNone/>
              <a:defRPr sz="800">
                <a:solidFill>
                  <a:srgbClr val="1E4D2B"/>
                </a:solidFill>
              </a:defRPr>
            </a:lvl3pPr>
            <a:lvl4pPr lvl="3" algn="r">
              <a:spcBef>
                <a:spcPts val="0"/>
              </a:spcBef>
              <a:spcAft>
                <a:spcPts val="0"/>
              </a:spcAft>
              <a:buClr>
                <a:srgbClr val="1E4D2B"/>
              </a:buClr>
              <a:buSzPts val="800"/>
              <a:buNone/>
              <a:defRPr sz="800">
                <a:solidFill>
                  <a:srgbClr val="1E4D2B"/>
                </a:solidFill>
              </a:defRPr>
            </a:lvl4pPr>
            <a:lvl5pPr lvl="4" algn="r">
              <a:spcBef>
                <a:spcPts val="0"/>
              </a:spcBef>
              <a:spcAft>
                <a:spcPts val="0"/>
              </a:spcAft>
              <a:buClr>
                <a:srgbClr val="1E4D2B"/>
              </a:buClr>
              <a:buSzPts val="800"/>
              <a:buNone/>
              <a:defRPr sz="800">
                <a:solidFill>
                  <a:srgbClr val="1E4D2B"/>
                </a:solidFill>
              </a:defRPr>
            </a:lvl5pPr>
            <a:lvl6pPr lvl="5" algn="r">
              <a:spcBef>
                <a:spcPts val="0"/>
              </a:spcBef>
              <a:spcAft>
                <a:spcPts val="0"/>
              </a:spcAft>
              <a:buClr>
                <a:srgbClr val="1E4D2B"/>
              </a:buClr>
              <a:buSzPts val="800"/>
              <a:buNone/>
              <a:defRPr sz="800">
                <a:solidFill>
                  <a:srgbClr val="1E4D2B"/>
                </a:solidFill>
              </a:defRPr>
            </a:lvl6pPr>
            <a:lvl7pPr lvl="6" algn="r">
              <a:spcBef>
                <a:spcPts val="0"/>
              </a:spcBef>
              <a:spcAft>
                <a:spcPts val="0"/>
              </a:spcAft>
              <a:buClr>
                <a:srgbClr val="1E4D2B"/>
              </a:buClr>
              <a:buSzPts val="800"/>
              <a:buNone/>
              <a:defRPr sz="800">
                <a:solidFill>
                  <a:srgbClr val="1E4D2B"/>
                </a:solidFill>
              </a:defRPr>
            </a:lvl7pPr>
            <a:lvl8pPr lvl="7" algn="r">
              <a:spcBef>
                <a:spcPts val="0"/>
              </a:spcBef>
              <a:spcAft>
                <a:spcPts val="0"/>
              </a:spcAft>
              <a:buClr>
                <a:srgbClr val="1E4D2B"/>
              </a:buClr>
              <a:buSzPts val="800"/>
              <a:buNone/>
              <a:defRPr sz="800">
                <a:solidFill>
                  <a:srgbClr val="1E4D2B"/>
                </a:solidFill>
              </a:defRPr>
            </a:lvl8pPr>
            <a:lvl9pPr lvl="8" algn="r">
              <a:spcBef>
                <a:spcPts val="0"/>
              </a:spcBef>
              <a:spcAft>
                <a:spcPts val="0"/>
              </a:spcAft>
              <a:buClr>
                <a:srgbClr val="1E4D2B"/>
              </a:buClr>
              <a:buSzPts val="800"/>
              <a:buNone/>
              <a:defRPr sz="800">
                <a:solidFill>
                  <a:srgbClr val="1E4D2B"/>
                </a:solidFill>
              </a:defRPr>
            </a:lvl9pPr>
          </a:lstStyle>
          <a:p>
            <a:endParaRPr/>
          </a:p>
        </p:txBody>
      </p:sp>
      <p:sp>
        <p:nvSpPr>
          <p:cNvPr id="1618" name="Google Shape;1618;p130"/>
          <p:cNvSpPr txBox="1">
            <a:spLocks noGrp="1"/>
          </p:cNvSpPr>
          <p:nvPr>
            <p:ph type="body" idx="6"/>
          </p:nvPr>
        </p:nvSpPr>
        <p:spPr>
          <a:xfrm>
            <a:off x="4511231" y="2194010"/>
            <a:ext cx="1012800" cy="1061700"/>
          </a:xfrm>
          <a:prstGeom prst="rect">
            <a:avLst/>
          </a:prstGeom>
        </p:spPr>
        <p:txBody>
          <a:bodyPr spcFirstLastPara="1" wrap="square" lIns="0" tIns="0" rIns="0" bIns="0" anchor="t" anchorCtr="0">
            <a:normAutofit/>
          </a:bodyPr>
          <a:lstStyle>
            <a:lvl1pPr marL="457200" lvl="0" indent="-266700">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1pPr>
            <a:lvl2pPr marL="914400" lvl="1" indent="-266700">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2pPr>
            <a:lvl3pPr marL="1371600" lvl="2" indent="-266700">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3pPr>
            <a:lvl4pPr marL="1828800" lvl="3" indent="-266700">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4pPr>
            <a:lvl5pPr marL="2286000" lvl="4" indent="-266700">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5pPr>
            <a:lvl6pPr marL="2743200" lvl="5" indent="-266700">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6pPr>
            <a:lvl7pPr marL="3200400" lvl="6" indent="-266700">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7pPr>
            <a:lvl8pPr marL="3657600" lvl="7" indent="-266700">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8pPr>
            <a:lvl9pPr marL="4114800" lvl="8" indent="-266700">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9pPr>
          </a:lstStyle>
          <a:p>
            <a:endParaRPr/>
          </a:p>
        </p:txBody>
      </p:sp>
      <p:sp>
        <p:nvSpPr>
          <p:cNvPr id="1619" name="Google Shape;1619;p130"/>
          <p:cNvSpPr txBox="1">
            <a:spLocks noGrp="1"/>
          </p:cNvSpPr>
          <p:nvPr>
            <p:ph type="body" idx="7"/>
          </p:nvPr>
        </p:nvSpPr>
        <p:spPr>
          <a:xfrm>
            <a:off x="5960706" y="2174707"/>
            <a:ext cx="1012800" cy="1061700"/>
          </a:xfrm>
          <a:prstGeom prst="rect">
            <a:avLst/>
          </a:prstGeom>
        </p:spPr>
        <p:txBody>
          <a:bodyPr spcFirstLastPara="1" wrap="square" lIns="0" tIns="0" rIns="78525" bIns="0" anchor="t" anchorCtr="0">
            <a:normAutofit/>
          </a:bodyPr>
          <a:lstStyle>
            <a:lvl1pPr marL="457200" lvl="0"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1pPr>
            <a:lvl2pPr marL="914400" lvl="1"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2pPr>
            <a:lvl3pPr marL="1371600" lvl="2"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3pPr>
            <a:lvl4pPr marL="1828800" lvl="3"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4pPr>
            <a:lvl5pPr marL="2286000" lvl="4"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5pPr>
            <a:lvl6pPr marL="2743200" lvl="5"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6pPr>
            <a:lvl7pPr marL="3200400" lvl="6"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7pPr>
            <a:lvl8pPr marL="3657600" lvl="7"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8pPr>
            <a:lvl9pPr marL="4114800" lvl="8"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9pPr>
          </a:lstStyle>
          <a:p>
            <a:endParaRPr/>
          </a:p>
        </p:txBody>
      </p:sp>
      <p:sp>
        <p:nvSpPr>
          <p:cNvPr id="1620" name="Google Shape;1620;p130"/>
          <p:cNvSpPr txBox="1">
            <a:spLocks noGrp="1"/>
          </p:cNvSpPr>
          <p:nvPr>
            <p:ph type="body" idx="8"/>
          </p:nvPr>
        </p:nvSpPr>
        <p:spPr>
          <a:xfrm>
            <a:off x="7322788" y="2174707"/>
            <a:ext cx="1012800" cy="1061700"/>
          </a:xfrm>
          <a:prstGeom prst="rect">
            <a:avLst/>
          </a:prstGeom>
        </p:spPr>
        <p:txBody>
          <a:bodyPr spcFirstLastPara="1" wrap="square" lIns="0" tIns="0" rIns="0" bIns="0" anchor="t" anchorCtr="0">
            <a:normAutofit/>
          </a:bodyPr>
          <a:lstStyle>
            <a:lvl1pPr marL="457200" lvl="0"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1pPr>
            <a:lvl2pPr marL="914400" lvl="1"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2pPr>
            <a:lvl3pPr marL="1371600" lvl="2"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3pPr>
            <a:lvl4pPr marL="1828800" lvl="3"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4pPr>
            <a:lvl5pPr marL="2286000" lvl="4"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5pPr>
            <a:lvl6pPr marL="2743200" lvl="5"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6pPr>
            <a:lvl7pPr marL="3200400" lvl="6"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7pPr>
            <a:lvl8pPr marL="3657600" lvl="7"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8pPr>
            <a:lvl9pPr marL="4114800" lvl="8" indent="-266700" algn="ct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9pPr>
          </a:lstStyle>
          <a:p>
            <a:endParaRPr/>
          </a:p>
        </p:txBody>
      </p:sp>
      <p:sp>
        <p:nvSpPr>
          <p:cNvPr id="1621" name="Google Shape;1621;p130"/>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sp>
        <p:nvSpPr>
          <p:cNvPr id="1622" name="Google Shape;1622;p130"/>
          <p:cNvSpPr txBox="1"/>
          <p:nvPr/>
        </p:nvSpPr>
        <p:spPr>
          <a:xfrm rot="-5400000">
            <a:off x="8705050" y="26589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623" name="Google Shape;1623;p130"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
        <p:nvSpPr>
          <p:cNvPr id="1624" name="Google Shape;1624;p130"/>
          <p:cNvSpPr txBox="1">
            <a:spLocks noGrp="1"/>
          </p:cNvSpPr>
          <p:nvPr>
            <p:ph type="subTitle" idx="9"/>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1625" name="Google Shape;1625;p130"/>
          <p:cNvSpPr txBox="1">
            <a:spLocks noGrp="1"/>
          </p:cNvSpPr>
          <p:nvPr>
            <p:ph type="subTitle" idx="13"/>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1626" name="Google Shape;1626;p130"/>
          <p:cNvSpPr txBox="1">
            <a:spLocks noGrp="1"/>
          </p:cNvSpPr>
          <p:nvPr>
            <p:ph type="subTitle" idx="14"/>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cxnSp>
        <p:nvCxnSpPr>
          <p:cNvPr id="1627" name="Google Shape;1627;p130"/>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Pyramid/Funnel Diagram">
  <p:cSld name="TITLE_AND_BODY_2_1_1_1_1_1_1_1_1_1_1_1_1_1_1_1_1_1_1_1_1_1_1_1_1_1_1_1_1_1_1_1_1_1_2_1_1_1_1_1_1_1_1_1_1_1_1_1_1_1_1_1_1_1_1_1_1_1_1_1_1_1_1_1_1_1_1_1_1_1_1_1_1_1_1_1_1_1">
    <p:bg>
      <p:bgPr>
        <a:solidFill>
          <a:schemeClr val="lt1"/>
        </a:solidFill>
        <a:effectLst/>
      </p:bgPr>
    </p:bg>
    <p:spTree>
      <p:nvGrpSpPr>
        <p:cNvPr id="1" name="Shape 1628"/>
        <p:cNvGrpSpPr/>
        <p:nvPr/>
      </p:nvGrpSpPr>
      <p:grpSpPr>
        <a:xfrm>
          <a:off x="0" y="0"/>
          <a:ext cx="0" cy="0"/>
          <a:chOff x="0" y="0"/>
          <a:chExt cx="0" cy="0"/>
        </a:xfrm>
      </p:grpSpPr>
      <p:sp>
        <p:nvSpPr>
          <p:cNvPr id="1629" name="Google Shape;1629;p131"/>
          <p:cNvSpPr txBox="1">
            <a:spLocks noGrp="1"/>
          </p:cNvSpPr>
          <p:nvPr>
            <p:ph type="title"/>
          </p:nvPr>
        </p:nvSpPr>
        <p:spPr>
          <a:xfrm>
            <a:off x="306559" y="791125"/>
            <a:ext cx="7616400" cy="7152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3000"/>
              <a:buFont typeface="Inter SemiBold"/>
              <a:buNone/>
              <a:defRPr sz="30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3600"/>
              <a:buNone/>
              <a:defRPr sz="3600">
                <a:solidFill>
                  <a:srgbClr val="1E4D2B"/>
                </a:solidFill>
              </a:defRPr>
            </a:lvl2pPr>
            <a:lvl3pPr lvl="2" algn="ctr">
              <a:spcBef>
                <a:spcPts val="0"/>
              </a:spcBef>
              <a:spcAft>
                <a:spcPts val="0"/>
              </a:spcAft>
              <a:buClr>
                <a:srgbClr val="1E4D2B"/>
              </a:buClr>
              <a:buSzPts val="3600"/>
              <a:buNone/>
              <a:defRPr sz="3600">
                <a:solidFill>
                  <a:srgbClr val="1E4D2B"/>
                </a:solidFill>
              </a:defRPr>
            </a:lvl3pPr>
            <a:lvl4pPr lvl="3" algn="ctr">
              <a:spcBef>
                <a:spcPts val="0"/>
              </a:spcBef>
              <a:spcAft>
                <a:spcPts val="0"/>
              </a:spcAft>
              <a:buClr>
                <a:srgbClr val="1E4D2B"/>
              </a:buClr>
              <a:buSzPts val="3600"/>
              <a:buNone/>
              <a:defRPr sz="3600">
                <a:solidFill>
                  <a:srgbClr val="1E4D2B"/>
                </a:solidFill>
              </a:defRPr>
            </a:lvl4pPr>
            <a:lvl5pPr lvl="4" algn="ctr">
              <a:spcBef>
                <a:spcPts val="0"/>
              </a:spcBef>
              <a:spcAft>
                <a:spcPts val="0"/>
              </a:spcAft>
              <a:buClr>
                <a:srgbClr val="1E4D2B"/>
              </a:buClr>
              <a:buSzPts val="3600"/>
              <a:buNone/>
              <a:defRPr sz="3600">
                <a:solidFill>
                  <a:srgbClr val="1E4D2B"/>
                </a:solidFill>
              </a:defRPr>
            </a:lvl5pPr>
            <a:lvl6pPr lvl="5" algn="ctr">
              <a:spcBef>
                <a:spcPts val="0"/>
              </a:spcBef>
              <a:spcAft>
                <a:spcPts val="0"/>
              </a:spcAft>
              <a:buClr>
                <a:srgbClr val="1E4D2B"/>
              </a:buClr>
              <a:buSzPts val="3600"/>
              <a:buNone/>
              <a:defRPr sz="3600">
                <a:solidFill>
                  <a:srgbClr val="1E4D2B"/>
                </a:solidFill>
              </a:defRPr>
            </a:lvl6pPr>
            <a:lvl7pPr lvl="6" algn="ctr">
              <a:spcBef>
                <a:spcPts val="0"/>
              </a:spcBef>
              <a:spcAft>
                <a:spcPts val="0"/>
              </a:spcAft>
              <a:buClr>
                <a:srgbClr val="1E4D2B"/>
              </a:buClr>
              <a:buSzPts val="3600"/>
              <a:buNone/>
              <a:defRPr sz="3600">
                <a:solidFill>
                  <a:srgbClr val="1E4D2B"/>
                </a:solidFill>
              </a:defRPr>
            </a:lvl7pPr>
            <a:lvl8pPr lvl="7" algn="ctr">
              <a:spcBef>
                <a:spcPts val="0"/>
              </a:spcBef>
              <a:spcAft>
                <a:spcPts val="0"/>
              </a:spcAft>
              <a:buClr>
                <a:srgbClr val="1E4D2B"/>
              </a:buClr>
              <a:buSzPts val="3600"/>
              <a:buNone/>
              <a:defRPr sz="3600">
                <a:solidFill>
                  <a:srgbClr val="1E4D2B"/>
                </a:solidFill>
              </a:defRPr>
            </a:lvl8pPr>
            <a:lvl9pPr lvl="8" algn="ctr">
              <a:spcBef>
                <a:spcPts val="0"/>
              </a:spcBef>
              <a:spcAft>
                <a:spcPts val="0"/>
              </a:spcAft>
              <a:buClr>
                <a:srgbClr val="1E4D2B"/>
              </a:buClr>
              <a:buSzPts val="3600"/>
              <a:buNone/>
              <a:defRPr sz="3600">
                <a:solidFill>
                  <a:srgbClr val="1E4D2B"/>
                </a:solidFill>
              </a:defRPr>
            </a:lvl9pPr>
          </a:lstStyle>
          <a:p>
            <a:endParaRPr/>
          </a:p>
        </p:txBody>
      </p:sp>
      <p:sp>
        <p:nvSpPr>
          <p:cNvPr id="1630" name="Google Shape;1630;p131"/>
          <p:cNvSpPr txBox="1">
            <a:spLocks noGrp="1"/>
          </p:cNvSpPr>
          <p:nvPr>
            <p:ph type="body" idx="1"/>
          </p:nvPr>
        </p:nvSpPr>
        <p:spPr>
          <a:xfrm>
            <a:off x="4940525" y="1896112"/>
            <a:ext cx="3883800" cy="315900"/>
          </a:xfrm>
          <a:prstGeom prst="rect">
            <a:avLst/>
          </a:prstGeom>
        </p:spPr>
        <p:txBody>
          <a:bodyPr spcFirstLastPara="1" wrap="square" lIns="0" tIns="0" rIns="0" bIns="0" anchor="t" anchorCtr="0">
            <a:normAutofit/>
          </a:bodyPr>
          <a:lstStyle>
            <a:lvl1pPr marL="457200" lvl="0"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1pPr>
            <a:lvl2pPr marL="914400" lvl="1"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2pPr>
            <a:lvl3pPr marL="1371600" lvl="2"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3pPr>
            <a:lvl4pPr marL="1828800" lvl="3"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4pPr>
            <a:lvl5pPr marL="2286000" lvl="4"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5pPr>
            <a:lvl6pPr marL="2743200" lvl="5"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6pPr>
            <a:lvl7pPr marL="3200400" lvl="6"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7pPr>
            <a:lvl8pPr marL="3657600" lvl="7"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8pPr>
            <a:lvl9pPr marL="4114800" lvl="8"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9pPr>
          </a:lstStyle>
          <a:p>
            <a:endParaRPr/>
          </a:p>
        </p:txBody>
      </p:sp>
      <p:sp>
        <p:nvSpPr>
          <p:cNvPr id="1631" name="Google Shape;1631;p131"/>
          <p:cNvSpPr txBox="1">
            <a:spLocks noGrp="1"/>
          </p:cNvSpPr>
          <p:nvPr>
            <p:ph type="subTitle" idx="2"/>
          </p:nvPr>
        </p:nvSpPr>
        <p:spPr>
          <a:xfrm>
            <a:off x="5316125" y="1632800"/>
            <a:ext cx="3508200" cy="239100"/>
          </a:xfrm>
          <a:prstGeom prst="rect">
            <a:avLst/>
          </a:prstGeom>
        </p:spPr>
        <p:txBody>
          <a:bodyPr spcFirstLastPara="1" wrap="square" lIns="0" tIns="0" rIns="0" bIns="0" anchor="t" anchorCtr="0">
            <a:normAutofit/>
          </a:bodyPr>
          <a:lstStyle>
            <a:lvl1pPr lvl="0"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1pPr>
            <a:lvl2pPr lvl="1"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2pPr>
            <a:lvl3pPr lvl="2"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3pPr>
            <a:lvl4pPr lvl="3"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4pPr>
            <a:lvl5pPr lvl="4"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5pPr>
            <a:lvl6pPr lvl="5"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6pPr>
            <a:lvl7pPr lvl="6"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7pPr>
            <a:lvl8pPr lvl="7"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8pPr>
            <a:lvl9pPr lvl="8"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9pPr>
          </a:lstStyle>
          <a:p>
            <a:endParaRPr/>
          </a:p>
        </p:txBody>
      </p:sp>
      <p:sp>
        <p:nvSpPr>
          <p:cNvPr id="1632" name="Google Shape;1632;p131"/>
          <p:cNvSpPr/>
          <p:nvPr/>
        </p:nvSpPr>
        <p:spPr>
          <a:xfrm>
            <a:off x="1253659" y="1831450"/>
            <a:ext cx="1766400" cy="555000"/>
          </a:xfrm>
          <a:prstGeom prst="rect">
            <a:avLst/>
          </a:prstGeom>
          <a:solidFill>
            <a:srgbClr val="D6F0B4">
              <a:alpha val="254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33" name="Google Shape;1633;p131"/>
          <p:cNvSpPr/>
          <p:nvPr/>
        </p:nvSpPr>
        <p:spPr>
          <a:xfrm>
            <a:off x="998359" y="2498500"/>
            <a:ext cx="2277000" cy="555000"/>
          </a:xfrm>
          <a:prstGeom prst="rect">
            <a:avLst/>
          </a:prstGeom>
          <a:solidFill>
            <a:srgbClr val="D6F0B4">
              <a:alpha val="5044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34" name="Google Shape;1634;p131"/>
          <p:cNvSpPr/>
          <p:nvPr/>
        </p:nvSpPr>
        <p:spPr>
          <a:xfrm>
            <a:off x="721609" y="3165550"/>
            <a:ext cx="2830500" cy="555000"/>
          </a:xfrm>
          <a:prstGeom prst="rect">
            <a:avLst/>
          </a:prstGeom>
          <a:solidFill>
            <a:srgbClr val="B2DD79">
              <a:alpha val="509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35" name="Google Shape;1635;p131"/>
          <p:cNvSpPr/>
          <p:nvPr/>
        </p:nvSpPr>
        <p:spPr>
          <a:xfrm>
            <a:off x="382759" y="3832600"/>
            <a:ext cx="3508200" cy="555000"/>
          </a:xfrm>
          <a:prstGeom prst="rect">
            <a:avLst/>
          </a:prstGeom>
          <a:solidFill>
            <a:srgbClr val="1E4D2B">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636" name="Google Shape;1636;p131"/>
          <p:cNvCxnSpPr/>
          <p:nvPr/>
        </p:nvCxnSpPr>
        <p:spPr>
          <a:xfrm>
            <a:off x="3139725" y="2359375"/>
            <a:ext cx="5684400" cy="0"/>
          </a:xfrm>
          <a:prstGeom prst="straightConnector1">
            <a:avLst/>
          </a:prstGeom>
          <a:noFill/>
          <a:ln w="9525" cap="flat" cmpd="sng">
            <a:solidFill>
              <a:srgbClr val="1E4D2B"/>
            </a:solidFill>
            <a:prstDash val="solid"/>
            <a:round/>
            <a:headEnd type="none" w="med" len="med"/>
            <a:tailEnd type="none" w="med" len="med"/>
          </a:ln>
        </p:spPr>
      </p:cxnSp>
      <p:cxnSp>
        <p:nvCxnSpPr>
          <p:cNvPr id="1637" name="Google Shape;1637;p131"/>
          <p:cNvCxnSpPr/>
          <p:nvPr/>
        </p:nvCxnSpPr>
        <p:spPr>
          <a:xfrm>
            <a:off x="3433700" y="3040700"/>
            <a:ext cx="5390400" cy="0"/>
          </a:xfrm>
          <a:prstGeom prst="straightConnector1">
            <a:avLst/>
          </a:prstGeom>
          <a:noFill/>
          <a:ln w="9525" cap="flat" cmpd="sng">
            <a:solidFill>
              <a:srgbClr val="1E4D2B"/>
            </a:solidFill>
            <a:prstDash val="solid"/>
            <a:round/>
            <a:headEnd type="none" w="med" len="med"/>
            <a:tailEnd type="none" w="med" len="med"/>
          </a:ln>
        </p:spPr>
      </p:cxnSp>
      <p:cxnSp>
        <p:nvCxnSpPr>
          <p:cNvPr id="1638" name="Google Shape;1638;p131"/>
          <p:cNvCxnSpPr/>
          <p:nvPr/>
        </p:nvCxnSpPr>
        <p:spPr>
          <a:xfrm>
            <a:off x="3640198" y="3717000"/>
            <a:ext cx="5184000" cy="0"/>
          </a:xfrm>
          <a:prstGeom prst="straightConnector1">
            <a:avLst/>
          </a:prstGeom>
          <a:noFill/>
          <a:ln w="9525" cap="flat" cmpd="sng">
            <a:solidFill>
              <a:srgbClr val="1E4D2B"/>
            </a:solidFill>
            <a:prstDash val="solid"/>
            <a:round/>
            <a:headEnd type="none" w="med" len="med"/>
            <a:tailEnd type="none" w="med" len="med"/>
          </a:ln>
        </p:spPr>
      </p:cxnSp>
      <p:sp>
        <p:nvSpPr>
          <p:cNvPr id="1639" name="Google Shape;1639;p131"/>
          <p:cNvSpPr txBox="1">
            <a:spLocks noGrp="1"/>
          </p:cNvSpPr>
          <p:nvPr>
            <p:ph type="body" idx="3"/>
          </p:nvPr>
        </p:nvSpPr>
        <p:spPr>
          <a:xfrm>
            <a:off x="4940525" y="2685512"/>
            <a:ext cx="3883800" cy="315900"/>
          </a:xfrm>
          <a:prstGeom prst="rect">
            <a:avLst/>
          </a:prstGeom>
        </p:spPr>
        <p:txBody>
          <a:bodyPr spcFirstLastPara="1" wrap="square" lIns="0" tIns="0" rIns="0" bIns="0" anchor="t" anchorCtr="0">
            <a:normAutofit/>
          </a:bodyPr>
          <a:lstStyle>
            <a:lvl1pPr marL="457200" lvl="0"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1pPr>
            <a:lvl2pPr marL="914400" lvl="1"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2pPr>
            <a:lvl3pPr marL="1371600" lvl="2"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3pPr>
            <a:lvl4pPr marL="1828800" lvl="3"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4pPr>
            <a:lvl5pPr marL="2286000" lvl="4"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5pPr>
            <a:lvl6pPr marL="2743200" lvl="5"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6pPr>
            <a:lvl7pPr marL="3200400" lvl="6"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7pPr>
            <a:lvl8pPr marL="3657600" lvl="7"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8pPr>
            <a:lvl9pPr marL="4114800" lvl="8"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9pPr>
          </a:lstStyle>
          <a:p>
            <a:endParaRPr/>
          </a:p>
        </p:txBody>
      </p:sp>
      <p:sp>
        <p:nvSpPr>
          <p:cNvPr id="1640" name="Google Shape;1640;p131"/>
          <p:cNvSpPr txBox="1">
            <a:spLocks noGrp="1"/>
          </p:cNvSpPr>
          <p:nvPr>
            <p:ph type="subTitle" idx="4"/>
          </p:nvPr>
        </p:nvSpPr>
        <p:spPr>
          <a:xfrm>
            <a:off x="5316125" y="2422200"/>
            <a:ext cx="3508200" cy="239100"/>
          </a:xfrm>
          <a:prstGeom prst="rect">
            <a:avLst/>
          </a:prstGeom>
        </p:spPr>
        <p:txBody>
          <a:bodyPr spcFirstLastPara="1" wrap="square" lIns="0" tIns="0" rIns="0" bIns="0" anchor="t" anchorCtr="0">
            <a:normAutofit/>
          </a:bodyPr>
          <a:lstStyle>
            <a:lvl1pPr lvl="0"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1pPr>
            <a:lvl2pPr lvl="1"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2pPr>
            <a:lvl3pPr lvl="2"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3pPr>
            <a:lvl4pPr lvl="3"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4pPr>
            <a:lvl5pPr lvl="4"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5pPr>
            <a:lvl6pPr lvl="5"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6pPr>
            <a:lvl7pPr lvl="6"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7pPr>
            <a:lvl8pPr lvl="7"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8pPr>
            <a:lvl9pPr lvl="8"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9pPr>
          </a:lstStyle>
          <a:p>
            <a:endParaRPr/>
          </a:p>
        </p:txBody>
      </p:sp>
      <p:sp>
        <p:nvSpPr>
          <p:cNvPr id="1641" name="Google Shape;1641;p131"/>
          <p:cNvSpPr txBox="1">
            <a:spLocks noGrp="1"/>
          </p:cNvSpPr>
          <p:nvPr>
            <p:ph type="body" idx="5"/>
          </p:nvPr>
        </p:nvSpPr>
        <p:spPr>
          <a:xfrm>
            <a:off x="4940525" y="3352562"/>
            <a:ext cx="3883800" cy="315900"/>
          </a:xfrm>
          <a:prstGeom prst="rect">
            <a:avLst/>
          </a:prstGeom>
        </p:spPr>
        <p:txBody>
          <a:bodyPr spcFirstLastPara="1" wrap="square" lIns="0" tIns="0" rIns="0" bIns="0" anchor="t" anchorCtr="0">
            <a:normAutofit/>
          </a:bodyPr>
          <a:lstStyle>
            <a:lvl1pPr marL="457200" lvl="0"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1pPr>
            <a:lvl2pPr marL="914400" lvl="1"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2pPr>
            <a:lvl3pPr marL="1371600" lvl="2"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3pPr>
            <a:lvl4pPr marL="1828800" lvl="3"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4pPr>
            <a:lvl5pPr marL="2286000" lvl="4"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5pPr>
            <a:lvl6pPr marL="2743200" lvl="5"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6pPr>
            <a:lvl7pPr marL="3200400" lvl="6"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7pPr>
            <a:lvl8pPr marL="3657600" lvl="7"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8pPr>
            <a:lvl9pPr marL="4114800" lvl="8"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9pPr>
          </a:lstStyle>
          <a:p>
            <a:endParaRPr/>
          </a:p>
        </p:txBody>
      </p:sp>
      <p:sp>
        <p:nvSpPr>
          <p:cNvPr id="1642" name="Google Shape;1642;p131"/>
          <p:cNvSpPr txBox="1">
            <a:spLocks noGrp="1"/>
          </p:cNvSpPr>
          <p:nvPr>
            <p:ph type="subTitle" idx="6"/>
          </p:nvPr>
        </p:nvSpPr>
        <p:spPr>
          <a:xfrm>
            <a:off x="5316125" y="3089250"/>
            <a:ext cx="3508200" cy="239100"/>
          </a:xfrm>
          <a:prstGeom prst="rect">
            <a:avLst/>
          </a:prstGeom>
        </p:spPr>
        <p:txBody>
          <a:bodyPr spcFirstLastPara="1" wrap="square" lIns="0" tIns="0" rIns="0" bIns="0" anchor="t" anchorCtr="0">
            <a:normAutofit/>
          </a:bodyPr>
          <a:lstStyle>
            <a:lvl1pPr lvl="0"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1pPr>
            <a:lvl2pPr lvl="1"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2pPr>
            <a:lvl3pPr lvl="2"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3pPr>
            <a:lvl4pPr lvl="3"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4pPr>
            <a:lvl5pPr lvl="4"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5pPr>
            <a:lvl6pPr lvl="5"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6pPr>
            <a:lvl7pPr lvl="6"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7pPr>
            <a:lvl8pPr lvl="7"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8pPr>
            <a:lvl9pPr lvl="8"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9pPr>
          </a:lstStyle>
          <a:p>
            <a:endParaRPr/>
          </a:p>
        </p:txBody>
      </p:sp>
      <p:sp>
        <p:nvSpPr>
          <p:cNvPr id="1643" name="Google Shape;1643;p131"/>
          <p:cNvSpPr txBox="1">
            <a:spLocks noGrp="1"/>
          </p:cNvSpPr>
          <p:nvPr>
            <p:ph type="body" idx="7"/>
          </p:nvPr>
        </p:nvSpPr>
        <p:spPr>
          <a:xfrm>
            <a:off x="4940525" y="4044865"/>
            <a:ext cx="3883800" cy="315900"/>
          </a:xfrm>
          <a:prstGeom prst="rect">
            <a:avLst/>
          </a:prstGeom>
        </p:spPr>
        <p:txBody>
          <a:bodyPr spcFirstLastPara="1" wrap="square" lIns="0" tIns="0" rIns="0" bIns="0" anchor="t" anchorCtr="0">
            <a:normAutofit/>
          </a:bodyPr>
          <a:lstStyle>
            <a:lvl1pPr marL="457200" lvl="0"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1pPr>
            <a:lvl2pPr marL="914400" lvl="1"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2pPr>
            <a:lvl3pPr marL="1371600" lvl="2"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3pPr>
            <a:lvl4pPr marL="1828800" lvl="3"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4pPr>
            <a:lvl5pPr marL="2286000" lvl="4"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5pPr>
            <a:lvl6pPr marL="2743200" lvl="5"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6pPr>
            <a:lvl7pPr marL="3200400" lvl="6"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7pPr>
            <a:lvl8pPr marL="3657600" lvl="7"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8pPr>
            <a:lvl9pPr marL="4114800" lvl="8" indent="-266700" algn="r">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9pPr>
          </a:lstStyle>
          <a:p>
            <a:endParaRPr/>
          </a:p>
        </p:txBody>
      </p:sp>
      <p:sp>
        <p:nvSpPr>
          <p:cNvPr id="1644" name="Google Shape;1644;p131"/>
          <p:cNvSpPr txBox="1">
            <a:spLocks noGrp="1"/>
          </p:cNvSpPr>
          <p:nvPr>
            <p:ph type="subTitle" idx="8"/>
          </p:nvPr>
        </p:nvSpPr>
        <p:spPr>
          <a:xfrm>
            <a:off x="5316125" y="3778009"/>
            <a:ext cx="3508200" cy="239100"/>
          </a:xfrm>
          <a:prstGeom prst="rect">
            <a:avLst/>
          </a:prstGeom>
        </p:spPr>
        <p:txBody>
          <a:bodyPr spcFirstLastPara="1" wrap="square" lIns="0" tIns="0" rIns="0" bIns="0" anchor="t" anchorCtr="0">
            <a:normAutofit/>
          </a:bodyPr>
          <a:lstStyle>
            <a:lvl1pPr lvl="0"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1pPr>
            <a:lvl2pPr lvl="1"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2pPr>
            <a:lvl3pPr lvl="2"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3pPr>
            <a:lvl4pPr lvl="3"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4pPr>
            <a:lvl5pPr lvl="4"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5pPr>
            <a:lvl6pPr lvl="5"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6pPr>
            <a:lvl7pPr lvl="6"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7pPr>
            <a:lvl8pPr lvl="7"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8pPr>
            <a:lvl9pPr lvl="8" algn="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9pPr>
          </a:lstStyle>
          <a:p>
            <a:endParaRPr/>
          </a:p>
        </p:txBody>
      </p:sp>
      <p:pic>
        <p:nvPicPr>
          <p:cNvPr id="1645" name="Google Shape;1645;p131"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
        <p:nvSpPr>
          <p:cNvPr id="1646" name="Google Shape;1646;p131"/>
          <p:cNvSpPr txBox="1">
            <a:spLocks noGrp="1"/>
          </p:cNvSpPr>
          <p:nvPr>
            <p:ph type="subTitle" idx="9"/>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1647" name="Google Shape;1647;p131"/>
          <p:cNvSpPr txBox="1">
            <a:spLocks noGrp="1"/>
          </p:cNvSpPr>
          <p:nvPr>
            <p:ph type="subTitle" idx="13"/>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1648" name="Google Shape;1648;p131"/>
          <p:cNvSpPr txBox="1">
            <a:spLocks noGrp="1"/>
          </p:cNvSpPr>
          <p:nvPr>
            <p:ph type="subTitle" idx="14"/>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cxnSp>
        <p:nvCxnSpPr>
          <p:cNvPr id="1649" name="Google Shape;1649;p131"/>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Organizational Chart">
  <p:cSld name="TITLE_AND_BODY_2_1_1_1_1_1_1_1_1_1_1_1_1_1_1_1_1_1_1_1_1_1_1_1_1_1_1_1_1_1_1_1_1_1_2_1_1_1_1_1_1_1_1_1_1_1_1_1_1_1_1_1_1_1_1_1_1_1_1_1_1_1_1_1_1_1_1_1_1_1_1_1_1_1_1_1_1_1_1">
    <p:bg>
      <p:bgPr>
        <a:solidFill>
          <a:schemeClr val="lt1"/>
        </a:solidFill>
        <a:effectLst/>
      </p:bgPr>
    </p:bg>
    <p:spTree>
      <p:nvGrpSpPr>
        <p:cNvPr id="1" name="Shape 1650"/>
        <p:cNvGrpSpPr/>
        <p:nvPr/>
      </p:nvGrpSpPr>
      <p:grpSpPr>
        <a:xfrm>
          <a:off x="0" y="0"/>
          <a:ext cx="0" cy="0"/>
          <a:chOff x="0" y="0"/>
          <a:chExt cx="0" cy="0"/>
        </a:xfrm>
      </p:grpSpPr>
      <p:sp>
        <p:nvSpPr>
          <p:cNvPr id="1651" name="Google Shape;1651;p132"/>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652" name="Google Shape;1652;p132"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
        <p:nvSpPr>
          <p:cNvPr id="1653" name="Google Shape;1653;p132"/>
          <p:cNvSpPr txBox="1">
            <a:spLocks noGrp="1"/>
          </p:cNvSpPr>
          <p:nvPr>
            <p:ph type="title"/>
          </p:nvPr>
        </p:nvSpPr>
        <p:spPr>
          <a:xfrm>
            <a:off x="293525" y="300175"/>
            <a:ext cx="4876200" cy="4203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sp>
        <p:nvSpPr>
          <p:cNvPr id="1654" name="Google Shape;1654;p132"/>
          <p:cNvSpPr txBox="1">
            <a:spLocks noGrp="1"/>
          </p:cNvSpPr>
          <p:nvPr>
            <p:ph type="body" idx="1"/>
          </p:nvPr>
        </p:nvSpPr>
        <p:spPr>
          <a:xfrm>
            <a:off x="293525" y="816175"/>
            <a:ext cx="4200600" cy="4203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Feature Comparison Table">
  <p:cSld name="TITLE_AND_BODY_2_1_1_1_1_1_1_1_1_1_1_1_1_1_1_1_1_1_1_1_1_1_1_1_1_1_1_1_1_1_1_1_1_1_2_1_1_1_1_1_1_1_1_1_1_1_1_1_1_1_1_1_1_1_1_1_1_1_1_1_1_1_1_1_1_1_1_1_1_1_1_1_1_1_1_1_1_1_1_1_1">
    <p:bg>
      <p:bgPr>
        <a:solidFill>
          <a:schemeClr val="lt1"/>
        </a:solidFill>
        <a:effectLst/>
      </p:bgPr>
    </p:bg>
    <p:spTree>
      <p:nvGrpSpPr>
        <p:cNvPr id="1" name="Shape 1660"/>
        <p:cNvGrpSpPr/>
        <p:nvPr/>
      </p:nvGrpSpPr>
      <p:grpSpPr>
        <a:xfrm>
          <a:off x="0" y="0"/>
          <a:ext cx="0" cy="0"/>
          <a:chOff x="0" y="0"/>
          <a:chExt cx="0" cy="0"/>
        </a:xfrm>
      </p:grpSpPr>
      <p:sp>
        <p:nvSpPr>
          <p:cNvPr id="1661" name="Google Shape;1661;p134"/>
          <p:cNvSpPr txBox="1">
            <a:spLocks noGrp="1"/>
          </p:cNvSpPr>
          <p:nvPr>
            <p:ph type="body" idx="1"/>
          </p:nvPr>
        </p:nvSpPr>
        <p:spPr>
          <a:xfrm>
            <a:off x="3733400" y="288425"/>
            <a:ext cx="4476000" cy="8970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662" name="Google Shape;1662;p134"/>
          <p:cNvSpPr txBox="1">
            <a:spLocks noGrp="1"/>
          </p:cNvSpPr>
          <p:nvPr>
            <p:ph type="title"/>
          </p:nvPr>
        </p:nvSpPr>
        <p:spPr>
          <a:xfrm>
            <a:off x="294800" y="288425"/>
            <a:ext cx="2557800" cy="8970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sp>
        <p:nvSpPr>
          <p:cNvPr id="1663" name="Google Shape;1663;p134"/>
          <p:cNvSpPr txBox="1">
            <a:spLocks noGrp="1"/>
          </p:cNvSpPr>
          <p:nvPr>
            <p:ph type="subTitle" idx="2"/>
          </p:nvPr>
        </p:nvSpPr>
        <p:spPr>
          <a:xfrm>
            <a:off x="3614398" y="2335450"/>
            <a:ext cx="1065300" cy="239100"/>
          </a:xfrm>
          <a:prstGeom prst="rect">
            <a:avLst/>
          </a:prstGeom>
        </p:spPr>
        <p:txBody>
          <a:bodyPr spcFirstLastPara="1" wrap="square" lIns="0" tIns="0" rIns="0" bIns="0" anchor="t" anchorCtr="0">
            <a:normAutofit/>
          </a:bodyPr>
          <a:lstStyle>
            <a:lvl1pPr lvl="0"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9pPr>
          </a:lstStyle>
          <a:p>
            <a:endParaRPr/>
          </a:p>
        </p:txBody>
      </p:sp>
      <p:sp>
        <p:nvSpPr>
          <p:cNvPr id="1664" name="Google Shape;1664;p134"/>
          <p:cNvSpPr txBox="1">
            <a:spLocks noGrp="1"/>
          </p:cNvSpPr>
          <p:nvPr>
            <p:ph type="subTitle" idx="3"/>
          </p:nvPr>
        </p:nvSpPr>
        <p:spPr>
          <a:xfrm>
            <a:off x="3614398" y="2892663"/>
            <a:ext cx="1065300" cy="239100"/>
          </a:xfrm>
          <a:prstGeom prst="rect">
            <a:avLst/>
          </a:prstGeom>
        </p:spPr>
        <p:txBody>
          <a:bodyPr spcFirstLastPara="1" wrap="square" lIns="0" tIns="0" rIns="0" bIns="0" anchor="t" anchorCtr="0">
            <a:normAutofit/>
          </a:bodyPr>
          <a:lstStyle>
            <a:lvl1pPr lvl="0"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9pPr>
          </a:lstStyle>
          <a:p>
            <a:endParaRPr/>
          </a:p>
        </p:txBody>
      </p:sp>
      <p:sp>
        <p:nvSpPr>
          <p:cNvPr id="1665" name="Google Shape;1665;p134"/>
          <p:cNvSpPr txBox="1">
            <a:spLocks noGrp="1"/>
          </p:cNvSpPr>
          <p:nvPr>
            <p:ph type="subTitle" idx="4"/>
          </p:nvPr>
        </p:nvSpPr>
        <p:spPr>
          <a:xfrm>
            <a:off x="3614398" y="3449875"/>
            <a:ext cx="1065300" cy="239100"/>
          </a:xfrm>
          <a:prstGeom prst="rect">
            <a:avLst/>
          </a:prstGeom>
        </p:spPr>
        <p:txBody>
          <a:bodyPr spcFirstLastPara="1" wrap="square" lIns="0" tIns="0" rIns="0" bIns="0" anchor="t" anchorCtr="0">
            <a:normAutofit/>
          </a:bodyPr>
          <a:lstStyle>
            <a:lvl1pPr lvl="0"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9pPr>
          </a:lstStyle>
          <a:p>
            <a:endParaRPr/>
          </a:p>
        </p:txBody>
      </p:sp>
      <p:sp>
        <p:nvSpPr>
          <p:cNvPr id="1666" name="Google Shape;1666;p134"/>
          <p:cNvSpPr txBox="1">
            <a:spLocks noGrp="1"/>
          </p:cNvSpPr>
          <p:nvPr>
            <p:ph type="subTitle" idx="5"/>
          </p:nvPr>
        </p:nvSpPr>
        <p:spPr>
          <a:xfrm>
            <a:off x="3614398" y="4007088"/>
            <a:ext cx="1065300" cy="239100"/>
          </a:xfrm>
          <a:prstGeom prst="rect">
            <a:avLst/>
          </a:prstGeom>
        </p:spPr>
        <p:txBody>
          <a:bodyPr spcFirstLastPara="1" wrap="square" lIns="0" tIns="0" rIns="0" bIns="0" anchor="t" anchorCtr="0">
            <a:normAutofit/>
          </a:bodyPr>
          <a:lstStyle>
            <a:lvl1pPr lvl="0"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9pPr>
          </a:lstStyle>
          <a:p>
            <a:endParaRPr/>
          </a:p>
        </p:txBody>
      </p:sp>
      <p:sp>
        <p:nvSpPr>
          <p:cNvPr id="1667" name="Google Shape;1667;p134"/>
          <p:cNvSpPr txBox="1">
            <a:spLocks noGrp="1"/>
          </p:cNvSpPr>
          <p:nvPr>
            <p:ph type="subTitle" idx="6"/>
          </p:nvPr>
        </p:nvSpPr>
        <p:spPr>
          <a:xfrm>
            <a:off x="3614398" y="4564300"/>
            <a:ext cx="1065300" cy="239100"/>
          </a:xfrm>
          <a:prstGeom prst="rect">
            <a:avLst/>
          </a:prstGeom>
        </p:spPr>
        <p:txBody>
          <a:bodyPr spcFirstLastPara="1" wrap="square" lIns="0" tIns="0" rIns="0" bIns="0" anchor="t" anchorCtr="0">
            <a:normAutofit/>
          </a:bodyPr>
          <a:lstStyle>
            <a:lvl1pPr lvl="0"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000"/>
              <a:buFont typeface="Inter SemiBold"/>
              <a:buNone/>
              <a:defRPr sz="1000">
                <a:solidFill>
                  <a:srgbClr val="1E4D2B"/>
                </a:solidFill>
                <a:latin typeface="Inter SemiBold"/>
                <a:ea typeface="Inter SemiBold"/>
                <a:cs typeface="Inter SemiBold"/>
                <a:sym typeface="Inter SemiBold"/>
              </a:defRPr>
            </a:lvl9pPr>
          </a:lstStyle>
          <a:p>
            <a:endParaRPr/>
          </a:p>
        </p:txBody>
      </p:sp>
      <p:sp>
        <p:nvSpPr>
          <p:cNvPr id="1668" name="Google Shape;1668;p134"/>
          <p:cNvSpPr txBox="1">
            <a:spLocks noGrp="1"/>
          </p:cNvSpPr>
          <p:nvPr>
            <p:ph type="subTitle" idx="7"/>
          </p:nvPr>
        </p:nvSpPr>
        <p:spPr>
          <a:xfrm>
            <a:off x="326974" y="1602788"/>
            <a:ext cx="2895300" cy="239100"/>
          </a:xfrm>
          <a:prstGeom prst="rect">
            <a:avLst/>
          </a:prstGeom>
        </p:spPr>
        <p:txBody>
          <a:bodyPr spcFirstLastPara="1" wrap="square" lIns="0" tIns="0" rIns="0" bIns="0" anchor="t" anchorCtr="0">
            <a:normAutofit/>
          </a:bodyPr>
          <a:lstStyle>
            <a:lvl1pPr lvl="0">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1pPr>
            <a:lvl2pPr lvl="1" algn="r">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2pPr>
            <a:lvl3pPr lvl="2" algn="r">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3pPr>
            <a:lvl4pPr lvl="3" algn="r">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4pPr>
            <a:lvl5pPr lvl="4" algn="r">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5pPr>
            <a:lvl6pPr lvl="5" algn="r">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6pPr>
            <a:lvl7pPr lvl="6" algn="r">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7pPr>
            <a:lvl8pPr lvl="7" algn="r">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8pPr>
            <a:lvl9pPr lvl="8" algn="r">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9pPr>
          </a:lstStyle>
          <a:p>
            <a:endParaRPr/>
          </a:p>
        </p:txBody>
      </p:sp>
      <p:sp>
        <p:nvSpPr>
          <p:cNvPr id="1669" name="Google Shape;1669;p134"/>
          <p:cNvSpPr txBox="1">
            <a:spLocks noGrp="1"/>
          </p:cNvSpPr>
          <p:nvPr>
            <p:ph type="subTitle" idx="8"/>
          </p:nvPr>
        </p:nvSpPr>
        <p:spPr>
          <a:xfrm>
            <a:off x="5051000" y="1602775"/>
            <a:ext cx="2895300" cy="239100"/>
          </a:xfrm>
          <a:prstGeom prst="rect">
            <a:avLst/>
          </a:prstGeom>
        </p:spPr>
        <p:txBody>
          <a:bodyPr spcFirstLastPara="1" wrap="square" lIns="0" tIns="0" rIns="0" bIns="0" anchor="t" anchorCtr="0">
            <a:normAutofit/>
          </a:bodyPr>
          <a:lstStyle>
            <a:lvl1pPr lvl="0" algn="r">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1pPr>
            <a:lvl2pPr lvl="1">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2pPr>
            <a:lvl3pPr lvl="2">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3pPr>
            <a:lvl4pPr lvl="3">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4pPr>
            <a:lvl5pPr lvl="4">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5pPr>
            <a:lvl6pPr lvl="5">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6pPr>
            <a:lvl7pPr lvl="6">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7pPr>
            <a:lvl8pPr lvl="7">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8pPr>
            <a:lvl9pPr lvl="8">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9pPr>
          </a:lstStyle>
          <a:p>
            <a:endParaRPr/>
          </a:p>
        </p:txBody>
      </p:sp>
      <p:sp>
        <p:nvSpPr>
          <p:cNvPr id="1670" name="Google Shape;1670;p134"/>
          <p:cNvSpPr txBox="1">
            <a:spLocks noGrp="1"/>
          </p:cNvSpPr>
          <p:nvPr>
            <p:ph type="body" idx="9"/>
          </p:nvPr>
        </p:nvSpPr>
        <p:spPr>
          <a:xfrm>
            <a:off x="5028800" y="1819900"/>
            <a:ext cx="2895300" cy="193200"/>
          </a:xfrm>
          <a:prstGeom prst="rect">
            <a:avLst/>
          </a:prstGeom>
        </p:spPr>
        <p:txBody>
          <a:bodyPr spcFirstLastPara="1" wrap="square" lIns="0" tIns="0" rIns="0" bIns="0" anchor="t" anchorCtr="0">
            <a:normAutofit/>
          </a:bodyPr>
          <a:lstStyle>
            <a:lvl1pPr marL="457200" lvl="0" indent="-266700" algn="r">
              <a:lnSpc>
                <a:spcPct val="150000"/>
              </a:lnSpc>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1pPr>
            <a:lvl2pPr marL="914400" lvl="1" indent="-266700" algn="r">
              <a:lnSpc>
                <a:spcPct val="150000"/>
              </a:lnSpc>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2pPr>
            <a:lvl3pPr marL="1371600" lvl="2" indent="-266700" algn="r">
              <a:lnSpc>
                <a:spcPct val="150000"/>
              </a:lnSpc>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3pPr>
            <a:lvl4pPr marL="1828800" lvl="3" indent="-266700" algn="r">
              <a:lnSpc>
                <a:spcPct val="150000"/>
              </a:lnSpc>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4pPr>
            <a:lvl5pPr marL="2286000" lvl="4" indent="-266700" algn="r">
              <a:lnSpc>
                <a:spcPct val="150000"/>
              </a:lnSpc>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5pPr>
            <a:lvl6pPr marL="2743200" lvl="5" indent="-266700" algn="r">
              <a:lnSpc>
                <a:spcPct val="150000"/>
              </a:lnSpc>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6pPr>
            <a:lvl7pPr marL="3200400" lvl="6" indent="-266700" algn="r">
              <a:lnSpc>
                <a:spcPct val="150000"/>
              </a:lnSpc>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7pPr>
            <a:lvl8pPr marL="3657600" lvl="7" indent="-266700" algn="r">
              <a:lnSpc>
                <a:spcPct val="150000"/>
              </a:lnSpc>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8pPr>
            <a:lvl9pPr marL="4114800" lvl="8" indent="-266700" algn="r">
              <a:lnSpc>
                <a:spcPct val="150000"/>
              </a:lnSpc>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9pPr>
          </a:lstStyle>
          <a:p>
            <a:endParaRPr/>
          </a:p>
        </p:txBody>
      </p:sp>
      <p:sp>
        <p:nvSpPr>
          <p:cNvPr id="1671" name="Google Shape;1671;p134"/>
          <p:cNvSpPr txBox="1">
            <a:spLocks noGrp="1"/>
          </p:cNvSpPr>
          <p:nvPr>
            <p:ph type="body" idx="13"/>
          </p:nvPr>
        </p:nvSpPr>
        <p:spPr>
          <a:xfrm>
            <a:off x="326975" y="1841900"/>
            <a:ext cx="2895300" cy="193200"/>
          </a:xfrm>
          <a:prstGeom prst="rect">
            <a:avLst/>
          </a:prstGeom>
        </p:spPr>
        <p:txBody>
          <a:bodyPr spcFirstLastPara="1" wrap="square" lIns="0" tIns="0" rIns="0" bIns="0" anchor="t" anchorCtr="0">
            <a:normAutofit/>
          </a:bodyPr>
          <a:lstStyle>
            <a:lvl1pPr marL="457200" lvl="0" indent="-266700">
              <a:lnSpc>
                <a:spcPct val="150000"/>
              </a:lnSpc>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1pPr>
            <a:lvl2pPr marL="914400" lvl="1" indent="-266700">
              <a:lnSpc>
                <a:spcPct val="150000"/>
              </a:lnSpc>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2pPr>
            <a:lvl3pPr marL="1371600" lvl="2" indent="-266700">
              <a:lnSpc>
                <a:spcPct val="150000"/>
              </a:lnSpc>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3pPr>
            <a:lvl4pPr marL="1828800" lvl="3" indent="-266700">
              <a:lnSpc>
                <a:spcPct val="150000"/>
              </a:lnSpc>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4pPr>
            <a:lvl5pPr marL="2286000" lvl="4" indent="-266700">
              <a:lnSpc>
                <a:spcPct val="150000"/>
              </a:lnSpc>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5pPr>
            <a:lvl6pPr marL="2743200" lvl="5" indent="-266700">
              <a:lnSpc>
                <a:spcPct val="150000"/>
              </a:lnSpc>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6pPr>
            <a:lvl7pPr marL="3200400" lvl="6" indent="-266700">
              <a:lnSpc>
                <a:spcPct val="150000"/>
              </a:lnSpc>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7pPr>
            <a:lvl8pPr marL="3657600" lvl="7" indent="-266700">
              <a:lnSpc>
                <a:spcPct val="150000"/>
              </a:lnSpc>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8pPr>
            <a:lvl9pPr marL="4114800" lvl="8" indent="-266700">
              <a:lnSpc>
                <a:spcPct val="150000"/>
              </a:lnSpc>
              <a:spcBef>
                <a:spcPts val="0"/>
              </a:spcBef>
              <a:spcAft>
                <a:spcPts val="0"/>
              </a:spcAft>
              <a:buClr>
                <a:srgbClr val="1E4D2B"/>
              </a:buClr>
              <a:buSzPts val="600"/>
              <a:buFont typeface="Inter Medium"/>
              <a:buChar char="■"/>
              <a:defRPr sz="600">
                <a:solidFill>
                  <a:srgbClr val="1E4D2B"/>
                </a:solidFill>
                <a:latin typeface="Inter Medium"/>
                <a:ea typeface="Inter Medium"/>
                <a:cs typeface="Inter Medium"/>
                <a:sym typeface="Inter Medium"/>
              </a:defRPr>
            </a:lvl9pPr>
          </a:lstStyle>
          <a:p>
            <a:endParaRPr/>
          </a:p>
        </p:txBody>
      </p:sp>
      <p:sp>
        <p:nvSpPr>
          <p:cNvPr id="1672" name="Google Shape;1672;p134"/>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673" name="Google Shape;1673;p134"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Slide w Image">
  <p:cSld name="Title Slide w Image">
    <p:bg>
      <p:bgPr>
        <a:blipFill>
          <a:blip r:embed="rId2">
            <a:alphaModFix/>
          </a:blip>
          <a:stretch>
            <a:fillRect/>
          </a:stretch>
        </a:blipFill>
        <a:effectLst/>
      </p:bgPr>
    </p:bg>
    <p:spTree>
      <p:nvGrpSpPr>
        <p:cNvPr id="1" name="Shape 6"/>
        <p:cNvGrpSpPr/>
        <p:nvPr/>
      </p:nvGrpSpPr>
      <p:grpSpPr>
        <a:xfrm>
          <a:off x="0" y="0"/>
          <a:ext cx="0" cy="0"/>
          <a:chOff x="0" y="0"/>
          <a:chExt cx="0" cy="0"/>
        </a:xfrm>
      </p:grpSpPr>
      <p:sp>
        <p:nvSpPr>
          <p:cNvPr id="7" name="Google Shape;7;g3ca635cf8fa_0_3"/>
          <p:cNvSpPr txBox="1">
            <a:spLocks noGrp="1"/>
          </p:cNvSpPr>
          <p:nvPr>
            <p:ph type="ctrTitle"/>
          </p:nvPr>
        </p:nvSpPr>
        <p:spPr>
          <a:xfrm>
            <a:off x="390525" y="663725"/>
            <a:ext cx="8222100" cy="9336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chemeClr val="lt2"/>
              </a:buClr>
              <a:buSzPts val="4100"/>
              <a:buFont typeface="Arial"/>
              <a:buNone/>
              <a:defRPr sz="41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endParaRPr/>
          </a:p>
        </p:txBody>
      </p:sp>
      <p:sp>
        <p:nvSpPr>
          <p:cNvPr id="8" name="Google Shape;8;g3ca635cf8fa_0_3"/>
          <p:cNvSpPr txBox="1">
            <a:spLocks noGrp="1"/>
          </p:cNvSpPr>
          <p:nvPr>
            <p:ph type="subTitle" idx="1"/>
          </p:nvPr>
        </p:nvSpPr>
        <p:spPr>
          <a:xfrm>
            <a:off x="390525" y="1499580"/>
            <a:ext cx="8222100" cy="4329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lt2"/>
              </a:buClr>
              <a:buSzPts val="12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9pPr>
          </a:lstStyle>
          <a:p>
            <a:endParaRPr/>
          </a:p>
        </p:txBody>
      </p:sp>
      <p:pic>
        <p:nvPicPr>
          <p:cNvPr id="9" name="Google Shape;9;g3ca635cf8fa_0_3"/>
          <p:cNvPicPr preferRelativeResize="0"/>
          <p:nvPr/>
        </p:nvPicPr>
        <p:blipFill rotWithShape="1">
          <a:blip r:embed="rId3">
            <a:alphaModFix/>
          </a:blip>
          <a:srcRect/>
          <a:stretch/>
        </p:blipFill>
        <p:spPr>
          <a:xfrm>
            <a:off x="164348" y="4784427"/>
            <a:ext cx="577731" cy="216000"/>
          </a:xfrm>
          <a:prstGeom prst="rect">
            <a:avLst/>
          </a:prstGeom>
          <a:noFill/>
          <a:ln>
            <a:noFill/>
          </a:ln>
        </p:spPr>
      </p:pic>
      <p:sp>
        <p:nvSpPr>
          <p:cNvPr id="10" name="Google Shape;10;g3ca635cf8fa_0_3"/>
          <p:cNvSpPr txBox="1">
            <a:spLocks noGrp="1"/>
          </p:cNvSpPr>
          <p:nvPr>
            <p:ph type="sldNum" idx="12"/>
          </p:nvPr>
        </p:nvSpPr>
        <p:spPr>
          <a:xfrm>
            <a:off x="6045750" y="4695625"/>
            <a:ext cx="3026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290"/>
              <a:buFont typeface="Arial"/>
              <a:buNone/>
              <a:defRPr sz="1000" b="0" i="0" u="none" strike="noStrike" cap="none">
                <a:solidFill>
                  <a:schemeClr val="lt2"/>
                </a:solidFill>
                <a:latin typeface="Inter"/>
                <a:ea typeface="Inter"/>
                <a:cs typeface="Inter"/>
                <a:sym typeface="Inter"/>
              </a:defRPr>
            </a:lvl1pPr>
            <a:lvl2pPr marL="0" marR="0" lvl="1" indent="0" algn="r" rtl="0">
              <a:lnSpc>
                <a:spcPct val="100000"/>
              </a:lnSpc>
              <a:spcBef>
                <a:spcPts val="0"/>
              </a:spcBef>
              <a:spcAft>
                <a:spcPts val="0"/>
              </a:spcAft>
              <a:buClr>
                <a:srgbClr val="000000"/>
              </a:buClr>
              <a:buSzPts val="1290"/>
              <a:buFont typeface="Arial"/>
              <a:buNone/>
              <a:defRPr sz="1000" b="0" i="0" u="none" strike="noStrike" cap="none">
                <a:solidFill>
                  <a:schemeClr val="lt2"/>
                </a:solidFill>
                <a:latin typeface="Inter"/>
                <a:ea typeface="Inter"/>
                <a:cs typeface="Inter"/>
                <a:sym typeface="Inter"/>
              </a:defRPr>
            </a:lvl2pPr>
            <a:lvl3pPr marL="0" marR="0" lvl="2" indent="0" algn="r" rtl="0">
              <a:lnSpc>
                <a:spcPct val="100000"/>
              </a:lnSpc>
              <a:spcBef>
                <a:spcPts val="0"/>
              </a:spcBef>
              <a:spcAft>
                <a:spcPts val="0"/>
              </a:spcAft>
              <a:buClr>
                <a:srgbClr val="000000"/>
              </a:buClr>
              <a:buSzPts val="1290"/>
              <a:buFont typeface="Arial"/>
              <a:buNone/>
              <a:defRPr sz="1000" b="0" i="0" u="none" strike="noStrike" cap="none">
                <a:solidFill>
                  <a:schemeClr val="lt2"/>
                </a:solidFill>
                <a:latin typeface="Inter"/>
                <a:ea typeface="Inter"/>
                <a:cs typeface="Inter"/>
                <a:sym typeface="Inter"/>
              </a:defRPr>
            </a:lvl3pPr>
            <a:lvl4pPr marL="0" marR="0" lvl="3" indent="0" algn="r" rtl="0">
              <a:lnSpc>
                <a:spcPct val="100000"/>
              </a:lnSpc>
              <a:spcBef>
                <a:spcPts val="0"/>
              </a:spcBef>
              <a:spcAft>
                <a:spcPts val="0"/>
              </a:spcAft>
              <a:buClr>
                <a:srgbClr val="000000"/>
              </a:buClr>
              <a:buSzPts val="1290"/>
              <a:buFont typeface="Arial"/>
              <a:buNone/>
              <a:defRPr sz="1000" b="0" i="0" u="none" strike="noStrike" cap="none">
                <a:solidFill>
                  <a:schemeClr val="lt2"/>
                </a:solidFill>
                <a:latin typeface="Inter"/>
                <a:ea typeface="Inter"/>
                <a:cs typeface="Inter"/>
                <a:sym typeface="Inter"/>
              </a:defRPr>
            </a:lvl4pPr>
            <a:lvl5pPr marL="0" marR="0" lvl="4" indent="0" algn="r" rtl="0">
              <a:lnSpc>
                <a:spcPct val="100000"/>
              </a:lnSpc>
              <a:spcBef>
                <a:spcPts val="0"/>
              </a:spcBef>
              <a:spcAft>
                <a:spcPts val="0"/>
              </a:spcAft>
              <a:buClr>
                <a:srgbClr val="000000"/>
              </a:buClr>
              <a:buSzPts val="1290"/>
              <a:buFont typeface="Arial"/>
              <a:buNone/>
              <a:defRPr sz="1000" b="0" i="0" u="none" strike="noStrike" cap="none">
                <a:solidFill>
                  <a:schemeClr val="lt2"/>
                </a:solidFill>
                <a:latin typeface="Inter"/>
                <a:ea typeface="Inter"/>
                <a:cs typeface="Inter"/>
                <a:sym typeface="Inter"/>
              </a:defRPr>
            </a:lvl5pPr>
            <a:lvl6pPr marL="0" marR="0" lvl="5" indent="0" algn="r" rtl="0">
              <a:lnSpc>
                <a:spcPct val="100000"/>
              </a:lnSpc>
              <a:spcBef>
                <a:spcPts val="0"/>
              </a:spcBef>
              <a:spcAft>
                <a:spcPts val="0"/>
              </a:spcAft>
              <a:buClr>
                <a:srgbClr val="000000"/>
              </a:buClr>
              <a:buSzPts val="1290"/>
              <a:buFont typeface="Arial"/>
              <a:buNone/>
              <a:defRPr sz="1000" b="0" i="0" u="none" strike="noStrike" cap="none">
                <a:solidFill>
                  <a:schemeClr val="lt2"/>
                </a:solidFill>
                <a:latin typeface="Inter"/>
                <a:ea typeface="Inter"/>
                <a:cs typeface="Inter"/>
                <a:sym typeface="Inter"/>
              </a:defRPr>
            </a:lvl6pPr>
            <a:lvl7pPr marL="0" marR="0" lvl="6" indent="0" algn="r" rtl="0">
              <a:lnSpc>
                <a:spcPct val="100000"/>
              </a:lnSpc>
              <a:spcBef>
                <a:spcPts val="0"/>
              </a:spcBef>
              <a:spcAft>
                <a:spcPts val="0"/>
              </a:spcAft>
              <a:buClr>
                <a:srgbClr val="000000"/>
              </a:buClr>
              <a:buSzPts val="1290"/>
              <a:buFont typeface="Arial"/>
              <a:buNone/>
              <a:defRPr sz="1000" b="0" i="0" u="none" strike="noStrike" cap="none">
                <a:solidFill>
                  <a:schemeClr val="lt2"/>
                </a:solidFill>
                <a:latin typeface="Inter"/>
                <a:ea typeface="Inter"/>
                <a:cs typeface="Inter"/>
                <a:sym typeface="Inter"/>
              </a:defRPr>
            </a:lvl7pPr>
            <a:lvl8pPr marL="0" marR="0" lvl="7" indent="0" algn="r" rtl="0">
              <a:lnSpc>
                <a:spcPct val="100000"/>
              </a:lnSpc>
              <a:spcBef>
                <a:spcPts val="0"/>
              </a:spcBef>
              <a:spcAft>
                <a:spcPts val="0"/>
              </a:spcAft>
              <a:buClr>
                <a:srgbClr val="000000"/>
              </a:buClr>
              <a:buSzPts val="1290"/>
              <a:buFont typeface="Arial"/>
              <a:buNone/>
              <a:defRPr sz="1000" b="0" i="0" u="none" strike="noStrike" cap="none">
                <a:solidFill>
                  <a:schemeClr val="lt2"/>
                </a:solidFill>
                <a:latin typeface="Inter"/>
                <a:ea typeface="Inter"/>
                <a:cs typeface="Inter"/>
                <a:sym typeface="Inter"/>
              </a:defRPr>
            </a:lvl8pPr>
            <a:lvl9pPr marL="0" marR="0" lvl="8" indent="0" algn="r" rtl="0">
              <a:lnSpc>
                <a:spcPct val="100000"/>
              </a:lnSpc>
              <a:spcBef>
                <a:spcPts val="0"/>
              </a:spcBef>
              <a:spcAft>
                <a:spcPts val="0"/>
              </a:spcAft>
              <a:buClr>
                <a:srgbClr val="000000"/>
              </a:buClr>
              <a:buSzPts val="1290"/>
              <a:buFont typeface="Arial"/>
              <a:buNone/>
              <a:defRPr sz="1000" b="0" i="0" u="none" strike="noStrike" cap="none">
                <a:solidFill>
                  <a:schemeClr val="lt2"/>
                </a:solidFill>
                <a:latin typeface="Inter"/>
                <a:ea typeface="Inter"/>
                <a:cs typeface="Inter"/>
                <a:sym typeface="Inter"/>
              </a:defRPr>
            </a:lvl9pPr>
          </a:lstStyle>
          <a:p>
            <a:pPr marL="0" lvl="0" indent="0" algn="r" rtl="0">
              <a:spcBef>
                <a:spcPts val="0"/>
              </a:spcBef>
              <a:spcAft>
                <a:spcPts val="0"/>
              </a:spcAft>
              <a:buNone/>
            </a:pPr>
            <a:r>
              <a:rPr lang="en-US"/>
              <a:t>Confidential &amp; proprietary to Base Power Company – unauthorized use, disclosure, or reproduction is prohibited.</a:t>
            </a:r>
            <a:endParaRPr/>
          </a:p>
        </p:txBody>
      </p:sp>
    </p:spTree>
    <p:extLst>
      <p:ext uri="{BB962C8B-B14F-4D97-AF65-F5344CB8AC3E}">
        <p14:creationId xmlns:p14="http://schemas.microsoft.com/office/powerpoint/2010/main" val="138866747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Title &amp; text l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417F7-D6E8-DAEB-45C1-CA22A6D7CC6A}"/>
              </a:ext>
            </a:extLst>
          </p:cNvPr>
          <p:cNvSpPr/>
          <p:nvPr/>
        </p:nvSpPr>
        <p:spPr>
          <a:xfrm>
            <a:off x="0" y="4814807"/>
            <a:ext cx="9144000" cy="3313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50" dirty="0"/>
          </a:p>
        </p:txBody>
      </p:sp>
      <p:sp>
        <p:nvSpPr>
          <p:cNvPr id="3" name="Rectangle 2">
            <a:extLst>
              <a:ext uri="{FF2B5EF4-FFF2-40B4-BE49-F238E27FC236}">
                <a16:creationId xmlns:a16="http://schemas.microsoft.com/office/drawing/2014/main" id="{0AA7C26B-6F00-28E4-0BCA-955031655FBC}"/>
              </a:ext>
            </a:extLst>
          </p:cNvPr>
          <p:cNvSpPr/>
          <p:nvPr userDrawn="1"/>
        </p:nvSpPr>
        <p:spPr>
          <a:xfrm>
            <a:off x="0" y="4814807"/>
            <a:ext cx="9144000" cy="3313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50" dirty="0"/>
          </a:p>
        </p:txBody>
      </p:sp>
      <p:sp>
        <p:nvSpPr>
          <p:cNvPr id="6" name="Title 1">
            <a:extLst>
              <a:ext uri="{FF2B5EF4-FFF2-40B4-BE49-F238E27FC236}">
                <a16:creationId xmlns:a16="http://schemas.microsoft.com/office/drawing/2014/main" id="{5C93F671-1501-EBC7-1123-B5AF798C76FE}"/>
              </a:ext>
            </a:extLst>
          </p:cNvPr>
          <p:cNvSpPr>
            <a:spLocks noGrp="1"/>
          </p:cNvSpPr>
          <p:nvPr>
            <p:ph type="title"/>
          </p:nvPr>
        </p:nvSpPr>
        <p:spPr>
          <a:xfrm>
            <a:off x="501642" y="170095"/>
            <a:ext cx="7170361" cy="620024"/>
          </a:xfrm>
        </p:spPr>
        <p:txBody>
          <a:bodyPr/>
          <a:lstStyle>
            <a:lvl1pPr>
              <a:defRPr sz="2025" cap="all" baseline="0">
                <a:solidFill>
                  <a:schemeClr val="tx1"/>
                </a:solidFill>
                <a:latin typeface="+mj-lt"/>
              </a:defRPr>
            </a:lvl1pPr>
          </a:lstStyle>
          <a:p>
            <a:r>
              <a:rPr lang="en-US"/>
              <a:t>Click to edit Master title style</a:t>
            </a:r>
          </a:p>
        </p:txBody>
      </p:sp>
      <p:sp>
        <p:nvSpPr>
          <p:cNvPr id="8" name="Content Placeholder 7">
            <a:extLst>
              <a:ext uri="{FF2B5EF4-FFF2-40B4-BE49-F238E27FC236}">
                <a16:creationId xmlns:a16="http://schemas.microsoft.com/office/drawing/2014/main" id="{83605940-C60C-568E-9A86-0F10A1A14A91}"/>
              </a:ext>
            </a:extLst>
          </p:cNvPr>
          <p:cNvSpPr>
            <a:spLocks noGrp="1"/>
          </p:cNvSpPr>
          <p:nvPr>
            <p:ph sz="quarter" idx="14"/>
          </p:nvPr>
        </p:nvSpPr>
        <p:spPr>
          <a:xfrm>
            <a:off x="571502" y="1082383"/>
            <a:ext cx="7504697" cy="3483605"/>
          </a:xfrm>
          <a:prstGeom prst="rect">
            <a:avLst/>
          </a:prstGeom>
        </p:spPr>
        <p:txBody>
          <a:bodyPr/>
          <a:lstStyle>
            <a:lvl1pPr marL="132157" indent="-132157">
              <a:defRPr lang="en-US" sz="1350" kern="1200" dirty="0" smtClean="0">
                <a:solidFill>
                  <a:schemeClr val="bg1">
                    <a:lumMod val="25000"/>
                  </a:schemeClr>
                </a:solidFill>
                <a:latin typeface="+mn-lt"/>
                <a:ea typeface="ＭＳ Ｐゴシック" charset="0"/>
                <a:cs typeface="Helvetica" pitchFamily="2" charset="0"/>
              </a:defRPr>
            </a:lvl1pPr>
            <a:lvl2pPr>
              <a:defRPr lang="en-US" sz="1125" kern="1200" dirty="0" smtClean="0">
                <a:solidFill>
                  <a:schemeClr val="bg1">
                    <a:lumMod val="25000"/>
                  </a:schemeClr>
                </a:solidFill>
                <a:latin typeface="+mn-lt"/>
                <a:ea typeface="ＭＳ Ｐゴシック" charset="0"/>
                <a:cs typeface="+mn-cs"/>
              </a:defRPr>
            </a:lvl2pPr>
            <a:lvl3pPr>
              <a:defRPr>
                <a:solidFill>
                  <a:schemeClr val="bg1">
                    <a:lumMod val="25000"/>
                  </a:schemeClr>
                </a:solidFill>
              </a:defRPr>
            </a:lvl3pPr>
          </a:lstStyle>
          <a:p>
            <a:pPr lvl="0"/>
            <a:r>
              <a:rPr lang="en-US"/>
              <a:t>Click to edit Master text styles</a:t>
            </a:r>
          </a:p>
          <a:p>
            <a:pPr lvl="1"/>
            <a:r>
              <a:rPr lang="en-US"/>
              <a:t>Second level</a:t>
            </a:r>
          </a:p>
          <a:p>
            <a:pPr lvl="2"/>
            <a:r>
              <a:rPr lang="en-US"/>
              <a:t>Third level</a:t>
            </a:r>
          </a:p>
        </p:txBody>
      </p:sp>
      <p:sp>
        <p:nvSpPr>
          <p:cNvPr id="2" name="Slide Number Placeholder 5">
            <a:extLst>
              <a:ext uri="{FF2B5EF4-FFF2-40B4-BE49-F238E27FC236}">
                <a16:creationId xmlns:a16="http://schemas.microsoft.com/office/drawing/2014/main" id="{7A908DC3-5E45-0BB0-2EA8-3C31F4FCC633}"/>
              </a:ext>
            </a:extLst>
          </p:cNvPr>
          <p:cNvSpPr>
            <a:spLocks noGrp="1"/>
          </p:cNvSpPr>
          <p:nvPr>
            <p:ph type="sldNum" sz="quarter" idx="4"/>
          </p:nvPr>
        </p:nvSpPr>
        <p:spPr>
          <a:xfrm>
            <a:off x="8761490" y="4939979"/>
            <a:ext cx="179388" cy="82327"/>
          </a:xfrm>
          <a:prstGeom prst="rect">
            <a:avLst/>
          </a:prstGeom>
          <a:ln>
            <a:noFill/>
          </a:ln>
        </p:spPr>
        <p:txBody>
          <a:bodyPr vert="horz" lIns="0" tIns="0" rIns="0" bIns="0" rtlCol="0" anchor="t"/>
          <a:lstStyle>
            <a:lvl1pPr algn="r" defTabSz="306138" fontAlgn="auto">
              <a:spcBef>
                <a:spcPts val="0"/>
              </a:spcBef>
              <a:spcAft>
                <a:spcPts val="0"/>
              </a:spcAft>
              <a:defRPr sz="394">
                <a:solidFill>
                  <a:schemeClr val="bg1"/>
                </a:solidFill>
                <a:latin typeface="Aptos" panose="020B0004020202020204" pitchFamily="34" charset="0"/>
                <a:ea typeface="+mn-ea"/>
                <a:cs typeface="+mn-cs"/>
              </a:defRPr>
            </a:lvl1pPr>
          </a:lstStyle>
          <a:p>
            <a:pPr>
              <a:defRPr/>
            </a:pPr>
            <a:fld id="{554F5E84-B879-C346-892F-D26C7BF269C3}" type="slidenum">
              <a:rPr lang="en-US" smtClean="0"/>
              <a:pPr>
                <a:defRPr/>
              </a:pPr>
              <a:t>‹#›</a:t>
            </a:fld>
            <a:endParaRPr lang="en-US" dirty="0"/>
          </a:p>
        </p:txBody>
      </p:sp>
      <p:sp>
        <p:nvSpPr>
          <p:cNvPr id="4" name="Footer Placeholder 3">
            <a:extLst>
              <a:ext uri="{FF2B5EF4-FFF2-40B4-BE49-F238E27FC236}">
                <a16:creationId xmlns:a16="http://schemas.microsoft.com/office/drawing/2014/main" id="{A85BFAB2-D2E0-AD58-50DF-1C8634E3F768}"/>
              </a:ext>
            </a:extLst>
          </p:cNvPr>
          <p:cNvSpPr>
            <a:spLocks noGrp="1"/>
          </p:cNvSpPr>
          <p:nvPr>
            <p:ph type="ftr" sz="quarter" idx="13"/>
          </p:nvPr>
        </p:nvSpPr>
        <p:spPr>
          <a:xfrm>
            <a:off x="6208940" y="4921199"/>
            <a:ext cx="2519460" cy="125813"/>
          </a:xfrm>
        </p:spPr>
        <p:txBody>
          <a:bodyPr/>
          <a:lstStyle>
            <a:lvl1pPr>
              <a:defRPr>
                <a:solidFill>
                  <a:schemeClr val="bg1"/>
                </a:solidFill>
              </a:defRPr>
            </a:lvl1pPr>
          </a:lstStyle>
          <a:p>
            <a:r>
              <a:rPr lang="en-US"/>
              <a:t>© 2025 NRG Energy, Inc.  All rights reserved.   /   Proprietary and Confidential Information</a:t>
            </a:r>
            <a:endParaRPr lang="en-US" dirty="0"/>
          </a:p>
        </p:txBody>
      </p:sp>
    </p:spTree>
    <p:extLst>
      <p:ext uri="{BB962C8B-B14F-4D97-AF65-F5344CB8AC3E}">
        <p14:creationId xmlns:p14="http://schemas.microsoft.com/office/powerpoint/2010/main" val="258118005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genda 2">
  <p:cSld name="SECTION_HEADER_2">
    <p:bg>
      <p:bgPr>
        <a:solidFill>
          <a:srgbClr val="F0EEEB"/>
        </a:solidFill>
        <a:effectLst/>
      </p:bgPr>
    </p:bg>
    <p:spTree>
      <p:nvGrpSpPr>
        <p:cNvPr id="1" name="Shape 123"/>
        <p:cNvGrpSpPr/>
        <p:nvPr/>
      </p:nvGrpSpPr>
      <p:grpSpPr>
        <a:xfrm>
          <a:off x="0" y="0"/>
          <a:ext cx="0" cy="0"/>
          <a:chOff x="0" y="0"/>
          <a:chExt cx="0" cy="0"/>
        </a:xfrm>
      </p:grpSpPr>
      <p:sp>
        <p:nvSpPr>
          <p:cNvPr id="124" name="Google Shape;124;p15"/>
          <p:cNvSpPr txBox="1">
            <a:spLocks noGrp="1"/>
          </p:cNvSpPr>
          <p:nvPr>
            <p:ph type="ctrTitle"/>
          </p:nvPr>
        </p:nvSpPr>
        <p:spPr>
          <a:xfrm>
            <a:off x="293525" y="566625"/>
            <a:ext cx="4139400" cy="2091000"/>
          </a:xfrm>
          <a:prstGeom prst="rect">
            <a:avLst/>
          </a:prstGeom>
        </p:spPr>
        <p:txBody>
          <a:bodyPr spcFirstLastPara="1" wrap="square" lIns="0" tIns="0" rIns="91425" bIns="91425" anchor="t" anchorCtr="0">
            <a:normAutofit/>
          </a:bodyPr>
          <a:lstStyle>
            <a:lvl1pPr lvl="0">
              <a:lnSpc>
                <a:spcPct val="90000"/>
              </a:lnSpc>
              <a:spcBef>
                <a:spcPts val="0"/>
              </a:spcBef>
              <a:spcAft>
                <a:spcPts val="0"/>
              </a:spcAft>
              <a:buClr>
                <a:srgbClr val="1E4D2B"/>
              </a:buClr>
              <a:buSzPts val="5000"/>
              <a:buFont typeface="Inter SemiBold"/>
              <a:buNone/>
              <a:defRPr sz="5000">
                <a:solidFill>
                  <a:srgbClr val="1E4D2B"/>
                </a:solidFill>
                <a:latin typeface="Inter SemiBold"/>
                <a:ea typeface="Inter SemiBold"/>
                <a:cs typeface="Inter SemiBold"/>
                <a:sym typeface="Inter Semi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5" name="Google Shape;125;p15"/>
          <p:cNvSpPr txBox="1">
            <a:spLocks noGrp="1"/>
          </p:cNvSpPr>
          <p:nvPr>
            <p:ph type="subTitle" idx="1"/>
          </p:nvPr>
        </p:nvSpPr>
        <p:spPr>
          <a:xfrm>
            <a:off x="4995571" y="566625"/>
            <a:ext cx="3723600" cy="393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E95917"/>
              </a:buClr>
              <a:buSzPts val="1500"/>
              <a:buFont typeface="Inter SemiBold"/>
              <a:buNone/>
              <a:defRPr sz="1500">
                <a:solidFill>
                  <a:srgbClr val="E95917"/>
                </a:solidFill>
                <a:latin typeface="Inter SemiBold"/>
                <a:ea typeface="Inter SemiBold"/>
                <a:cs typeface="Inter SemiBold"/>
                <a:sym typeface="Inter SemiBold"/>
              </a:defRPr>
            </a:lvl1pPr>
            <a:lvl2pPr lvl="1"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2pPr>
            <a:lvl3pPr lvl="2"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3pPr>
            <a:lvl4pPr lvl="3"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4pPr>
            <a:lvl5pPr lvl="4"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5pPr>
            <a:lvl6pPr lvl="5"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6pPr>
            <a:lvl7pPr lvl="6"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7pPr>
            <a:lvl8pPr lvl="7"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8pPr>
            <a:lvl9pPr lvl="8"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9pPr>
          </a:lstStyle>
          <a:p>
            <a:endParaRPr/>
          </a:p>
        </p:txBody>
      </p:sp>
      <p:sp>
        <p:nvSpPr>
          <p:cNvPr id="126" name="Google Shape;126;p15"/>
          <p:cNvSpPr txBox="1">
            <a:spLocks noGrp="1"/>
          </p:cNvSpPr>
          <p:nvPr>
            <p:ph type="subTitle" idx="2"/>
          </p:nvPr>
        </p:nvSpPr>
        <p:spPr>
          <a:xfrm>
            <a:off x="4995571" y="865402"/>
            <a:ext cx="3723600" cy="792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9pPr>
          </a:lstStyle>
          <a:p>
            <a:endParaRPr/>
          </a:p>
        </p:txBody>
      </p:sp>
      <p:cxnSp>
        <p:nvCxnSpPr>
          <p:cNvPr id="127" name="Google Shape;127;p15"/>
          <p:cNvCxnSpPr/>
          <p:nvPr/>
        </p:nvCxnSpPr>
        <p:spPr>
          <a:xfrm>
            <a:off x="4597971" y="566625"/>
            <a:ext cx="0" cy="4067400"/>
          </a:xfrm>
          <a:prstGeom prst="straightConnector1">
            <a:avLst/>
          </a:prstGeom>
          <a:noFill/>
          <a:ln w="9525" cap="flat" cmpd="sng">
            <a:solidFill>
              <a:srgbClr val="1E4D2B"/>
            </a:solidFill>
            <a:prstDash val="solid"/>
            <a:round/>
            <a:headEnd type="none" w="med" len="med"/>
            <a:tailEnd type="none" w="med" len="med"/>
          </a:ln>
        </p:spPr>
      </p:cxnSp>
      <p:sp>
        <p:nvSpPr>
          <p:cNvPr id="128" name="Google Shape;128;p15"/>
          <p:cNvSpPr txBox="1">
            <a:spLocks noGrp="1"/>
          </p:cNvSpPr>
          <p:nvPr>
            <p:ph type="subTitle" idx="3"/>
          </p:nvPr>
        </p:nvSpPr>
        <p:spPr>
          <a:xfrm>
            <a:off x="4995571" y="1522749"/>
            <a:ext cx="3686100" cy="393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E95917"/>
              </a:buClr>
              <a:buSzPts val="1500"/>
              <a:buFont typeface="Inter SemiBold"/>
              <a:buNone/>
              <a:defRPr sz="1500">
                <a:solidFill>
                  <a:srgbClr val="E95917"/>
                </a:solidFill>
                <a:latin typeface="Inter SemiBold"/>
                <a:ea typeface="Inter SemiBold"/>
                <a:cs typeface="Inter SemiBold"/>
                <a:sym typeface="Inter SemiBold"/>
              </a:defRPr>
            </a:lvl1pPr>
            <a:lvl2pPr lvl="1"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2pPr>
            <a:lvl3pPr lvl="2"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3pPr>
            <a:lvl4pPr lvl="3"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4pPr>
            <a:lvl5pPr lvl="4"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5pPr>
            <a:lvl6pPr lvl="5"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6pPr>
            <a:lvl7pPr lvl="6"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7pPr>
            <a:lvl8pPr lvl="7"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8pPr>
            <a:lvl9pPr lvl="8"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9pPr>
          </a:lstStyle>
          <a:p>
            <a:endParaRPr/>
          </a:p>
        </p:txBody>
      </p:sp>
      <p:sp>
        <p:nvSpPr>
          <p:cNvPr id="129" name="Google Shape;129;p15"/>
          <p:cNvSpPr txBox="1">
            <a:spLocks noGrp="1"/>
          </p:cNvSpPr>
          <p:nvPr>
            <p:ph type="subTitle" idx="4"/>
          </p:nvPr>
        </p:nvSpPr>
        <p:spPr>
          <a:xfrm>
            <a:off x="4995571" y="1821525"/>
            <a:ext cx="3686100" cy="792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9pPr>
          </a:lstStyle>
          <a:p>
            <a:endParaRPr/>
          </a:p>
        </p:txBody>
      </p:sp>
      <p:sp>
        <p:nvSpPr>
          <p:cNvPr id="130" name="Google Shape;130;p15"/>
          <p:cNvSpPr txBox="1">
            <a:spLocks noGrp="1"/>
          </p:cNvSpPr>
          <p:nvPr>
            <p:ph type="subTitle" idx="5"/>
          </p:nvPr>
        </p:nvSpPr>
        <p:spPr>
          <a:xfrm>
            <a:off x="4995571" y="2478874"/>
            <a:ext cx="3686100" cy="393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E95917"/>
              </a:buClr>
              <a:buSzPts val="1500"/>
              <a:buFont typeface="Inter SemiBold"/>
              <a:buNone/>
              <a:defRPr sz="1500">
                <a:solidFill>
                  <a:srgbClr val="E95917"/>
                </a:solidFill>
                <a:latin typeface="Inter SemiBold"/>
                <a:ea typeface="Inter SemiBold"/>
                <a:cs typeface="Inter SemiBold"/>
                <a:sym typeface="Inter SemiBold"/>
              </a:defRPr>
            </a:lvl1pPr>
            <a:lvl2pPr lvl="1"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2pPr>
            <a:lvl3pPr lvl="2"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3pPr>
            <a:lvl4pPr lvl="3"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4pPr>
            <a:lvl5pPr lvl="4"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5pPr>
            <a:lvl6pPr lvl="5"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6pPr>
            <a:lvl7pPr lvl="6"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7pPr>
            <a:lvl8pPr lvl="7"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8pPr>
            <a:lvl9pPr lvl="8"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9pPr>
          </a:lstStyle>
          <a:p>
            <a:endParaRPr/>
          </a:p>
        </p:txBody>
      </p:sp>
      <p:sp>
        <p:nvSpPr>
          <p:cNvPr id="131" name="Google Shape;131;p15"/>
          <p:cNvSpPr txBox="1">
            <a:spLocks noGrp="1"/>
          </p:cNvSpPr>
          <p:nvPr>
            <p:ph type="subTitle" idx="6"/>
          </p:nvPr>
        </p:nvSpPr>
        <p:spPr>
          <a:xfrm>
            <a:off x="4995571" y="2777650"/>
            <a:ext cx="3686100" cy="792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9pPr>
          </a:lstStyle>
          <a:p>
            <a:endParaRPr/>
          </a:p>
        </p:txBody>
      </p:sp>
      <p:sp>
        <p:nvSpPr>
          <p:cNvPr id="132" name="Google Shape;132;p15"/>
          <p:cNvSpPr txBox="1">
            <a:spLocks noGrp="1"/>
          </p:cNvSpPr>
          <p:nvPr>
            <p:ph type="subTitle" idx="7"/>
          </p:nvPr>
        </p:nvSpPr>
        <p:spPr>
          <a:xfrm>
            <a:off x="4995571" y="3434999"/>
            <a:ext cx="3686100" cy="393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E95917"/>
              </a:buClr>
              <a:buSzPts val="1500"/>
              <a:buFont typeface="Inter SemiBold"/>
              <a:buNone/>
              <a:defRPr sz="1500">
                <a:solidFill>
                  <a:srgbClr val="E95917"/>
                </a:solidFill>
                <a:latin typeface="Inter SemiBold"/>
                <a:ea typeface="Inter SemiBold"/>
                <a:cs typeface="Inter SemiBold"/>
                <a:sym typeface="Inter SemiBold"/>
              </a:defRPr>
            </a:lvl1pPr>
            <a:lvl2pPr lvl="1"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2pPr>
            <a:lvl3pPr lvl="2"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3pPr>
            <a:lvl4pPr lvl="3"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4pPr>
            <a:lvl5pPr lvl="4"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5pPr>
            <a:lvl6pPr lvl="5"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6pPr>
            <a:lvl7pPr lvl="6"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7pPr>
            <a:lvl8pPr lvl="7"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8pPr>
            <a:lvl9pPr lvl="8" algn="ctr">
              <a:lnSpc>
                <a:spcPct val="100000"/>
              </a:lnSpc>
              <a:spcBef>
                <a:spcPts val="0"/>
              </a:spcBef>
              <a:spcAft>
                <a:spcPts val="0"/>
              </a:spcAft>
              <a:buClr>
                <a:srgbClr val="E95917"/>
              </a:buClr>
              <a:buSzPts val="1800"/>
              <a:buFont typeface="Inter Medium"/>
              <a:buNone/>
              <a:defRPr sz="1800">
                <a:solidFill>
                  <a:srgbClr val="E95917"/>
                </a:solidFill>
                <a:latin typeface="Inter Medium"/>
                <a:ea typeface="Inter Medium"/>
                <a:cs typeface="Inter Medium"/>
                <a:sym typeface="Inter Medium"/>
              </a:defRPr>
            </a:lvl9pPr>
          </a:lstStyle>
          <a:p>
            <a:endParaRPr/>
          </a:p>
        </p:txBody>
      </p:sp>
      <p:sp>
        <p:nvSpPr>
          <p:cNvPr id="133" name="Google Shape;133;p15"/>
          <p:cNvSpPr txBox="1">
            <a:spLocks noGrp="1"/>
          </p:cNvSpPr>
          <p:nvPr>
            <p:ph type="subTitle" idx="8"/>
          </p:nvPr>
        </p:nvSpPr>
        <p:spPr>
          <a:xfrm>
            <a:off x="4995571" y="3733775"/>
            <a:ext cx="3686100" cy="792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9pPr>
          </a:lstStyle>
          <a:p>
            <a:endParaRPr/>
          </a:p>
        </p:txBody>
      </p:sp>
      <p:sp>
        <p:nvSpPr>
          <p:cNvPr id="134" name="Google Shape;134;p15"/>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35" name="Google Shape;135;p15"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Title only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A41F8E-11F3-7C5D-0501-DF127505F316}"/>
              </a:ext>
            </a:extLst>
          </p:cNvPr>
          <p:cNvSpPr/>
          <p:nvPr/>
        </p:nvSpPr>
        <p:spPr>
          <a:xfrm>
            <a:off x="0" y="4814807"/>
            <a:ext cx="9144000" cy="3313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a:p>
        </p:txBody>
      </p:sp>
      <p:sp>
        <p:nvSpPr>
          <p:cNvPr id="6" name="Title 1">
            <a:extLst>
              <a:ext uri="{FF2B5EF4-FFF2-40B4-BE49-F238E27FC236}">
                <a16:creationId xmlns:a16="http://schemas.microsoft.com/office/drawing/2014/main" id="{5C93F671-1501-EBC7-1123-B5AF798C76FE}"/>
              </a:ext>
            </a:extLst>
          </p:cNvPr>
          <p:cNvSpPr>
            <a:spLocks noGrp="1"/>
          </p:cNvSpPr>
          <p:nvPr>
            <p:ph type="title" hasCustomPrompt="1"/>
          </p:nvPr>
        </p:nvSpPr>
        <p:spPr>
          <a:xfrm>
            <a:off x="501537" y="173068"/>
            <a:ext cx="7170361" cy="610964"/>
          </a:xfrm>
        </p:spPr>
        <p:txBody>
          <a:bodyPr/>
          <a:lstStyle>
            <a:lvl1pPr>
              <a:defRPr sz="2700" cap="all" baseline="0">
                <a:solidFill>
                  <a:schemeClr val="tx1"/>
                </a:solidFill>
                <a:latin typeface="+mj-lt"/>
              </a:defRPr>
            </a:lvl1pPr>
          </a:lstStyle>
          <a:p>
            <a:r>
              <a:rPr lang="en-US"/>
              <a:t>CLICK TO EDIT TITLE</a:t>
            </a:r>
          </a:p>
        </p:txBody>
      </p:sp>
      <p:sp>
        <p:nvSpPr>
          <p:cNvPr id="3" name="Rectangle 2">
            <a:extLst>
              <a:ext uri="{FF2B5EF4-FFF2-40B4-BE49-F238E27FC236}">
                <a16:creationId xmlns:a16="http://schemas.microsoft.com/office/drawing/2014/main" id="{D6811BD3-0425-897E-42A5-B1F8A228FC8B}"/>
              </a:ext>
            </a:extLst>
          </p:cNvPr>
          <p:cNvSpPr/>
          <p:nvPr userDrawn="1"/>
        </p:nvSpPr>
        <p:spPr>
          <a:xfrm>
            <a:off x="0" y="4814807"/>
            <a:ext cx="9144000" cy="33134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a:p>
        </p:txBody>
      </p:sp>
      <p:sp>
        <p:nvSpPr>
          <p:cNvPr id="2" name="Slide Number Placeholder 5">
            <a:extLst>
              <a:ext uri="{FF2B5EF4-FFF2-40B4-BE49-F238E27FC236}">
                <a16:creationId xmlns:a16="http://schemas.microsoft.com/office/drawing/2014/main" id="{5A92A9B2-D0F7-C4C9-0055-D72E718DA905}"/>
              </a:ext>
            </a:extLst>
          </p:cNvPr>
          <p:cNvSpPr>
            <a:spLocks noGrp="1"/>
          </p:cNvSpPr>
          <p:nvPr>
            <p:ph type="sldNum" sz="quarter" idx="4"/>
          </p:nvPr>
        </p:nvSpPr>
        <p:spPr>
          <a:xfrm>
            <a:off x="8761490" y="4939976"/>
            <a:ext cx="179388" cy="82327"/>
          </a:xfrm>
          <a:prstGeom prst="rect">
            <a:avLst/>
          </a:prstGeom>
          <a:ln>
            <a:noFill/>
          </a:ln>
        </p:spPr>
        <p:txBody>
          <a:bodyPr vert="horz" lIns="0" tIns="0" rIns="0" bIns="0" rtlCol="0" anchor="t"/>
          <a:lstStyle>
            <a:lvl1pPr algn="r" defTabSz="408184" fontAlgn="auto">
              <a:spcBef>
                <a:spcPts val="0"/>
              </a:spcBef>
              <a:spcAft>
                <a:spcPts val="0"/>
              </a:spcAft>
              <a:defRPr sz="525">
                <a:solidFill>
                  <a:schemeClr val="bg1"/>
                </a:solidFill>
                <a:latin typeface="Aptos" panose="020B0004020202020204" pitchFamily="34" charset="0"/>
                <a:ea typeface="+mn-ea"/>
                <a:cs typeface="+mn-cs"/>
              </a:defRPr>
            </a:lvl1pPr>
          </a:lstStyle>
          <a:p>
            <a:pPr>
              <a:defRPr/>
            </a:pPr>
            <a:fld id="{554F5E84-B879-C346-892F-D26C7BF269C3}" type="slidenum">
              <a:rPr lang="en-US" smtClean="0"/>
              <a:pPr>
                <a:defRPr/>
              </a:pPr>
              <a:t>‹#›</a:t>
            </a:fld>
            <a:endParaRPr lang="en-US"/>
          </a:p>
        </p:txBody>
      </p:sp>
      <p:sp>
        <p:nvSpPr>
          <p:cNvPr id="4" name="Footer Placeholder 3">
            <a:extLst>
              <a:ext uri="{FF2B5EF4-FFF2-40B4-BE49-F238E27FC236}">
                <a16:creationId xmlns:a16="http://schemas.microsoft.com/office/drawing/2014/main" id="{654A3CDE-4582-7B2D-0DDF-7F9BF3D33FB8}"/>
              </a:ext>
            </a:extLst>
          </p:cNvPr>
          <p:cNvSpPr>
            <a:spLocks noGrp="1"/>
          </p:cNvSpPr>
          <p:nvPr>
            <p:ph type="ftr" sz="quarter" idx="10"/>
          </p:nvPr>
        </p:nvSpPr>
        <p:spPr>
          <a:xfrm>
            <a:off x="6110967" y="4921199"/>
            <a:ext cx="2617432" cy="125813"/>
          </a:xfrm>
        </p:spPr>
        <p:txBody>
          <a:bodyPr/>
          <a:lstStyle>
            <a:lvl1pPr>
              <a:defRPr>
                <a:solidFill>
                  <a:schemeClr val="bg1"/>
                </a:solidFill>
              </a:defRPr>
            </a:lvl1pPr>
          </a:lstStyle>
          <a:p>
            <a:r>
              <a:rPr lang="en-US"/>
              <a:t>© 2025 NRG Energy, Inc.  All rights reserved.   /   Proprietary and Confidential Information</a:t>
            </a:r>
          </a:p>
        </p:txBody>
      </p:sp>
    </p:spTree>
    <p:extLst>
      <p:ext uri="{BB962C8B-B14F-4D97-AF65-F5344CB8AC3E}">
        <p14:creationId xmlns:p14="http://schemas.microsoft.com/office/powerpoint/2010/main" val="350782759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genda 3">
  <p:cSld name="SECTION_HEADER_2_1">
    <p:bg>
      <p:bgPr>
        <a:solidFill>
          <a:srgbClr val="1E4D2B"/>
        </a:solidFill>
        <a:effectLst/>
      </p:bgPr>
    </p:bg>
    <p:spTree>
      <p:nvGrpSpPr>
        <p:cNvPr id="1" name="Shape 136"/>
        <p:cNvGrpSpPr/>
        <p:nvPr/>
      </p:nvGrpSpPr>
      <p:grpSpPr>
        <a:xfrm>
          <a:off x="0" y="0"/>
          <a:ext cx="0" cy="0"/>
          <a:chOff x="0" y="0"/>
          <a:chExt cx="0" cy="0"/>
        </a:xfrm>
      </p:grpSpPr>
      <p:sp>
        <p:nvSpPr>
          <p:cNvPr id="137" name="Google Shape;137;p16"/>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77A45A"/>
                </a:solidFill>
                <a:latin typeface="Inter Medium"/>
                <a:ea typeface="Inter Medium"/>
                <a:cs typeface="Inter Medium"/>
                <a:sym typeface="Inter Medium"/>
              </a:rPr>
              <a:t>CONFIDENTIAL</a:t>
            </a:r>
            <a:endParaRPr sz="500">
              <a:solidFill>
                <a:srgbClr val="77A45A"/>
              </a:solidFill>
              <a:latin typeface="Inter Medium"/>
              <a:ea typeface="Inter Medium"/>
              <a:cs typeface="Inter Medium"/>
              <a:sym typeface="Inter Medium"/>
            </a:endParaRPr>
          </a:p>
        </p:txBody>
      </p:sp>
      <p:pic>
        <p:nvPicPr>
          <p:cNvPr id="138" name="Google Shape;138;p16" title="Copy of style=primary, Color=White.png"/>
          <p:cNvPicPr preferRelativeResize="0"/>
          <p:nvPr/>
        </p:nvPicPr>
        <p:blipFill>
          <a:blip r:embed="rId2">
            <a:alphaModFix amt="10000"/>
          </a:blip>
          <a:stretch>
            <a:fillRect/>
          </a:stretch>
        </p:blipFill>
        <p:spPr>
          <a:xfrm>
            <a:off x="299925" y="4639875"/>
            <a:ext cx="484125" cy="181025"/>
          </a:xfrm>
          <a:prstGeom prst="rect">
            <a:avLst/>
          </a:prstGeom>
          <a:noFill/>
          <a:ln>
            <a:noFill/>
          </a:ln>
        </p:spPr>
      </p:pic>
      <p:sp>
        <p:nvSpPr>
          <p:cNvPr id="139" name="Google Shape;139;p16"/>
          <p:cNvSpPr txBox="1">
            <a:spLocks noGrp="1"/>
          </p:cNvSpPr>
          <p:nvPr>
            <p:ph type="ctrTitle"/>
          </p:nvPr>
        </p:nvSpPr>
        <p:spPr>
          <a:xfrm>
            <a:off x="293525" y="566625"/>
            <a:ext cx="4139400" cy="2091000"/>
          </a:xfrm>
          <a:prstGeom prst="rect">
            <a:avLst/>
          </a:prstGeom>
        </p:spPr>
        <p:txBody>
          <a:bodyPr spcFirstLastPara="1" wrap="square" lIns="0" tIns="0" rIns="91425" bIns="91425" anchor="t" anchorCtr="0">
            <a:normAutofit/>
          </a:bodyPr>
          <a:lstStyle>
            <a:lvl1pPr lvl="0">
              <a:lnSpc>
                <a:spcPct val="90000"/>
              </a:lnSpc>
              <a:spcBef>
                <a:spcPts val="0"/>
              </a:spcBef>
              <a:spcAft>
                <a:spcPts val="0"/>
              </a:spcAft>
              <a:buClr>
                <a:schemeClr val="lt1"/>
              </a:buClr>
              <a:buSzPts val="5000"/>
              <a:buFont typeface="Inter SemiBold"/>
              <a:buNone/>
              <a:defRPr sz="5000">
                <a:solidFill>
                  <a:schemeClr val="lt1"/>
                </a:solidFill>
                <a:latin typeface="Inter SemiBold"/>
                <a:ea typeface="Inter SemiBold"/>
                <a:cs typeface="Inter SemiBold"/>
                <a:sym typeface="Inter SemiBold"/>
              </a:defRPr>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a:endParaRPr/>
          </a:p>
        </p:txBody>
      </p:sp>
      <p:sp>
        <p:nvSpPr>
          <p:cNvPr id="140" name="Google Shape;140;p16"/>
          <p:cNvSpPr txBox="1">
            <a:spLocks noGrp="1"/>
          </p:cNvSpPr>
          <p:nvPr>
            <p:ph type="subTitle" idx="1"/>
          </p:nvPr>
        </p:nvSpPr>
        <p:spPr>
          <a:xfrm>
            <a:off x="4995571" y="566625"/>
            <a:ext cx="3723600" cy="393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B2DD79"/>
              </a:buClr>
              <a:buSzPts val="1500"/>
              <a:buFont typeface="Inter SemiBold"/>
              <a:buNone/>
              <a:defRPr sz="1500">
                <a:solidFill>
                  <a:srgbClr val="B2DD79"/>
                </a:solidFill>
                <a:latin typeface="Inter SemiBold"/>
                <a:ea typeface="Inter SemiBold"/>
                <a:cs typeface="Inter SemiBold"/>
                <a:sym typeface="Inter SemiBold"/>
              </a:defRPr>
            </a:lvl1pPr>
            <a:lvl2pPr lvl="1"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2pPr>
            <a:lvl3pPr lvl="2"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3pPr>
            <a:lvl4pPr lvl="3"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4pPr>
            <a:lvl5pPr lvl="4"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5pPr>
            <a:lvl6pPr lvl="5"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6pPr>
            <a:lvl7pPr lvl="6"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7pPr>
            <a:lvl8pPr lvl="7"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8pPr>
            <a:lvl9pPr lvl="8"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9pPr>
          </a:lstStyle>
          <a:p>
            <a:endParaRPr/>
          </a:p>
        </p:txBody>
      </p:sp>
      <p:sp>
        <p:nvSpPr>
          <p:cNvPr id="141" name="Google Shape;141;p16"/>
          <p:cNvSpPr txBox="1">
            <a:spLocks noGrp="1"/>
          </p:cNvSpPr>
          <p:nvPr>
            <p:ph type="subTitle" idx="2"/>
          </p:nvPr>
        </p:nvSpPr>
        <p:spPr>
          <a:xfrm>
            <a:off x="4995571" y="865402"/>
            <a:ext cx="3723600" cy="792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1pPr>
            <a:lvl2pPr lvl="1"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2pPr>
            <a:lvl3pPr lvl="2"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3pPr>
            <a:lvl4pPr lvl="3"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4pPr>
            <a:lvl5pPr lvl="4"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5pPr>
            <a:lvl6pPr lvl="5"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6pPr>
            <a:lvl7pPr lvl="6"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7pPr>
            <a:lvl8pPr lvl="7"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8pPr>
            <a:lvl9pPr lvl="8"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9pPr>
          </a:lstStyle>
          <a:p>
            <a:endParaRPr/>
          </a:p>
        </p:txBody>
      </p:sp>
      <p:cxnSp>
        <p:nvCxnSpPr>
          <p:cNvPr id="142" name="Google Shape;142;p16"/>
          <p:cNvCxnSpPr/>
          <p:nvPr/>
        </p:nvCxnSpPr>
        <p:spPr>
          <a:xfrm>
            <a:off x="4597971" y="566625"/>
            <a:ext cx="0" cy="4067400"/>
          </a:xfrm>
          <a:prstGeom prst="straightConnector1">
            <a:avLst/>
          </a:prstGeom>
          <a:noFill/>
          <a:ln w="9525" cap="flat" cmpd="sng">
            <a:solidFill>
              <a:schemeClr val="lt1"/>
            </a:solidFill>
            <a:prstDash val="solid"/>
            <a:round/>
            <a:headEnd type="none" w="med" len="med"/>
            <a:tailEnd type="none" w="med" len="med"/>
          </a:ln>
        </p:spPr>
      </p:cxnSp>
      <p:sp>
        <p:nvSpPr>
          <p:cNvPr id="143" name="Google Shape;143;p16"/>
          <p:cNvSpPr txBox="1">
            <a:spLocks noGrp="1"/>
          </p:cNvSpPr>
          <p:nvPr>
            <p:ph type="subTitle" idx="3"/>
          </p:nvPr>
        </p:nvSpPr>
        <p:spPr>
          <a:xfrm>
            <a:off x="4995571" y="1522749"/>
            <a:ext cx="3686100" cy="393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B2DD79"/>
              </a:buClr>
              <a:buSzPts val="1500"/>
              <a:buFont typeface="Inter SemiBold"/>
              <a:buNone/>
              <a:defRPr sz="1500">
                <a:solidFill>
                  <a:srgbClr val="B2DD79"/>
                </a:solidFill>
                <a:latin typeface="Inter SemiBold"/>
                <a:ea typeface="Inter SemiBold"/>
                <a:cs typeface="Inter SemiBold"/>
                <a:sym typeface="Inter SemiBold"/>
              </a:defRPr>
            </a:lvl1pPr>
            <a:lvl2pPr lvl="1"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2pPr>
            <a:lvl3pPr lvl="2"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3pPr>
            <a:lvl4pPr lvl="3"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4pPr>
            <a:lvl5pPr lvl="4"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5pPr>
            <a:lvl6pPr lvl="5"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6pPr>
            <a:lvl7pPr lvl="6"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7pPr>
            <a:lvl8pPr lvl="7"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8pPr>
            <a:lvl9pPr lvl="8"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9pPr>
          </a:lstStyle>
          <a:p>
            <a:endParaRPr/>
          </a:p>
        </p:txBody>
      </p:sp>
      <p:sp>
        <p:nvSpPr>
          <p:cNvPr id="144" name="Google Shape;144;p16"/>
          <p:cNvSpPr txBox="1">
            <a:spLocks noGrp="1"/>
          </p:cNvSpPr>
          <p:nvPr>
            <p:ph type="subTitle" idx="4"/>
          </p:nvPr>
        </p:nvSpPr>
        <p:spPr>
          <a:xfrm>
            <a:off x="4995571" y="1821525"/>
            <a:ext cx="3686100" cy="792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1pPr>
            <a:lvl2pPr lvl="1"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2pPr>
            <a:lvl3pPr lvl="2"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3pPr>
            <a:lvl4pPr lvl="3"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4pPr>
            <a:lvl5pPr lvl="4"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5pPr>
            <a:lvl6pPr lvl="5"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6pPr>
            <a:lvl7pPr lvl="6"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7pPr>
            <a:lvl8pPr lvl="7"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8pPr>
            <a:lvl9pPr lvl="8"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9pPr>
          </a:lstStyle>
          <a:p>
            <a:endParaRPr/>
          </a:p>
        </p:txBody>
      </p:sp>
      <p:sp>
        <p:nvSpPr>
          <p:cNvPr id="145" name="Google Shape;145;p16"/>
          <p:cNvSpPr txBox="1">
            <a:spLocks noGrp="1"/>
          </p:cNvSpPr>
          <p:nvPr>
            <p:ph type="subTitle" idx="5"/>
          </p:nvPr>
        </p:nvSpPr>
        <p:spPr>
          <a:xfrm>
            <a:off x="4995571" y="2478874"/>
            <a:ext cx="3686100" cy="393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B2DD79"/>
              </a:buClr>
              <a:buSzPts val="1500"/>
              <a:buFont typeface="Inter SemiBold"/>
              <a:buNone/>
              <a:defRPr sz="1500">
                <a:solidFill>
                  <a:srgbClr val="B2DD79"/>
                </a:solidFill>
                <a:latin typeface="Inter SemiBold"/>
                <a:ea typeface="Inter SemiBold"/>
                <a:cs typeface="Inter SemiBold"/>
                <a:sym typeface="Inter SemiBold"/>
              </a:defRPr>
            </a:lvl1pPr>
            <a:lvl2pPr lvl="1"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2pPr>
            <a:lvl3pPr lvl="2"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3pPr>
            <a:lvl4pPr lvl="3"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4pPr>
            <a:lvl5pPr lvl="4"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5pPr>
            <a:lvl6pPr lvl="5"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6pPr>
            <a:lvl7pPr lvl="6"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7pPr>
            <a:lvl8pPr lvl="7"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8pPr>
            <a:lvl9pPr lvl="8"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9pPr>
          </a:lstStyle>
          <a:p>
            <a:endParaRPr/>
          </a:p>
        </p:txBody>
      </p:sp>
      <p:sp>
        <p:nvSpPr>
          <p:cNvPr id="146" name="Google Shape;146;p16"/>
          <p:cNvSpPr txBox="1">
            <a:spLocks noGrp="1"/>
          </p:cNvSpPr>
          <p:nvPr>
            <p:ph type="subTitle" idx="6"/>
          </p:nvPr>
        </p:nvSpPr>
        <p:spPr>
          <a:xfrm>
            <a:off x="4995571" y="2777650"/>
            <a:ext cx="3686100" cy="792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1pPr>
            <a:lvl2pPr lvl="1"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2pPr>
            <a:lvl3pPr lvl="2"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3pPr>
            <a:lvl4pPr lvl="3"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4pPr>
            <a:lvl5pPr lvl="4"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5pPr>
            <a:lvl6pPr lvl="5"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6pPr>
            <a:lvl7pPr lvl="6"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7pPr>
            <a:lvl8pPr lvl="7"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8pPr>
            <a:lvl9pPr lvl="8"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9pPr>
          </a:lstStyle>
          <a:p>
            <a:endParaRPr/>
          </a:p>
        </p:txBody>
      </p:sp>
      <p:sp>
        <p:nvSpPr>
          <p:cNvPr id="147" name="Google Shape;147;p16"/>
          <p:cNvSpPr txBox="1">
            <a:spLocks noGrp="1"/>
          </p:cNvSpPr>
          <p:nvPr>
            <p:ph type="subTitle" idx="7"/>
          </p:nvPr>
        </p:nvSpPr>
        <p:spPr>
          <a:xfrm>
            <a:off x="4995571" y="3434999"/>
            <a:ext cx="3686100" cy="393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B2DD79"/>
              </a:buClr>
              <a:buSzPts val="1500"/>
              <a:buFont typeface="Inter SemiBold"/>
              <a:buNone/>
              <a:defRPr sz="1500">
                <a:solidFill>
                  <a:srgbClr val="B2DD79"/>
                </a:solidFill>
                <a:latin typeface="Inter SemiBold"/>
                <a:ea typeface="Inter SemiBold"/>
                <a:cs typeface="Inter SemiBold"/>
                <a:sym typeface="Inter SemiBold"/>
              </a:defRPr>
            </a:lvl1pPr>
            <a:lvl2pPr lvl="1"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2pPr>
            <a:lvl3pPr lvl="2"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3pPr>
            <a:lvl4pPr lvl="3"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4pPr>
            <a:lvl5pPr lvl="4"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5pPr>
            <a:lvl6pPr lvl="5"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6pPr>
            <a:lvl7pPr lvl="6"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7pPr>
            <a:lvl8pPr lvl="7"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8pPr>
            <a:lvl9pPr lvl="8" algn="ctr">
              <a:lnSpc>
                <a:spcPct val="100000"/>
              </a:lnSpc>
              <a:spcBef>
                <a:spcPts val="0"/>
              </a:spcBef>
              <a:spcAft>
                <a:spcPts val="0"/>
              </a:spcAft>
              <a:buClr>
                <a:srgbClr val="B2DD79"/>
              </a:buClr>
              <a:buSzPts val="1800"/>
              <a:buFont typeface="Inter Medium"/>
              <a:buNone/>
              <a:defRPr sz="1800">
                <a:solidFill>
                  <a:srgbClr val="B2DD79"/>
                </a:solidFill>
                <a:latin typeface="Inter Medium"/>
                <a:ea typeface="Inter Medium"/>
                <a:cs typeface="Inter Medium"/>
                <a:sym typeface="Inter Medium"/>
              </a:defRPr>
            </a:lvl9pPr>
          </a:lstStyle>
          <a:p>
            <a:endParaRPr/>
          </a:p>
        </p:txBody>
      </p:sp>
      <p:sp>
        <p:nvSpPr>
          <p:cNvPr id="148" name="Google Shape;148;p16"/>
          <p:cNvSpPr txBox="1">
            <a:spLocks noGrp="1"/>
          </p:cNvSpPr>
          <p:nvPr>
            <p:ph type="subTitle" idx="8"/>
          </p:nvPr>
        </p:nvSpPr>
        <p:spPr>
          <a:xfrm>
            <a:off x="4995571" y="3733775"/>
            <a:ext cx="3686100" cy="792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1pPr>
            <a:lvl2pPr lvl="1"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2pPr>
            <a:lvl3pPr lvl="2"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3pPr>
            <a:lvl4pPr lvl="3"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4pPr>
            <a:lvl5pPr lvl="4"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5pPr>
            <a:lvl6pPr lvl="5"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6pPr>
            <a:lvl7pPr lvl="6"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7pPr>
            <a:lvl8pPr lvl="7"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8pPr>
            <a:lvl9pPr lvl="8" algn="ctr">
              <a:lnSpc>
                <a:spcPct val="100000"/>
              </a:lnSpc>
              <a:spcBef>
                <a:spcPts val="0"/>
              </a:spcBef>
              <a:spcAft>
                <a:spcPts val="0"/>
              </a:spcAft>
              <a:buClr>
                <a:schemeClr val="lt1"/>
              </a:buClr>
              <a:buSzPts val="1200"/>
              <a:buFont typeface="Inter Medium"/>
              <a:buNone/>
              <a:defRPr sz="1200">
                <a:solidFill>
                  <a:schemeClr val="lt1"/>
                </a:solidFill>
                <a:latin typeface="Inter Medium"/>
                <a:ea typeface="Inter Medium"/>
                <a:cs typeface="Inter Medium"/>
                <a:sym typeface="Inter Medium"/>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49"/>
        <p:cNvGrpSpPr/>
        <p:nvPr/>
      </p:nvGrpSpPr>
      <p:grpSpPr>
        <a:xfrm>
          <a:off x="0" y="0"/>
          <a:ext cx="0" cy="0"/>
          <a:chOff x="0" y="0"/>
          <a:chExt cx="0" cy="0"/>
        </a:xfrm>
      </p:grpSpPr>
      <p:sp>
        <p:nvSpPr>
          <p:cNvPr id="150" name="Google Shape;150;p17"/>
          <p:cNvSpPr txBox="1">
            <a:spLocks noGrp="1"/>
          </p:cNvSpPr>
          <p:nvPr>
            <p:ph type="title"/>
          </p:nvPr>
        </p:nvSpPr>
        <p:spPr>
          <a:xfrm>
            <a:off x="293516" y="671750"/>
            <a:ext cx="6384600" cy="8418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3600"/>
              <a:buNone/>
              <a:defRPr sz="3600">
                <a:solidFill>
                  <a:srgbClr val="1E4D2B"/>
                </a:solidFill>
              </a:defRPr>
            </a:lvl2pPr>
            <a:lvl3pPr lvl="2" algn="ctr">
              <a:spcBef>
                <a:spcPts val="0"/>
              </a:spcBef>
              <a:spcAft>
                <a:spcPts val="0"/>
              </a:spcAft>
              <a:buClr>
                <a:srgbClr val="1E4D2B"/>
              </a:buClr>
              <a:buSzPts val="3600"/>
              <a:buNone/>
              <a:defRPr sz="3600">
                <a:solidFill>
                  <a:srgbClr val="1E4D2B"/>
                </a:solidFill>
              </a:defRPr>
            </a:lvl3pPr>
            <a:lvl4pPr lvl="3" algn="ctr">
              <a:spcBef>
                <a:spcPts val="0"/>
              </a:spcBef>
              <a:spcAft>
                <a:spcPts val="0"/>
              </a:spcAft>
              <a:buClr>
                <a:srgbClr val="1E4D2B"/>
              </a:buClr>
              <a:buSzPts val="3600"/>
              <a:buNone/>
              <a:defRPr sz="3600">
                <a:solidFill>
                  <a:srgbClr val="1E4D2B"/>
                </a:solidFill>
              </a:defRPr>
            </a:lvl4pPr>
            <a:lvl5pPr lvl="4" algn="ctr">
              <a:spcBef>
                <a:spcPts val="0"/>
              </a:spcBef>
              <a:spcAft>
                <a:spcPts val="0"/>
              </a:spcAft>
              <a:buClr>
                <a:srgbClr val="1E4D2B"/>
              </a:buClr>
              <a:buSzPts val="3600"/>
              <a:buNone/>
              <a:defRPr sz="3600">
                <a:solidFill>
                  <a:srgbClr val="1E4D2B"/>
                </a:solidFill>
              </a:defRPr>
            </a:lvl5pPr>
            <a:lvl6pPr lvl="5" algn="ctr">
              <a:spcBef>
                <a:spcPts val="0"/>
              </a:spcBef>
              <a:spcAft>
                <a:spcPts val="0"/>
              </a:spcAft>
              <a:buClr>
                <a:srgbClr val="1E4D2B"/>
              </a:buClr>
              <a:buSzPts val="3600"/>
              <a:buNone/>
              <a:defRPr sz="3600">
                <a:solidFill>
                  <a:srgbClr val="1E4D2B"/>
                </a:solidFill>
              </a:defRPr>
            </a:lvl6pPr>
            <a:lvl7pPr lvl="6" algn="ctr">
              <a:spcBef>
                <a:spcPts val="0"/>
              </a:spcBef>
              <a:spcAft>
                <a:spcPts val="0"/>
              </a:spcAft>
              <a:buClr>
                <a:srgbClr val="1E4D2B"/>
              </a:buClr>
              <a:buSzPts val="3600"/>
              <a:buNone/>
              <a:defRPr sz="3600">
                <a:solidFill>
                  <a:srgbClr val="1E4D2B"/>
                </a:solidFill>
              </a:defRPr>
            </a:lvl7pPr>
            <a:lvl8pPr lvl="7" algn="ctr">
              <a:spcBef>
                <a:spcPts val="0"/>
              </a:spcBef>
              <a:spcAft>
                <a:spcPts val="0"/>
              </a:spcAft>
              <a:buClr>
                <a:srgbClr val="1E4D2B"/>
              </a:buClr>
              <a:buSzPts val="3600"/>
              <a:buNone/>
              <a:defRPr sz="3600">
                <a:solidFill>
                  <a:srgbClr val="1E4D2B"/>
                </a:solidFill>
              </a:defRPr>
            </a:lvl8pPr>
            <a:lvl9pPr lvl="8" algn="ctr">
              <a:spcBef>
                <a:spcPts val="0"/>
              </a:spcBef>
              <a:spcAft>
                <a:spcPts val="0"/>
              </a:spcAft>
              <a:buClr>
                <a:srgbClr val="1E4D2B"/>
              </a:buClr>
              <a:buSzPts val="3600"/>
              <a:buNone/>
              <a:defRPr sz="3600">
                <a:solidFill>
                  <a:srgbClr val="1E4D2B"/>
                </a:solidFill>
              </a:defRPr>
            </a:lvl9pPr>
          </a:lstStyle>
          <a:p>
            <a:endParaRPr/>
          </a:p>
        </p:txBody>
      </p:sp>
      <p:sp>
        <p:nvSpPr>
          <p:cNvPr id="151" name="Google Shape;151;p17"/>
          <p:cNvSpPr txBox="1">
            <a:spLocks noGrp="1"/>
          </p:cNvSpPr>
          <p:nvPr>
            <p:ph type="title" idx="2"/>
          </p:nvPr>
        </p:nvSpPr>
        <p:spPr>
          <a:xfrm>
            <a:off x="5402000" y="2039825"/>
            <a:ext cx="3573300" cy="2996400"/>
          </a:xfrm>
          <a:prstGeom prst="rect">
            <a:avLst/>
          </a:prstGeom>
        </p:spPr>
        <p:txBody>
          <a:bodyPr spcFirstLastPara="1" wrap="square" lIns="91425" tIns="91425" rIns="91425" bIns="91425" anchor="t" anchorCtr="0">
            <a:normAutofit/>
          </a:bodyPr>
          <a:lstStyle>
            <a:lvl1pPr lvl="0" algn="r">
              <a:spcBef>
                <a:spcPts val="0"/>
              </a:spcBef>
              <a:spcAft>
                <a:spcPts val="0"/>
              </a:spcAft>
              <a:buClr>
                <a:srgbClr val="1E4D2B"/>
              </a:buClr>
              <a:buSzPts val="9600"/>
              <a:buFont typeface="Inter Medium"/>
              <a:buNone/>
              <a:defRPr sz="96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2800"/>
              <a:buNone/>
              <a:defRPr>
                <a:solidFill>
                  <a:srgbClr val="1E4D2B"/>
                </a:solidFill>
              </a:defRPr>
            </a:lvl2pPr>
            <a:lvl3pPr lvl="2">
              <a:spcBef>
                <a:spcPts val="0"/>
              </a:spcBef>
              <a:spcAft>
                <a:spcPts val="0"/>
              </a:spcAft>
              <a:buClr>
                <a:srgbClr val="1E4D2B"/>
              </a:buClr>
              <a:buSzPts val="2800"/>
              <a:buNone/>
              <a:defRPr>
                <a:solidFill>
                  <a:srgbClr val="1E4D2B"/>
                </a:solidFill>
              </a:defRPr>
            </a:lvl3pPr>
            <a:lvl4pPr lvl="3">
              <a:spcBef>
                <a:spcPts val="0"/>
              </a:spcBef>
              <a:spcAft>
                <a:spcPts val="0"/>
              </a:spcAft>
              <a:buClr>
                <a:srgbClr val="1E4D2B"/>
              </a:buClr>
              <a:buSzPts val="2800"/>
              <a:buNone/>
              <a:defRPr>
                <a:solidFill>
                  <a:srgbClr val="1E4D2B"/>
                </a:solidFill>
              </a:defRPr>
            </a:lvl4pPr>
            <a:lvl5pPr lvl="4">
              <a:spcBef>
                <a:spcPts val="0"/>
              </a:spcBef>
              <a:spcAft>
                <a:spcPts val="0"/>
              </a:spcAft>
              <a:buClr>
                <a:srgbClr val="1E4D2B"/>
              </a:buClr>
              <a:buSzPts val="2800"/>
              <a:buNone/>
              <a:defRPr>
                <a:solidFill>
                  <a:srgbClr val="1E4D2B"/>
                </a:solidFill>
              </a:defRPr>
            </a:lvl5pPr>
            <a:lvl6pPr lvl="5">
              <a:spcBef>
                <a:spcPts val="0"/>
              </a:spcBef>
              <a:spcAft>
                <a:spcPts val="0"/>
              </a:spcAft>
              <a:buClr>
                <a:srgbClr val="1E4D2B"/>
              </a:buClr>
              <a:buSzPts val="2800"/>
              <a:buNone/>
              <a:defRPr>
                <a:solidFill>
                  <a:srgbClr val="1E4D2B"/>
                </a:solidFill>
              </a:defRPr>
            </a:lvl6pPr>
            <a:lvl7pPr lvl="6">
              <a:spcBef>
                <a:spcPts val="0"/>
              </a:spcBef>
              <a:spcAft>
                <a:spcPts val="0"/>
              </a:spcAft>
              <a:buClr>
                <a:srgbClr val="1E4D2B"/>
              </a:buClr>
              <a:buSzPts val="2800"/>
              <a:buNone/>
              <a:defRPr>
                <a:solidFill>
                  <a:srgbClr val="1E4D2B"/>
                </a:solidFill>
              </a:defRPr>
            </a:lvl7pPr>
            <a:lvl8pPr lvl="7">
              <a:spcBef>
                <a:spcPts val="0"/>
              </a:spcBef>
              <a:spcAft>
                <a:spcPts val="0"/>
              </a:spcAft>
              <a:buClr>
                <a:srgbClr val="1E4D2B"/>
              </a:buClr>
              <a:buSzPts val="2800"/>
              <a:buNone/>
              <a:defRPr>
                <a:solidFill>
                  <a:srgbClr val="1E4D2B"/>
                </a:solidFill>
              </a:defRPr>
            </a:lvl8pPr>
            <a:lvl9pPr lvl="8">
              <a:spcBef>
                <a:spcPts val="0"/>
              </a:spcBef>
              <a:spcAft>
                <a:spcPts val="0"/>
              </a:spcAft>
              <a:buClr>
                <a:srgbClr val="1E4D2B"/>
              </a:buClr>
              <a:buSzPts val="2800"/>
              <a:buNone/>
              <a:defRPr>
                <a:solidFill>
                  <a:srgbClr val="1E4D2B"/>
                </a:solidFill>
              </a:defRPr>
            </a:lvl9pPr>
          </a:lstStyle>
          <a:p>
            <a:endParaRPr/>
          </a:p>
        </p:txBody>
      </p:sp>
      <p:sp>
        <p:nvSpPr>
          <p:cNvPr id="152" name="Google Shape;152;p17"/>
          <p:cNvSpPr txBox="1">
            <a:spLocks noGrp="1"/>
          </p:cNvSpPr>
          <p:nvPr>
            <p:ph type="subTitle" idx="1"/>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153" name="Google Shape;153;p17"/>
          <p:cNvSpPr txBox="1">
            <a:spLocks noGrp="1"/>
          </p:cNvSpPr>
          <p:nvPr>
            <p:ph type="subTitle" idx="3"/>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154" name="Google Shape;154;p17"/>
          <p:cNvSpPr txBox="1">
            <a:spLocks noGrp="1"/>
          </p:cNvSpPr>
          <p:nvPr>
            <p:ph type="subTitle" idx="4"/>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sp>
        <p:nvSpPr>
          <p:cNvPr id="155" name="Google Shape;155;p17"/>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cxnSp>
        <p:nvCxnSpPr>
          <p:cNvPr id="156" name="Google Shape;156;p17"/>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pic>
        <p:nvPicPr>
          <p:cNvPr id="157" name="Google Shape;157;p17"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2">
  <p:cSld name="SECTION_HEADER_1_2">
    <p:bg>
      <p:bgPr>
        <a:solidFill>
          <a:srgbClr val="F0EEEB"/>
        </a:solidFill>
        <a:effectLst/>
      </p:bgPr>
    </p:bg>
    <p:spTree>
      <p:nvGrpSpPr>
        <p:cNvPr id="1" name="Shape 158"/>
        <p:cNvGrpSpPr/>
        <p:nvPr/>
      </p:nvGrpSpPr>
      <p:grpSpPr>
        <a:xfrm>
          <a:off x="0" y="0"/>
          <a:ext cx="0" cy="0"/>
          <a:chOff x="0" y="0"/>
          <a:chExt cx="0" cy="0"/>
        </a:xfrm>
      </p:grpSpPr>
      <p:sp>
        <p:nvSpPr>
          <p:cNvPr id="159" name="Google Shape;159;p18"/>
          <p:cNvSpPr txBox="1">
            <a:spLocks noGrp="1"/>
          </p:cNvSpPr>
          <p:nvPr>
            <p:ph type="title"/>
          </p:nvPr>
        </p:nvSpPr>
        <p:spPr>
          <a:xfrm>
            <a:off x="293516" y="671750"/>
            <a:ext cx="6384600" cy="8418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3600"/>
              <a:buNone/>
              <a:defRPr sz="3600">
                <a:solidFill>
                  <a:srgbClr val="1E4D2B"/>
                </a:solidFill>
              </a:defRPr>
            </a:lvl2pPr>
            <a:lvl3pPr lvl="2" algn="ctr">
              <a:spcBef>
                <a:spcPts val="0"/>
              </a:spcBef>
              <a:spcAft>
                <a:spcPts val="0"/>
              </a:spcAft>
              <a:buClr>
                <a:srgbClr val="1E4D2B"/>
              </a:buClr>
              <a:buSzPts val="3600"/>
              <a:buNone/>
              <a:defRPr sz="3600">
                <a:solidFill>
                  <a:srgbClr val="1E4D2B"/>
                </a:solidFill>
              </a:defRPr>
            </a:lvl3pPr>
            <a:lvl4pPr lvl="3" algn="ctr">
              <a:spcBef>
                <a:spcPts val="0"/>
              </a:spcBef>
              <a:spcAft>
                <a:spcPts val="0"/>
              </a:spcAft>
              <a:buClr>
                <a:srgbClr val="1E4D2B"/>
              </a:buClr>
              <a:buSzPts val="3600"/>
              <a:buNone/>
              <a:defRPr sz="3600">
                <a:solidFill>
                  <a:srgbClr val="1E4D2B"/>
                </a:solidFill>
              </a:defRPr>
            </a:lvl4pPr>
            <a:lvl5pPr lvl="4" algn="ctr">
              <a:spcBef>
                <a:spcPts val="0"/>
              </a:spcBef>
              <a:spcAft>
                <a:spcPts val="0"/>
              </a:spcAft>
              <a:buClr>
                <a:srgbClr val="1E4D2B"/>
              </a:buClr>
              <a:buSzPts val="3600"/>
              <a:buNone/>
              <a:defRPr sz="3600">
                <a:solidFill>
                  <a:srgbClr val="1E4D2B"/>
                </a:solidFill>
              </a:defRPr>
            </a:lvl5pPr>
            <a:lvl6pPr lvl="5" algn="ctr">
              <a:spcBef>
                <a:spcPts val="0"/>
              </a:spcBef>
              <a:spcAft>
                <a:spcPts val="0"/>
              </a:spcAft>
              <a:buClr>
                <a:srgbClr val="1E4D2B"/>
              </a:buClr>
              <a:buSzPts val="3600"/>
              <a:buNone/>
              <a:defRPr sz="3600">
                <a:solidFill>
                  <a:srgbClr val="1E4D2B"/>
                </a:solidFill>
              </a:defRPr>
            </a:lvl6pPr>
            <a:lvl7pPr lvl="6" algn="ctr">
              <a:spcBef>
                <a:spcPts val="0"/>
              </a:spcBef>
              <a:spcAft>
                <a:spcPts val="0"/>
              </a:spcAft>
              <a:buClr>
                <a:srgbClr val="1E4D2B"/>
              </a:buClr>
              <a:buSzPts val="3600"/>
              <a:buNone/>
              <a:defRPr sz="3600">
                <a:solidFill>
                  <a:srgbClr val="1E4D2B"/>
                </a:solidFill>
              </a:defRPr>
            </a:lvl7pPr>
            <a:lvl8pPr lvl="7" algn="ctr">
              <a:spcBef>
                <a:spcPts val="0"/>
              </a:spcBef>
              <a:spcAft>
                <a:spcPts val="0"/>
              </a:spcAft>
              <a:buClr>
                <a:srgbClr val="1E4D2B"/>
              </a:buClr>
              <a:buSzPts val="3600"/>
              <a:buNone/>
              <a:defRPr sz="3600">
                <a:solidFill>
                  <a:srgbClr val="1E4D2B"/>
                </a:solidFill>
              </a:defRPr>
            </a:lvl8pPr>
            <a:lvl9pPr lvl="8" algn="ctr">
              <a:spcBef>
                <a:spcPts val="0"/>
              </a:spcBef>
              <a:spcAft>
                <a:spcPts val="0"/>
              </a:spcAft>
              <a:buClr>
                <a:srgbClr val="1E4D2B"/>
              </a:buClr>
              <a:buSzPts val="3600"/>
              <a:buNone/>
              <a:defRPr sz="3600">
                <a:solidFill>
                  <a:srgbClr val="1E4D2B"/>
                </a:solidFill>
              </a:defRPr>
            </a:lvl9pPr>
          </a:lstStyle>
          <a:p>
            <a:endParaRPr/>
          </a:p>
        </p:txBody>
      </p:sp>
      <p:sp>
        <p:nvSpPr>
          <p:cNvPr id="160" name="Google Shape;160;p18"/>
          <p:cNvSpPr txBox="1">
            <a:spLocks noGrp="1"/>
          </p:cNvSpPr>
          <p:nvPr>
            <p:ph type="title" idx="2"/>
          </p:nvPr>
        </p:nvSpPr>
        <p:spPr>
          <a:xfrm>
            <a:off x="5402000" y="2039825"/>
            <a:ext cx="3573300" cy="2996400"/>
          </a:xfrm>
          <a:prstGeom prst="rect">
            <a:avLst/>
          </a:prstGeom>
        </p:spPr>
        <p:txBody>
          <a:bodyPr spcFirstLastPara="1" wrap="square" lIns="91425" tIns="91425" rIns="91425" bIns="91425" anchor="t" anchorCtr="0">
            <a:normAutofit/>
          </a:bodyPr>
          <a:lstStyle>
            <a:lvl1pPr lvl="0" algn="r">
              <a:spcBef>
                <a:spcPts val="0"/>
              </a:spcBef>
              <a:spcAft>
                <a:spcPts val="0"/>
              </a:spcAft>
              <a:buClr>
                <a:srgbClr val="1E4D2B"/>
              </a:buClr>
              <a:buSzPts val="9600"/>
              <a:buFont typeface="Inter Medium"/>
              <a:buNone/>
              <a:defRPr sz="96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2800"/>
              <a:buNone/>
              <a:defRPr>
                <a:solidFill>
                  <a:srgbClr val="1E4D2B"/>
                </a:solidFill>
              </a:defRPr>
            </a:lvl2pPr>
            <a:lvl3pPr lvl="2">
              <a:spcBef>
                <a:spcPts val="0"/>
              </a:spcBef>
              <a:spcAft>
                <a:spcPts val="0"/>
              </a:spcAft>
              <a:buClr>
                <a:srgbClr val="1E4D2B"/>
              </a:buClr>
              <a:buSzPts val="2800"/>
              <a:buNone/>
              <a:defRPr>
                <a:solidFill>
                  <a:srgbClr val="1E4D2B"/>
                </a:solidFill>
              </a:defRPr>
            </a:lvl3pPr>
            <a:lvl4pPr lvl="3">
              <a:spcBef>
                <a:spcPts val="0"/>
              </a:spcBef>
              <a:spcAft>
                <a:spcPts val="0"/>
              </a:spcAft>
              <a:buClr>
                <a:srgbClr val="1E4D2B"/>
              </a:buClr>
              <a:buSzPts val="2800"/>
              <a:buNone/>
              <a:defRPr>
                <a:solidFill>
                  <a:srgbClr val="1E4D2B"/>
                </a:solidFill>
              </a:defRPr>
            </a:lvl4pPr>
            <a:lvl5pPr lvl="4">
              <a:spcBef>
                <a:spcPts val="0"/>
              </a:spcBef>
              <a:spcAft>
                <a:spcPts val="0"/>
              </a:spcAft>
              <a:buClr>
                <a:srgbClr val="1E4D2B"/>
              </a:buClr>
              <a:buSzPts val="2800"/>
              <a:buNone/>
              <a:defRPr>
                <a:solidFill>
                  <a:srgbClr val="1E4D2B"/>
                </a:solidFill>
              </a:defRPr>
            </a:lvl5pPr>
            <a:lvl6pPr lvl="5">
              <a:spcBef>
                <a:spcPts val="0"/>
              </a:spcBef>
              <a:spcAft>
                <a:spcPts val="0"/>
              </a:spcAft>
              <a:buClr>
                <a:srgbClr val="1E4D2B"/>
              </a:buClr>
              <a:buSzPts val="2800"/>
              <a:buNone/>
              <a:defRPr>
                <a:solidFill>
                  <a:srgbClr val="1E4D2B"/>
                </a:solidFill>
              </a:defRPr>
            </a:lvl6pPr>
            <a:lvl7pPr lvl="6">
              <a:spcBef>
                <a:spcPts val="0"/>
              </a:spcBef>
              <a:spcAft>
                <a:spcPts val="0"/>
              </a:spcAft>
              <a:buClr>
                <a:srgbClr val="1E4D2B"/>
              </a:buClr>
              <a:buSzPts val="2800"/>
              <a:buNone/>
              <a:defRPr>
                <a:solidFill>
                  <a:srgbClr val="1E4D2B"/>
                </a:solidFill>
              </a:defRPr>
            </a:lvl7pPr>
            <a:lvl8pPr lvl="7">
              <a:spcBef>
                <a:spcPts val="0"/>
              </a:spcBef>
              <a:spcAft>
                <a:spcPts val="0"/>
              </a:spcAft>
              <a:buClr>
                <a:srgbClr val="1E4D2B"/>
              </a:buClr>
              <a:buSzPts val="2800"/>
              <a:buNone/>
              <a:defRPr>
                <a:solidFill>
                  <a:srgbClr val="1E4D2B"/>
                </a:solidFill>
              </a:defRPr>
            </a:lvl8pPr>
            <a:lvl9pPr lvl="8">
              <a:spcBef>
                <a:spcPts val="0"/>
              </a:spcBef>
              <a:spcAft>
                <a:spcPts val="0"/>
              </a:spcAft>
              <a:buClr>
                <a:srgbClr val="1E4D2B"/>
              </a:buClr>
              <a:buSzPts val="2800"/>
              <a:buNone/>
              <a:defRPr>
                <a:solidFill>
                  <a:srgbClr val="1E4D2B"/>
                </a:solidFill>
              </a:defRPr>
            </a:lvl9pPr>
          </a:lstStyle>
          <a:p>
            <a:endParaRPr/>
          </a:p>
        </p:txBody>
      </p:sp>
      <p:sp>
        <p:nvSpPr>
          <p:cNvPr id="161" name="Google Shape;161;p18"/>
          <p:cNvSpPr txBox="1">
            <a:spLocks noGrp="1"/>
          </p:cNvSpPr>
          <p:nvPr>
            <p:ph type="subTitle" idx="1"/>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162" name="Google Shape;162;p18"/>
          <p:cNvSpPr txBox="1">
            <a:spLocks noGrp="1"/>
          </p:cNvSpPr>
          <p:nvPr>
            <p:ph type="subTitle" idx="3"/>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163" name="Google Shape;163;p18"/>
          <p:cNvSpPr txBox="1">
            <a:spLocks noGrp="1"/>
          </p:cNvSpPr>
          <p:nvPr>
            <p:ph type="subTitle" idx="4"/>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pic>
        <p:nvPicPr>
          <p:cNvPr id="164" name="Google Shape;164;p18"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cxnSp>
        <p:nvCxnSpPr>
          <p:cNvPr id="165" name="Google Shape;165;p18"/>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3">
  <p:cSld name="SECTION_HEADER_1_2_1">
    <p:bg>
      <p:bgPr>
        <a:solidFill>
          <a:srgbClr val="D6F0B4"/>
        </a:solidFill>
        <a:effectLst/>
      </p:bgPr>
    </p:bg>
    <p:spTree>
      <p:nvGrpSpPr>
        <p:cNvPr id="1" name="Shape 166"/>
        <p:cNvGrpSpPr/>
        <p:nvPr/>
      </p:nvGrpSpPr>
      <p:grpSpPr>
        <a:xfrm>
          <a:off x="0" y="0"/>
          <a:ext cx="0" cy="0"/>
          <a:chOff x="0" y="0"/>
          <a:chExt cx="0" cy="0"/>
        </a:xfrm>
      </p:grpSpPr>
      <p:sp>
        <p:nvSpPr>
          <p:cNvPr id="167" name="Google Shape;167;p19"/>
          <p:cNvSpPr txBox="1">
            <a:spLocks noGrp="1"/>
          </p:cNvSpPr>
          <p:nvPr>
            <p:ph type="title"/>
          </p:nvPr>
        </p:nvSpPr>
        <p:spPr>
          <a:xfrm>
            <a:off x="293516" y="671750"/>
            <a:ext cx="6384600" cy="8418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3600"/>
              <a:buNone/>
              <a:defRPr sz="3600">
                <a:solidFill>
                  <a:srgbClr val="1E4D2B"/>
                </a:solidFill>
              </a:defRPr>
            </a:lvl2pPr>
            <a:lvl3pPr lvl="2" algn="ctr">
              <a:spcBef>
                <a:spcPts val="0"/>
              </a:spcBef>
              <a:spcAft>
                <a:spcPts val="0"/>
              </a:spcAft>
              <a:buClr>
                <a:srgbClr val="1E4D2B"/>
              </a:buClr>
              <a:buSzPts val="3600"/>
              <a:buNone/>
              <a:defRPr sz="3600">
                <a:solidFill>
                  <a:srgbClr val="1E4D2B"/>
                </a:solidFill>
              </a:defRPr>
            </a:lvl3pPr>
            <a:lvl4pPr lvl="3" algn="ctr">
              <a:spcBef>
                <a:spcPts val="0"/>
              </a:spcBef>
              <a:spcAft>
                <a:spcPts val="0"/>
              </a:spcAft>
              <a:buClr>
                <a:srgbClr val="1E4D2B"/>
              </a:buClr>
              <a:buSzPts val="3600"/>
              <a:buNone/>
              <a:defRPr sz="3600">
                <a:solidFill>
                  <a:srgbClr val="1E4D2B"/>
                </a:solidFill>
              </a:defRPr>
            </a:lvl4pPr>
            <a:lvl5pPr lvl="4" algn="ctr">
              <a:spcBef>
                <a:spcPts val="0"/>
              </a:spcBef>
              <a:spcAft>
                <a:spcPts val="0"/>
              </a:spcAft>
              <a:buClr>
                <a:srgbClr val="1E4D2B"/>
              </a:buClr>
              <a:buSzPts val="3600"/>
              <a:buNone/>
              <a:defRPr sz="3600">
                <a:solidFill>
                  <a:srgbClr val="1E4D2B"/>
                </a:solidFill>
              </a:defRPr>
            </a:lvl5pPr>
            <a:lvl6pPr lvl="5" algn="ctr">
              <a:spcBef>
                <a:spcPts val="0"/>
              </a:spcBef>
              <a:spcAft>
                <a:spcPts val="0"/>
              </a:spcAft>
              <a:buClr>
                <a:srgbClr val="1E4D2B"/>
              </a:buClr>
              <a:buSzPts val="3600"/>
              <a:buNone/>
              <a:defRPr sz="3600">
                <a:solidFill>
                  <a:srgbClr val="1E4D2B"/>
                </a:solidFill>
              </a:defRPr>
            </a:lvl6pPr>
            <a:lvl7pPr lvl="6" algn="ctr">
              <a:spcBef>
                <a:spcPts val="0"/>
              </a:spcBef>
              <a:spcAft>
                <a:spcPts val="0"/>
              </a:spcAft>
              <a:buClr>
                <a:srgbClr val="1E4D2B"/>
              </a:buClr>
              <a:buSzPts val="3600"/>
              <a:buNone/>
              <a:defRPr sz="3600">
                <a:solidFill>
                  <a:srgbClr val="1E4D2B"/>
                </a:solidFill>
              </a:defRPr>
            </a:lvl7pPr>
            <a:lvl8pPr lvl="7" algn="ctr">
              <a:spcBef>
                <a:spcPts val="0"/>
              </a:spcBef>
              <a:spcAft>
                <a:spcPts val="0"/>
              </a:spcAft>
              <a:buClr>
                <a:srgbClr val="1E4D2B"/>
              </a:buClr>
              <a:buSzPts val="3600"/>
              <a:buNone/>
              <a:defRPr sz="3600">
                <a:solidFill>
                  <a:srgbClr val="1E4D2B"/>
                </a:solidFill>
              </a:defRPr>
            </a:lvl8pPr>
            <a:lvl9pPr lvl="8" algn="ctr">
              <a:spcBef>
                <a:spcPts val="0"/>
              </a:spcBef>
              <a:spcAft>
                <a:spcPts val="0"/>
              </a:spcAft>
              <a:buClr>
                <a:srgbClr val="1E4D2B"/>
              </a:buClr>
              <a:buSzPts val="3600"/>
              <a:buNone/>
              <a:defRPr sz="3600">
                <a:solidFill>
                  <a:srgbClr val="1E4D2B"/>
                </a:solidFill>
              </a:defRPr>
            </a:lvl9pPr>
          </a:lstStyle>
          <a:p>
            <a:endParaRPr/>
          </a:p>
        </p:txBody>
      </p:sp>
      <p:sp>
        <p:nvSpPr>
          <p:cNvPr id="168" name="Google Shape;168;p19"/>
          <p:cNvSpPr txBox="1">
            <a:spLocks noGrp="1"/>
          </p:cNvSpPr>
          <p:nvPr>
            <p:ph type="title" idx="2"/>
          </p:nvPr>
        </p:nvSpPr>
        <p:spPr>
          <a:xfrm>
            <a:off x="5402000" y="2039825"/>
            <a:ext cx="3573300" cy="2996400"/>
          </a:xfrm>
          <a:prstGeom prst="rect">
            <a:avLst/>
          </a:prstGeom>
        </p:spPr>
        <p:txBody>
          <a:bodyPr spcFirstLastPara="1" wrap="square" lIns="91425" tIns="91425" rIns="91425" bIns="91425" anchor="t" anchorCtr="0">
            <a:normAutofit/>
          </a:bodyPr>
          <a:lstStyle>
            <a:lvl1pPr lvl="0" algn="r">
              <a:spcBef>
                <a:spcPts val="0"/>
              </a:spcBef>
              <a:spcAft>
                <a:spcPts val="0"/>
              </a:spcAft>
              <a:buClr>
                <a:srgbClr val="1E4D2B"/>
              </a:buClr>
              <a:buSzPts val="9600"/>
              <a:buFont typeface="Inter Medium"/>
              <a:buNone/>
              <a:defRPr sz="96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2800"/>
              <a:buNone/>
              <a:defRPr>
                <a:solidFill>
                  <a:srgbClr val="1E4D2B"/>
                </a:solidFill>
              </a:defRPr>
            </a:lvl2pPr>
            <a:lvl3pPr lvl="2">
              <a:spcBef>
                <a:spcPts val="0"/>
              </a:spcBef>
              <a:spcAft>
                <a:spcPts val="0"/>
              </a:spcAft>
              <a:buClr>
                <a:srgbClr val="1E4D2B"/>
              </a:buClr>
              <a:buSzPts val="2800"/>
              <a:buNone/>
              <a:defRPr>
                <a:solidFill>
                  <a:srgbClr val="1E4D2B"/>
                </a:solidFill>
              </a:defRPr>
            </a:lvl3pPr>
            <a:lvl4pPr lvl="3">
              <a:spcBef>
                <a:spcPts val="0"/>
              </a:spcBef>
              <a:spcAft>
                <a:spcPts val="0"/>
              </a:spcAft>
              <a:buClr>
                <a:srgbClr val="1E4D2B"/>
              </a:buClr>
              <a:buSzPts val="2800"/>
              <a:buNone/>
              <a:defRPr>
                <a:solidFill>
                  <a:srgbClr val="1E4D2B"/>
                </a:solidFill>
              </a:defRPr>
            </a:lvl4pPr>
            <a:lvl5pPr lvl="4">
              <a:spcBef>
                <a:spcPts val="0"/>
              </a:spcBef>
              <a:spcAft>
                <a:spcPts val="0"/>
              </a:spcAft>
              <a:buClr>
                <a:srgbClr val="1E4D2B"/>
              </a:buClr>
              <a:buSzPts val="2800"/>
              <a:buNone/>
              <a:defRPr>
                <a:solidFill>
                  <a:srgbClr val="1E4D2B"/>
                </a:solidFill>
              </a:defRPr>
            </a:lvl5pPr>
            <a:lvl6pPr lvl="5">
              <a:spcBef>
                <a:spcPts val="0"/>
              </a:spcBef>
              <a:spcAft>
                <a:spcPts val="0"/>
              </a:spcAft>
              <a:buClr>
                <a:srgbClr val="1E4D2B"/>
              </a:buClr>
              <a:buSzPts val="2800"/>
              <a:buNone/>
              <a:defRPr>
                <a:solidFill>
                  <a:srgbClr val="1E4D2B"/>
                </a:solidFill>
              </a:defRPr>
            </a:lvl6pPr>
            <a:lvl7pPr lvl="6">
              <a:spcBef>
                <a:spcPts val="0"/>
              </a:spcBef>
              <a:spcAft>
                <a:spcPts val="0"/>
              </a:spcAft>
              <a:buClr>
                <a:srgbClr val="1E4D2B"/>
              </a:buClr>
              <a:buSzPts val="2800"/>
              <a:buNone/>
              <a:defRPr>
                <a:solidFill>
                  <a:srgbClr val="1E4D2B"/>
                </a:solidFill>
              </a:defRPr>
            </a:lvl7pPr>
            <a:lvl8pPr lvl="7">
              <a:spcBef>
                <a:spcPts val="0"/>
              </a:spcBef>
              <a:spcAft>
                <a:spcPts val="0"/>
              </a:spcAft>
              <a:buClr>
                <a:srgbClr val="1E4D2B"/>
              </a:buClr>
              <a:buSzPts val="2800"/>
              <a:buNone/>
              <a:defRPr>
                <a:solidFill>
                  <a:srgbClr val="1E4D2B"/>
                </a:solidFill>
              </a:defRPr>
            </a:lvl8pPr>
            <a:lvl9pPr lvl="8">
              <a:spcBef>
                <a:spcPts val="0"/>
              </a:spcBef>
              <a:spcAft>
                <a:spcPts val="0"/>
              </a:spcAft>
              <a:buClr>
                <a:srgbClr val="1E4D2B"/>
              </a:buClr>
              <a:buSzPts val="2800"/>
              <a:buNone/>
              <a:defRPr>
                <a:solidFill>
                  <a:srgbClr val="1E4D2B"/>
                </a:solidFill>
              </a:defRPr>
            </a:lvl9pPr>
          </a:lstStyle>
          <a:p>
            <a:endParaRPr/>
          </a:p>
        </p:txBody>
      </p:sp>
      <p:sp>
        <p:nvSpPr>
          <p:cNvPr id="169" name="Google Shape;169;p19"/>
          <p:cNvSpPr txBox="1">
            <a:spLocks noGrp="1"/>
          </p:cNvSpPr>
          <p:nvPr>
            <p:ph type="subTitle" idx="1"/>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170" name="Google Shape;170;p19"/>
          <p:cNvSpPr txBox="1">
            <a:spLocks noGrp="1"/>
          </p:cNvSpPr>
          <p:nvPr>
            <p:ph type="subTitle" idx="3"/>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171" name="Google Shape;171;p19"/>
          <p:cNvSpPr txBox="1">
            <a:spLocks noGrp="1"/>
          </p:cNvSpPr>
          <p:nvPr>
            <p:ph type="subTitle" idx="4"/>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pic>
        <p:nvPicPr>
          <p:cNvPr id="172" name="Google Shape;172;p19"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cxnSp>
        <p:nvCxnSpPr>
          <p:cNvPr id="173" name="Google Shape;173;p19"/>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4">
  <p:cSld name="SECTION_HEADER_1_1">
    <p:spTree>
      <p:nvGrpSpPr>
        <p:cNvPr id="1" name="Shape 174"/>
        <p:cNvGrpSpPr/>
        <p:nvPr/>
      </p:nvGrpSpPr>
      <p:grpSpPr>
        <a:xfrm>
          <a:off x="0" y="0"/>
          <a:ext cx="0" cy="0"/>
          <a:chOff x="0" y="0"/>
          <a:chExt cx="0" cy="0"/>
        </a:xfrm>
      </p:grpSpPr>
      <p:sp>
        <p:nvSpPr>
          <p:cNvPr id="175" name="Google Shape;175;p20"/>
          <p:cNvSpPr txBox="1">
            <a:spLocks noGrp="1"/>
          </p:cNvSpPr>
          <p:nvPr>
            <p:ph type="title"/>
          </p:nvPr>
        </p:nvSpPr>
        <p:spPr>
          <a:xfrm>
            <a:off x="277050" y="3824975"/>
            <a:ext cx="8469300" cy="8253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4000"/>
              <a:buFont typeface="Inter SemiBold"/>
              <a:buNone/>
              <a:defRPr sz="40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2pPr>
            <a:lvl3pPr lvl="2"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3pPr>
            <a:lvl4pPr lvl="3"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4pPr>
            <a:lvl5pPr lvl="4"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5pPr>
            <a:lvl6pPr lvl="5"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6pPr>
            <a:lvl7pPr lvl="6"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7pPr>
            <a:lvl8pPr lvl="7"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8pPr>
            <a:lvl9pPr lvl="8"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9pPr>
          </a:lstStyle>
          <a:p>
            <a:endParaRPr/>
          </a:p>
        </p:txBody>
      </p:sp>
      <p:sp>
        <p:nvSpPr>
          <p:cNvPr id="176" name="Google Shape;176;p20"/>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77" name="Google Shape;177;p20" title="style=primary, Color=Coal.png"/>
          <p:cNvPicPr preferRelativeResize="0"/>
          <p:nvPr/>
        </p:nvPicPr>
        <p:blipFill rotWithShape="1">
          <a:blip r:embed="rId2">
            <a:alphaModFix amt="11000"/>
          </a:blip>
          <a:srcRect/>
          <a:stretch/>
        </p:blipFill>
        <p:spPr>
          <a:xfrm>
            <a:off x="285625" y="4650268"/>
            <a:ext cx="484125" cy="181007"/>
          </a:xfrm>
          <a:prstGeom prst="rect">
            <a:avLst/>
          </a:prstGeom>
          <a:noFill/>
          <a:ln>
            <a:noFill/>
          </a:ln>
        </p:spPr>
      </p:pic>
      <p:sp>
        <p:nvSpPr>
          <p:cNvPr id="178" name="Google Shape;178;p20"/>
          <p:cNvSpPr txBox="1">
            <a:spLocks noGrp="1"/>
          </p:cNvSpPr>
          <p:nvPr>
            <p:ph type="subTitle" idx="1"/>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179" name="Google Shape;179;p20"/>
          <p:cNvSpPr txBox="1">
            <a:spLocks noGrp="1"/>
          </p:cNvSpPr>
          <p:nvPr>
            <p:ph type="subTitle" idx="2"/>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180" name="Google Shape;180;p20"/>
          <p:cNvSpPr txBox="1">
            <a:spLocks noGrp="1"/>
          </p:cNvSpPr>
          <p:nvPr>
            <p:ph type="subTitle" idx="3"/>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cxnSp>
        <p:nvCxnSpPr>
          <p:cNvPr id="181" name="Google Shape;181;p20"/>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5">
  <p:cSld name="SECTION_HEADER_1_1_2">
    <p:bg>
      <p:bgPr>
        <a:solidFill>
          <a:srgbClr val="F0EEEB"/>
        </a:solidFill>
        <a:effectLst/>
      </p:bgPr>
    </p:bg>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284098" y="3822054"/>
            <a:ext cx="8469300" cy="8253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4000"/>
              <a:buFont typeface="Inter SemiBold"/>
              <a:buNone/>
              <a:defRPr sz="40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2pPr>
            <a:lvl3pPr lvl="2"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3pPr>
            <a:lvl4pPr lvl="3"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4pPr>
            <a:lvl5pPr lvl="4"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5pPr>
            <a:lvl6pPr lvl="5"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6pPr>
            <a:lvl7pPr lvl="6"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7pPr>
            <a:lvl8pPr lvl="7"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8pPr>
            <a:lvl9pPr lvl="8"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9pPr>
          </a:lstStyle>
          <a:p>
            <a:endParaRPr/>
          </a:p>
        </p:txBody>
      </p:sp>
      <p:sp>
        <p:nvSpPr>
          <p:cNvPr id="184" name="Google Shape;184;p21"/>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85" name="Google Shape;185;p21" title="style=primary, Color=Coal.png"/>
          <p:cNvPicPr preferRelativeResize="0"/>
          <p:nvPr/>
        </p:nvPicPr>
        <p:blipFill rotWithShape="1">
          <a:blip r:embed="rId2">
            <a:alphaModFix amt="11000"/>
          </a:blip>
          <a:srcRect/>
          <a:stretch/>
        </p:blipFill>
        <p:spPr>
          <a:xfrm>
            <a:off x="285625" y="4650268"/>
            <a:ext cx="484125" cy="181007"/>
          </a:xfrm>
          <a:prstGeom prst="rect">
            <a:avLst/>
          </a:prstGeom>
          <a:noFill/>
          <a:ln>
            <a:noFill/>
          </a:ln>
        </p:spPr>
      </p:pic>
      <p:sp>
        <p:nvSpPr>
          <p:cNvPr id="186" name="Google Shape;186;p21"/>
          <p:cNvSpPr txBox="1">
            <a:spLocks noGrp="1"/>
          </p:cNvSpPr>
          <p:nvPr>
            <p:ph type="subTitle" idx="1"/>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187" name="Google Shape;187;p21"/>
          <p:cNvSpPr txBox="1">
            <a:spLocks noGrp="1"/>
          </p:cNvSpPr>
          <p:nvPr>
            <p:ph type="subTitle" idx="2"/>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188" name="Google Shape;188;p21"/>
          <p:cNvSpPr txBox="1">
            <a:spLocks noGrp="1"/>
          </p:cNvSpPr>
          <p:nvPr>
            <p:ph type="subTitle" idx="3"/>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cxnSp>
        <p:nvCxnSpPr>
          <p:cNvPr id="189" name="Google Shape;189;p21"/>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1">
  <p:cSld name="TITLE_3">
    <p:bg>
      <p:bgPr>
        <a:solidFill>
          <a:srgbClr val="F0EEEB"/>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ctrTitle"/>
          </p:nvPr>
        </p:nvSpPr>
        <p:spPr>
          <a:xfrm>
            <a:off x="218600" y="554725"/>
            <a:ext cx="8526300" cy="16824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6000"/>
              <a:buFont typeface="Inter"/>
              <a:buNone/>
              <a:defRPr sz="6000" b="1">
                <a:solidFill>
                  <a:srgbClr val="1E4D2B"/>
                </a:solidFill>
                <a:latin typeface="Inter"/>
                <a:ea typeface="Inter"/>
                <a:cs typeface="Inter"/>
                <a:sym typeface="Inter"/>
              </a:defRPr>
            </a:lvl1pPr>
            <a:lvl2pPr lvl="1">
              <a:spcBef>
                <a:spcPts val="0"/>
              </a:spcBef>
              <a:spcAft>
                <a:spcPts val="0"/>
              </a:spcAft>
              <a:buClr>
                <a:srgbClr val="1E4D2B"/>
              </a:buClr>
              <a:buSzPts val="5200"/>
              <a:buNone/>
              <a:defRPr sz="5200">
                <a:solidFill>
                  <a:srgbClr val="1E4D2B"/>
                </a:solidFill>
              </a:defRPr>
            </a:lvl2pPr>
            <a:lvl3pPr lvl="2">
              <a:spcBef>
                <a:spcPts val="0"/>
              </a:spcBef>
              <a:spcAft>
                <a:spcPts val="0"/>
              </a:spcAft>
              <a:buClr>
                <a:srgbClr val="1E4D2B"/>
              </a:buClr>
              <a:buSzPts val="5200"/>
              <a:buNone/>
              <a:defRPr sz="5200">
                <a:solidFill>
                  <a:srgbClr val="1E4D2B"/>
                </a:solidFill>
              </a:defRPr>
            </a:lvl3pPr>
            <a:lvl4pPr lvl="3">
              <a:spcBef>
                <a:spcPts val="0"/>
              </a:spcBef>
              <a:spcAft>
                <a:spcPts val="0"/>
              </a:spcAft>
              <a:buClr>
                <a:srgbClr val="1E4D2B"/>
              </a:buClr>
              <a:buSzPts val="5200"/>
              <a:buNone/>
              <a:defRPr sz="5200">
                <a:solidFill>
                  <a:srgbClr val="1E4D2B"/>
                </a:solidFill>
              </a:defRPr>
            </a:lvl4pPr>
            <a:lvl5pPr lvl="4">
              <a:spcBef>
                <a:spcPts val="0"/>
              </a:spcBef>
              <a:spcAft>
                <a:spcPts val="0"/>
              </a:spcAft>
              <a:buClr>
                <a:srgbClr val="1E4D2B"/>
              </a:buClr>
              <a:buSzPts val="5200"/>
              <a:buNone/>
              <a:defRPr sz="5200">
                <a:solidFill>
                  <a:srgbClr val="1E4D2B"/>
                </a:solidFill>
              </a:defRPr>
            </a:lvl5pPr>
            <a:lvl6pPr lvl="5">
              <a:spcBef>
                <a:spcPts val="0"/>
              </a:spcBef>
              <a:spcAft>
                <a:spcPts val="0"/>
              </a:spcAft>
              <a:buClr>
                <a:srgbClr val="1E4D2B"/>
              </a:buClr>
              <a:buSzPts val="5200"/>
              <a:buNone/>
              <a:defRPr sz="5200">
                <a:solidFill>
                  <a:srgbClr val="1E4D2B"/>
                </a:solidFill>
              </a:defRPr>
            </a:lvl6pPr>
            <a:lvl7pPr lvl="6">
              <a:spcBef>
                <a:spcPts val="0"/>
              </a:spcBef>
              <a:spcAft>
                <a:spcPts val="0"/>
              </a:spcAft>
              <a:buClr>
                <a:srgbClr val="1E4D2B"/>
              </a:buClr>
              <a:buSzPts val="5200"/>
              <a:buNone/>
              <a:defRPr sz="5200">
                <a:solidFill>
                  <a:srgbClr val="1E4D2B"/>
                </a:solidFill>
              </a:defRPr>
            </a:lvl7pPr>
            <a:lvl8pPr lvl="7">
              <a:spcBef>
                <a:spcPts val="0"/>
              </a:spcBef>
              <a:spcAft>
                <a:spcPts val="0"/>
              </a:spcAft>
              <a:buClr>
                <a:srgbClr val="1E4D2B"/>
              </a:buClr>
              <a:buSzPts val="5200"/>
              <a:buNone/>
              <a:defRPr sz="5200">
                <a:solidFill>
                  <a:srgbClr val="1E4D2B"/>
                </a:solidFill>
              </a:defRPr>
            </a:lvl8pPr>
            <a:lvl9pPr lvl="8">
              <a:spcBef>
                <a:spcPts val="0"/>
              </a:spcBef>
              <a:spcAft>
                <a:spcPts val="0"/>
              </a:spcAft>
              <a:buClr>
                <a:srgbClr val="1E4D2B"/>
              </a:buClr>
              <a:buSzPts val="5200"/>
              <a:buNone/>
              <a:defRPr sz="5200">
                <a:solidFill>
                  <a:srgbClr val="1E4D2B"/>
                </a:solidFill>
              </a:defRPr>
            </a:lvl9pPr>
          </a:lstStyle>
          <a:p>
            <a:endParaRPr/>
          </a:p>
        </p:txBody>
      </p:sp>
      <p:sp>
        <p:nvSpPr>
          <p:cNvPr id="16" name="Google Shape;16;p3"/>
          <p:cNvSpPr txBox="1">
            <a:spLocks noGrp="1"/>
          </p:cNvSpPr>
          <p:nvPr>
            <p:ph type="subTitle" idx="1"/>
          </p:nvPr>
        </p:nvSpPr>
        <p:spPr>
          <a:xfrm>
            <a:off x="218600" y="266875"/>
            <a:ext cx="5442900" cy="211800"/>
          </a:xfrm>
          <a:prstGeom prst="rect">
            <a:avLst/>
          </a:prstGeom>
        </p:spPr>
        <p:txBody>
          <a:bodyPr spcFirstLastPara="1" wrap="square" lIns="0" tIns="0" rIns="91425" bIns="91425" anchor="t" anchorCtr="0">
            <a:normAutofit/>
          </a:bodyPr>
          <a:lstStyle>
            <a:lvl1pPr lvl="0">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1pPr>
            <a:lvl2pPr lvl="1">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2pPr>
            <a:lvl3pPr lvl="2">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3pPr>
            <a:lvl4pPr lvl="3">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4pPr>
            <a:lvl5pPr lvl="4">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5pPr>
            <a:lvl6pPr lvl="5">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6pPr>
            <a:lvl7pPr lvl="6">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7pPr>
            <a:lvl8pPr lvl="7">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8pPr>
            <a:lvl9pPr lvl="8">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9pPr>
          </a:lstStyle>
          <a:p>
            <a:endParaRPr/>
          </a:p>
        </p:txBody>
      </p:sp>
      <p:sp>
        <p:nvSpPr>
          <p:cNvPr id="17" name="Google Shape;17;p3"/>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8" name="Google Shape;18;p3"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6">
  <p:cSld name="SECTION_HEADER_1_1_2_1">
    <p:bg>
      <p:bgPr>
        <a:solidFill>
          <a:srgbClr val="D6F0B4"/>
        </a:solidFill>
        <a:effectLst/>
      </p:bgPr>
    </p:bg>
    <p:spTree>
      <p:nvGrpSpPr>
        <p:cNvPr id="1" name="Shape 190"/>
        <p:cNvGrpSpPr/>
        <p:nvPr/>
      </p:nvGrpSpPr>
      <p:grpSpPr>
        <a:xfrm>
          <a:off x="0" y="0"/>
          <a:ext cx="0" cy="0"/>
          <a:chOff x="0" y="0"/>
          <a:chExt cx="0" cy="0"/>
        </a:xfrm>
      </p:grpSpPr>
      <p:sp>
        <p:nvSpPr>
          <p:cNvPr id="191" name="Google Shape;191;p22"/>
          <p:cNvSpPr txBox="1">
            <a:spLocks noGrp="1"/>
          </p:cNvSpPr>
          <p:nvPr>
            <p:ph type="title"/>
          </p:nvPr>
        </p:nvSpPr>
        <p:spPr>
          <a:xfrm>
            <a:off x="284098" y="3840874"/>
            <a:ext cx="8469300" cy="8253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4000"/>
              <a:buFont typeface="Inter SemiBold"/>
              <a:buNone/>
              <a:defRPr sz="40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2pPr>
            <a:lvl3pPr lvl="2"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3pPr>
            <a:lvl4pPr lvl="3"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4pPr>
            <a:lvl5pPr lvl="4"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5pPr>
            <a:lvl6pPr lvl="5"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6pPr>
            <a:lvl7pPr lvl="6"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7pPr>
            <a:lvl8pPr lvl="7"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8pPr>
            <a:lvl9pPr lvl="8"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9pPr>
          </a:lstStyle>
          <a:p>
            <a:endParaRPr/>
          </a:p>
        </p:txBody>
      </p:sp>
      <p:sp>
        <p:nvSpPr>
          <p:cNvPr id="192" name="Google Shape;192;p22"/>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B2DD79"/>
                </a:solidFill>
                <a:latin typeface="Inter Medium"/>
                <a:ea typeface="Inter Medium"/>
                <a:cs typeface="Inter Medium"/>
                <a:sym typeface="Inter Medium"/>
              </a:rPr>
              <a:t>CONFIDENTIAL</a:t>
            </a:r>
            <a:endParaRPr sz="500">
              <a:solidFill>
                <a:srgbClr val="B2DD79"/>
              </a:solidFill>
              <a:latin typeface="Inter Medium"/>
              <a:ea typeface="Inter Medium"/>
              <a:cs typeface="Inter Medium"/>
              <a:sym typeface="Inter Medium"/>
            </a:endParaRPr>
          </a:p>
        </p:txBody>
      </p:sp>
      <p:pic>
        <p:nvPicPr>
          <p:cNvPr id="193" name="Google Shape;193;p22" title="style=primary, Color=Coal.png"/>
          <p:cNvPicPr preferRelativeResize="0"/>
          <p:nvPr/>
        </p:nvPicPr>
        <p:blipFill rotWithShape="1">
          <a:blip r:embed="rId2">
            <a:alphaModFix amt="11000"/>
          </a:blip>
          <a:srcRect/>
          <a:stretch/>
        </p:blipFill>
        <p:spPr>
          <a:xfrm>
            <a:off x="285625" y="4650268"/>
            <a:ext cx="484125" cy="181007"/>
          </a:xfrm>
          <a:prstGeom prst="rect">
            <a:avLst/>
          </a:prstGeom>
          <a:noFill/>
          <a:ln>
            <a:noFill/>
          </a:ln>
        </p:spPr>
      </p:pic>
      <p:sp>
        <p:nvSpPr>
          <p:cNvPr id="194" name="Google Shape;194;p22"/>
          <p:cNvSpPr txBox="1">
            <a:spLocks noGrp="1"/>
          </p:cNvSpPr>
          <p:nvPr>
            <p:ph type="subTitle" idx="1"/>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195" name="Google Shape;195;p22"/>
          <p:cNvSpPr txBox="1">
            <a:spLocks noGrp="1"/>
          </p:cNvSpPr>
          <p:nvPr>
            <p:ph type="subTitle" idx="2"/>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196" name="Google Shape;196;p22"/>
          <p:cNvSpPr txBox="1">
            <a:spLocks noGrp="1"/>
          </p:cNvSpPr>
          <p:nvPr>
            <p:ph type="subTitle" idx="3"/>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cxnSp>
        <p:nvCxnSpPr>
          <p:cNvPr id="197" name="Google Shape;197;p22"/>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am Intro ">
  <p:cSld name="SECTION_HEADER_1_1_1">
    <p:spTree>
      <p:nvGrpSpPr>
        <p:cNvPr id="1" name="Shape 198"/>
        <p:cNvGrpSpPr/>
        <p:nvPr/>
      </p:nvGrpSpPr>
      <p:grpSpPr>
        <a:xfrm>
          <a:off x="0" y="0"/>
          <a:ext cx="0" cy="0"/>
          <a:chOff x="0" y="0"/>
          <a:chExt cx="0" cy="0"/>
        </a:xfrm>
      </p:grpSpPr>
      <p:sp>
        <p:nvSpPr>
          <p:cNvPr id="199" name="Google Shape;199;p23"/>
          <p:cNvSpPr txBox="1">
            <a:spLocks noGrp="1"/>
          </p:cNvSpPr>
          <p:nvPr>
            <p:ph type="title"/>
          </p:nvPr>
        </p:nvSpPr>
        <p:spPr>
          <a:xfrm>
            <a:off x="293525" y="662148"/>
            <a:ext cx="7914600" cy="8253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3600"/>
              <a:buFont typeface="Inter Medium"/>
              <a:buNone/>
              <a:defRPr sz="36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2pPr>
            <a:lvl3pPr lvl="2"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3pPr>
            <a:lvl4pPr lvl="3"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4pPr>
            <a:lvl5pPr lvl="4"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5pPr>
            <a:lvl6pPr lvl="5"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6pPr>
            <a:lvl7pPr lvl="6"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7pPr>
            <a:lvl8pPr lvl="7"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8pPr>
            <a:lvl9pPr lvl="8"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9pPr>
          </a:lstStyle>
          <a:p>
            <a:endParaRPr/>
          </a:p>
        </p:txBody>
      </p:sp>
      <p:sp>
        <p:nvSpPr>
          <p:cNvPr id="200" name="Google Shape;200;p23"/>
          <p:cNvSpPr txBox="1">
            <a:spLocks noGrp="1"/>
          </p:cNvSpPr>
          <p:nvPr>
            <p:ph type="subTitle" idx="1"/>
          </p:nvPr>
        </p:nvSpPr>
        <p:spPr>
          <a:xfrm>
            <a:off x="293525" y="3580225"/>
            <a:ext cx="14685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100"/>
              <a:buFont typeface="Inter SemiBold"/>
              <a:buNone/>
              <a:defRPr sz="11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9pPr>
          </a:lstStyle>
          <a:p>
            <a:endParaRPr/>
          </a:p>
        </p:txBody>
      </p:sp>
      <p:sp>
        <p:nvSpPr>
          <p:cNvPr id="201" name="Google Shape;201;p23"/>
          <p:cNvSpPr txBox="1">
            <a:spLocks noGrp="1"/>
          </p:cNvSpPr>
          <p:nvPr>
            <p:ph type="subTitle" idx="2"/>
          </p:nvPr>
        </p:nvSpPr>
        <p:spPr>
          <a:xfrm>
            <a:off x="293525" y="4062050"/>
            <a:ext cx="1898100" cy="609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600"/>
              <a:buFont typeface="Inter Medium"/>
              <a:buNone/>
              <a:defRPr sz="6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9pPr>
          </a:lstStyle>
          <a:p>
            <a:endParaRPr/>
          </a:p>
        </p:txBody>
      </p:sp>
      <p:sp>
        <p:nvSpPr>
          <p:cNvPr id="202" name="Google Shape;202;p23"/>
          <p:cNvSpPr txBox="1">
            <a:spLocks noGrp="1"/>
          </p:cNvSpPr>
          <p:nvPr>
            <p:ph type="subTitle" idx="3"/>
          </p:nvPr>
        </p:nvSpPr>
        <p:spPr>
          <a:xfrm>
            <a:off x="2134325" y="3580225"/>
            <a:ext cx="14685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100"/>
              <a:buFont typeface="Inter SemiBold"/>
              <a:buNone/>
              <a:defRPr sz="11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9pPr>
          </a:lstStyle>
          <a:p>
            <a:endParaRPr/>
          </a:p>
        </p:txBody>
      </p:sp>
      <p:sp>
        <p:nvSpPr>
          <p:cNvPr id="203" name="Google Shape;203;p23"/>
          <p:cNvSpPr txBox="1">
            <a:spLocks noGrp="1"/>
          </p:cNvSpPr>
          <p:nvPr>
            <p:ph type="subTitle" idx="4"/>
          </p:nvPr>
        </p:nvSpPr>
        <p:spPr>
          <a:xfrm>
            <a:off x="2134325" y="4062050"/>
            <a:ext cx="1898100" cy="609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600"/>
              <a:buFont typeface="Inter Medium"/>
              <a:buNone/>
              <a:defRPr sz="6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9pPr>
          </a:lstStyle>
          <a:p>
            <a:endParaRPr/>
          </a:p>
        </p:txBody>
      </p:sp>
      <p:sp>
        <p:nvSpPr>
          <p:cNvPr id="204" name="Google Shape;204;p23"/>
          <p:cNvSpPr txBox="1">
            <a:spLocks noGrp="1"/>
          </p:cNvSpPr>
          <p:nvPr>
            <p:ph type="subTitle" idx="5"/>
          </p:nvPr>
        </p:nvSpPr>
        <p:spPr>
          <a:xfrm>
            <a:off x="3881525" y="3580225"/>
            <a:ext cx="14685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100"/>
              <a:buFont typeface="Inter SemiBold"/>
              <a:buNone/>
              <a:defRPr sz="11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9pPr>
          </a:lstStyle>
          <a:p>
            <a:endParaRPr/>
          </a:p>
        </p:txBody>
      </p:sp>
      <p:sp>
        <p:nvSpPr>
          <p:cNvPr id="205" name="Google Shape;205;p23"/>
          <p:cNvSpPr txBox="1">
            <a:spLocks noGrp="1"/>
          </p:cNvSpPr>
          <p:nvPr>
            <p:ph type="subTitle" idx="6"/>
          </p:nvPr>
        </p:nvSpPr>
        <p:spPr>
          <a:xfrm>
            <a:off x="3881525" y="4062050"/>
            <a:ext cx="1898100" cy="609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600"/>
              <a:buFont typeface="Inter Medium"/>
              <a:buNone/>
              <a:defRPr sz="6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9pPr>
          </a:lstStyle>
          <a:p>
            <a:endParaRPr/>
          </a:p>
        </p:txBody>
      </p:sp>
      <p:sp>
        <p:nvSpPr>
          <p:cNvPr id="206" name="Google Shape;206;p23"/>
          <p:cNvSpPr txBox="1">
            <a:spLocks noGrp="1"/>
          </p:cNvSpPr>
          <p:nvPr>
            <p:ph type="subTitle" idx="7"/>
          </p:nvPr>
        </p:nvSpPr>
        <p:spPr>
          <a:xfrm>
            <a:off x="5661924" y="3580225"/>
            <a:ext cx="14874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100"/>
              <a:buFont typeface="Inter SemiBold"/>
              <a:buNone/>
              <a:defRPr sz="11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9pPr>
          </a:lstStyle>
          <a:p>
            <a:endParaRPr/>
          </a:p>
        </p:txBody>
      </p:sp>
      <p:sp>
        <p:nvSpPr>
          <p:cNvPr id="207" name="Google Shape;207;p23"/>
          <p:cNvSpPr txBox="1">
            <a:spLocks noGrp="1"/>
          </p:cNvSpPr>
          <p:nvPr>
            <p:ph type="subTitle" idx="8"/>
          </p:nvPr>
        </p:nvSpPr>
        <p:spPr>
          <a:xfrm>
            <a:off x="5661920" y="4062050"/>
            <a:ext cx="1898100" cy="609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600"/>
              <a:buFont typeface="Inter Medium"/>
              <a:buNone/>
              <a:defRPr sz="6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9pPr>
          </a:lstStyle>
          <a:p>
            <a:endParaRPr/>
          </a:p>
        </p:txBody>
      </p:sp>
      <p:sp>
        <p:nvSpPr>
          <p:cNvPr id="208" name="Google Shape;208;p23"/>
          <p:cNvSpPr>
            <a:spLocks noGrp="1"/>
          </p:cNvSpPr>
          <p:nvPr>
            <p:ph type="pic" idx="9"/>
          </p:nvPr>
        </p:nvSpPr>
        <p:spPr>
          <a:xfrm>
            <a:off x="294325" y="1773588"/>
            <a:ext cx="1382700" cy="1718400"/>
          </a:xfrm>
          <a:prstGeom prst="roundRect">
            <a:avLst>
              <a:gd name="adj" fmla="val 7921"/>
            </a:avLst>
          </a:prstGeom>
          <a:noFill/>
          <a:ln>
            <a:noFill/>
          </a:ln>
        </p:spPr>
      </p:sp>
      <p:sp>
        <p:nvSpPr>
          <p:cNvPr id="209" name="Google Shape;209;p23"/>
          <p:cNvSpPr>
            <a:spLocks noGrp="1"/>
          </p:cNvSpPr>
          <p:nvPr>
            <p:ph type="pic" idx="13"/>
          </p:nvPr>
        </p:nvSpPr>
        <p:spPr>
          <a:xfrm>
            <a:off x="2134325" y="1773588"/>
            <a:ext cx="1382700" cy="1718400"/>
          </a:xfrm>
          <a:prstGeom prst="roundRect">
            <a:avLst>
              <a:gd name="adj" fmla="val 7666"/>
            </a:avLst>
          </a:prstGeom>
          <a:noFill/>
          <a:ln>
            <a:noFill/>
          </a:ln>
        </p:spPr>
      </p:sp>
      <p:sp>
        <p:nvSpPr>
          <p:cNvPr id="210" name="Google Shape;210;p23"/>
          <p:cNvSpPr>
            <a:spLocks noGrp="1"/>
          </p:cNvSpPr>
          <p:nvPr>
            <p:ph type="pic" idx="14"/>
          </p:nvPr>
        </p:nvSpPr>
        <p:spPr>
          <a:xfrm>
            <a:off x="3898125" y="1773588"/>
            <a:ext cx="1382700" cy="1718400"/>
          </a:xfrm>
          <a:prstGeom prst="roundRect">
            <a:avLst>
              <a:gd name="adj" fmla="val 7471"/>
            </a:avLst>
          </a:prstGeom>
          <a:noFill/>
          <a:ln>
            <a:noFill/>
          </a:ln>
        </p:spPr>
      </p:sp>
      <p:sp>
        <p:nvSpPr>
          <p:cNvPr id="211" name="Google Shape;211;p23"/>
          <p:cNvSpPr>
            <a:spLocks noGrp="1"/>
          </p:cNvSpPr>
          <p:nvPr>
            <p:ph type="pic" idx="15"/>
          </p:nvPr>
        </p:nvSpPr>
        <p:spPr>
          <a:xfrm>
            <a:off x="5661925" y="1773588"/>
            <a:ext cx="1382700" cy="1718400"/>
          </a:xfrm>
          <a:prstGeom prst="roundRect">
            <a:avLst>
              <a:gd name="adj" fmla="val 7771"/>
            </a:avLst>
          </a:prstGeom>
          <a:noFill/>
          <a:ln>
            <a:noFill/>
          </a:ln>
        </p:spPr>
      </p:sp>
      <p:sp>
        <p:nvSpPr>
          <p:cNvPr id="212" name="Google Shape;212;p23"/>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213" name="Google Shape;213;p23" title="style=primary, Color=Coal.png"/>
          <p:cNvPicPr preferRelativeResize="0"/>
          <p:nvPr/>
        </p:nvPicPr>
        <p:blipFill rotWithShape="1">
          <a:blip r:embed="rId2">
            <a:alphaModFix amt="11000"/>
          </a:blip>
          <a:srcRect/>
          <a:stretch/>
        </p:blipFill>
        <p:spPr>
          <a:xfrm>
            <a:off x="285625" y="4650268"/>
            <a:ext cx="484125" cy="181007"/>
          </a:xfrm>
          <a:prstGeom prst="rect">
            <a:avLst/>
          </a:prstGeom>
          <a:noFill/>
          <a:ln>
            <a:noFill/>
          </a:ln>
        </p:spPr>
      </p:pic>
      <p:sp>
        <p:nvSpPr>
          <p:cNvPr id="214" name="Google Shape;214;p23"/>
          <p:cNvSpPr txBox="1">
            <a:spLocks noGrp="1"/>
          </p:cNvSpPr>
          <p:nvPr>
            <p:ph type="subTitle" idx="16"/>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215" name="Google Shape;215;p23"/>
          <p:cNvSpPr txBox="1">
            <a:spLocks noGrp="1"/>
          </p:cNvSpPr>
          <p:nvPr>
            <p:ph type="subTitle" idx="17"/>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216" name="Google Shape;216;p23"/>
          <p:cNvSpPr txBox="1">
            <a:spLocks noGrp="1"/>
          </p:cNvSpPr>
          <p:nvPr>
            <p:ph type="subTitle" idx="18"/>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cxnSp>
        <p:nvCxnSpPr>
          <p:cNvPr id="217" name="Google Shape;217;p23"/>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am Intro 1">
  <p:cSld name="SECTION_HEADER_1_1_1_3">
    <p:bg>
      <p:bgPr>
        <a:solidFill>
          <a:srgbClr val="D6F0B4"/>
        </a:solidFill>
        <a:effectLst/>
      </p:bgPr>
    </p:bg>
    <p:spTree>
      <p:nvGrpSpPr>
        <p:cNvPr id="1" name="Shape 218"/>
        <p:cNvGrpSpPr/>
        <p:nvPr/>
      </p:nvGrpSpPr>
      <p:grpSpPr>
        <a:xfrm>
          <a:off x="0" y="0"/>
          <a:ext cx="0" cy="0"/>
          <a:chOff x="0" y="0"/>
          <a:chExt cx="0" cy="0"/>
        </a:xfrm>
      </p:grpSpPr>
      <p:sp>
        <p:nvSpPr>
          <p:cNvPr id="219" name="Google Shape;219;p24"/>
          <p:cNvSpPr txBox="1">
            <a:spLocks noGrp="1"/>
          </p:cNvSpPr>
          <p:nvPr>
            <p:ph type="title"/>
          </p:nvPr>
        </p:nvSpPr>
        <p:spPr>
          <a:xfrm>
            <a:off x="293525" y="662148"/>
            <a:ext cx="7914600" cy="8253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3600"/>
              <a:buFont typeface="Inter Medium"/>
              <a:buNone/>
              <a:defRPr sz="36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2pPr>
            <a:lvl3pPr lvl="2"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3pPr>
            <a:lvl4pPr lvl="3"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4pPr>
            <a:lvl5pPr lvl="4"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5pPr>
            <a:lvl6pPr lvl="5"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6pPr>
            <a:lvl7pPr lvl="6"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7pPr>
            <a:lvl8pPr lvl="7"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8pPr>
            <a:lvl9pPr lvl="8" algn="ctr">
              <a:spcBef>
                <a:spcPts val="0"/>
              </a:spcBef>
              <a:spcAft>
                <a:spcPts val="0"/>
              </a:spcAft>
              <a:buClr>
                <a:srgbClr val="1E4D2B"/>
              </a:buClr>
              <a:buSzPts val="3600"/>
              <a:buFont typeface="Besley"/>
              <a:buNone/>
              <a:defRPr sz="3600" b="1">
                <a:solidFill>
                  <a:srgbClr val="1E4D2B"/>
                </a:solidFill>
                <a:latin typeface="Besley"/>
                <a:ea typeface="Besley"/>
                <a:cs typeface="Besley"/>
                <a:sym typeface="Besley"/>
              </a:defRPr>
            </a:lvl9pPr>
          </a:lstStyle>
          <a:p>
            <a:endParaRPr/>
          </a:p>
        </p:txBody>
      </p:sp>
      <p:sp>
        <p:nvSpPr>
          <p:cNvPr id="220" name="Google Shape;220;p24"/>
          <p:cNvSpPr txBox="1">
            <a:spLocks noGrp="1"/>
          </p:cNvSpPr>
          <p:nvPr>
            <p:ph type="subTitle" idx="1"/>
          </p:nvPr>
        </p:nvSpPr>
        <p:spPr>
          <a:xfrm>
            <a:off x="293525" y="3580225"/>
            <a:ext cx="14685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100"/>
              <a:buFont typeface="Inter SemiBold"/>
              <a:buNone/>
              <a:defRPr sz="11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9pPr>
          </a:lstStyle>
          <a:p>
            <a:endParaRPr/>
          </a:p>
        </p:txBody>
      </p:sp>
      <p:sp>
        <p:nvSpPr>
          <p:cNvPr id="221" name="Google Shape;221;p24"/>
          <p:cNvSpPr txBox="1">
            <a:spLocks noGrp="1"/>
          </p:cNvSpPr>
          <p:nvPr>
            <p:ph type="subTitle" idx="2"/>
          </p:nvPr>
        </p:nvSpPr>
        <p:spPr>
          <a:xfrm>
            <a:off x="293525" y="4062050"/>
            <a:ext cx="1898100" cy="609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600"/>
              <a:buFont typeface="Inter Medium"/>
              <a:buNone/>
              <a:defRPr sz="6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9pPr>
          </a:lstStyle>
          <a:p>
            <a:endParaRPr/>
          </a:p>
        </p:txBody>
      </p:sp>
      <p:sp>
        <p:nvSpPr>
          <p:cNvPr id="222" name="Google Shape;222;p24"/>
          <p:cNvSpPr txBox="1">
            <a:spLocks noGrp="1"/>
          </p:cNvSpPr>
          <p:nvPr>
            <p:ph type="subTitle" idx="3"/>
          </p:nvPr>
        </p:nvSpPr>
        <p:spPr>
          <a:xfrm>
            <a:off x="2134325" y="3580225"/>
            <a:ext cx="14685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100"/>
              <a:buFont typeface="Inter SemiBold"/>
              <a:buNone/>
              <a:defRPr sz="11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9pPr>
          </a:lstStyle>
          <a:p>
            <a:endParaRPr/>
          </a:p>
        </p:txBody>
      </p:sp>
      <p:sp>
        <p:nvSpPr>
          <p:cNvPr id="223" name="Google Shape;223;p24"/>
          <p:cNvSpPr txBox="1">
            <a:spLocks noGrp="1"/>
          </p:cNvSpPr>
          <p:nvPr>
            <p:ph type="subTitle" idx="4"/>
          </p:nvPr>
        </p:nvSpPr>
        <p:spPr>
          <a:xfrm>
            <a:off x="2134325" y="4062050"/>
            <a:ext cx="1898100" cy="609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600"/>
              <a:buFont typeface="Inter Medium"/>
              <a:buNone/>
              <a:defRPr sz="6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9pPr>
          </a:lstStyle>
          <a:p>
            <a:endParaRPr/>
          </a:p>
        </p:txBody>
      </p:sp>
      <p:sp>
        <p:nvSpPr>
          <p:cNvPr id="224" name="Google Shape;224;p24"/>
          <p:cNvSpPr txBox="1">
            <a:spLocks noGrp="1"/>
          </p:cNvSpPr>
          <p:nvPr>
            <p:ph type="subTitle" idx="5"/>
          </p:nvPr>
        </p:nvSpPr>
        <p:spPr>
          <a:xfrm>
            <a:off x="3881525" y="3580225"/>
            <a:ext cx="14685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100"/>
              <a:buFont typeface="Inter SemiBold"/>
              <a:buNone/>
              <a:defRPr sz="11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9pPr>
          </a:lstStyle>
          <a:p>
            <a:endParaRPr/>
          </a:p>
        </p:txBody>
      </p:sp>
      <p:sp>
        <p:nvSpPr>
          <p:cNvPr id="225" name="Google Shape;225;p24"/>
          <p:cNvSpPr txBox="1">
            <a:spLocks noGrp="1"/>
          </p:cNvSpPr>
          <p:nvPr>
            <p:ph type="subTitle" idx="6"/>
          </p:nvPr>
        </p:nvSpPr>
        <p:spPr>
          <a:xfrm>
            <a:off x="3881525" y="4062050"/>
            <a:ext cx="1898100" cy="609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600"/>
              <a:buFont typeface="Inter Medium"/>
              <a:buNone/>
              <a:defRPr sz="6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9pPr>
          </a:lstStyle>
          <a:p>
            <a:endParaRPr/>
          </a:p>
        </p:txBody>
      </p:sp>
      <p:sp>
        <p:nvSpPr>
          <p:cNvPr id="226" name="Google Shape;226;p24"/>
          <p:cNvSpPr txBox="1">
            <a:spLocks noGrp="1"/>
          </p:cNvSpPr>
          <p:nvPr>
            <p:ph type="subTitle" idx="7"/>
          </p:nvPr>
        </p:nvSpPr>
        <p:spPr>
          <a:xfrm>
            <a:off x="5661924" y="3580225"/>
            <a:ext cx="14874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100"/>
              <a:buFont typeface="Inter SemiBold"/>
              <a:buNone/>
              <a:defRPr sz="11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9pPr>
          </a:lstStyle>
          <a:p>
            <a:endParaRPr/>
          </a:p>
        </p:txBody>
      </p:sp>
      <p:sp>
        <p:nvSpPr>
          <p:cNvPr id="227" name="Google Shape;227;p24"/>
          <p:cNvSpPr txBox="1">
            <a:spLocks noGrp="1"/>
          </p:cNvSpPr>
          <p:nvPr>
            <p:ph type="subTitle" idx="8"/>
          </p:nvPr>
        </p:nvSpPr>
        <p:spPr>
          <a:xfrm>
            <a:off x="5661920" y="4062050"/>
            <a:ext cx="1898100" cy="609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600"/>
              <a:buFont typeface="Inter Medium"/>
              <a:buNone/>
              <a:defRPr sz="6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9pPr>
          </a:lstStyle>
          <a:p>
            <a:endParaRPr/>
          </a:p>
        </p:txBody>
      </p:sp>
      <p:sp>
        <p:nvSpPr>
          <p:cNvPr id="228" name="Google Shape;228;p24"/>
          <p:cNvSpPr>
            <a:spLocks noGrp="1"/>
          </p:cNvSpPr>
          <p:nvPr>
            <p:ph type="pic" idx="9"/>
          </p:nvPr>
        </p:nvSpPr>
        <p:spPr>
          <a:xfrm>
            <a:off x="294325" y="1773588"/>
            <a:ext cx="1382700" cy="1718400"/>
          </a:xfrm>
          <a:prstGeom prst="roundRect">
            <a:avLst>
              <a:gd name="adj" fmla="val 7921"/>
            </a:avLst>
          </a:prstGeom>
          <a:noFill/>
          <a:ln>
            <a:noFill/>
          </a:ln>
        </p:spPr>
      </p:sp>
      <p:sp>
        <p:nvSpPr>
          <p:cNvPr id="229" name="Google Shape;229;p24"/>
          <p:cNvSpPr>
            <a:spLocks noGrp="1"/>
          </p:cNvSpPr>
          <p:nvPr>
            <p:ph type="pic" idx="13"/>
          </p:nvPr>
        </p:nvSpPr>
        <p:spPr>
          <a:xfrm>
            <a:off x="2134325" y="1773588"/>
            <a:ext cx="1382700" cy="1718400"/>
          </a:xfrm>
          <a:prstGeom prst="roundRect">
            <a:avLst>
              <a:gd name="adj" fmla="val 7666"/>
            </a:avLst>
          </a:prstGeom>
          <a:noFill/>
          <a:ln>
            <a:noFill/>
          </a:ln>
        </p:spPr>
      </p:sp>
      <p:sp>
        <p:nvSpPr>
          <p:cNvPr id="230" name="Google Shape;230;p24"/>
          <p:cNvSpPr>
            <a:spLocks noGrp="1"/>
          </p:cNvSpPr>
          <p:nvPr>
            <p:ph type="pic" idx="14"/>
          </p:nvPr>
        </p:nvSpPr>
        <p:spPr>
          <a:xfrm>
            <a:off x="3898125" y="1773588"/>
            <a:ext cx="1382700" cy="1718400"/>
          </a:xfrm>
          <a:prstGeom prst="roundRect">
            <a:avLst>
              <a:gd name="adj" fmla="val 7471"/>
            </a:avLst>
          </a:prstGeom>
          <a:noFill/>
          <a:ln>
            <a:noFill/>
          </a:ln>
        </p:spPr>
      </p:sp>
      <p:sp>
        <p:nvSpPr>
          <p:cNvPr id="231" name="Google Shape;231;p24"/>
          <p:cNvSpPr>
            <a:spLocks noGrp="1"/>
          </p:cNvSpPr>
          <p:nvPr>
            <p:ph type="pic" idx="15"/>
          </p:nvPr>
        </p:nvSpPr>
        <p:spPr>
          <a:xfrm>
            <a:off x="5661925" y="1773588"/>
            <a:ext cx="1382700" cy="1718400"/>
          </a:xfrm>
          <a:prstGeom prst="roundRect">
            <a:avLst>
              <a:gd name="adj" fmla="val 7771"/>
            </a:avLst>
          </a:prstGeom>
          <a:noFill/>
          <a:ln>
            <a:noFill/>
          </a:ln>
        </p:spPr>
      </p:sp>
      <p:sp>
        <p:nvSpPr>
          <p:cNvPr id="232" name="Google Shape;232;p24"/>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233" name="Google Shape;233;p24" title="style=primary, Color=Coal.png"/>
          <p:cNvPicPr preferRelativeResize="0"/>
          <p:nvPr/>
        </p:nvPicPr>
        <p:blipFill rotWithShape="1">
          <a:blip r:embed="rId2">
            <a:alphaModFix amt="11000"/>
          </a:blip>
          <a:srcRect/>
          <a:stretch/>
        </p:blipFill>
        <p:spPr>
          <a:xfrm>
            <a:off x="285625" y="4650268"/>
            <a:ext cx="484125" cy="181007"/>
          </a:xfrm>
          <a:prstGeom prst="rect">
            <a:avLst/>
          </a:prstGeom>
          <a:noFill/>
          <a:ln>
            <a:noFill/>
          </a:ln>
        </p:spPr>
      </p:pic>
      <p:sp>
        <p:nvSpPr>
          <p:cNvPr id="234" name="Google Shape;234;p24"/>
          <p:cNvSpPr txBox="1">
            <a:spLocks noGrp="1"/>
          </p:cNvSpPr>
          <p:nvPr>
            <p:ph type="subTitle" idx="16"/>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235" name="Google Shape;235;p24"/>
          <p:cNvSpPr txBox="1">
            <a:spLocks noGrp="1"/>
          </p:cNvSpPr>
          <p:nvPr>
            <p:ph type="subTitle" idx="17"/>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236" name="Google Shape;236;p24"/>
          <p:cNvSpPr txBox="1">
            <a:spLocks noGrp="1"/>
          </p:cNvSpPr>
          <p:nvPr>
            <p:ph type="subTitle" idx="18"/>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cxnSp>
        <p:nvCxnSpPr>
          <p:cNvPr id="237" name="Google Shape;237;p24"/>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am Intro 2">
  <p:cSld name="SECTION_HEADER_1_1_1_2">
    <p:bg>
      <p:bgPr>
        <a:solidFill>
          <a:srgbClr val="1E4D2B"/>
        </a:solidFill>
        <a:effectLst/>
      </p:bgPr>
    </p:bg>
    <p:spTree>
      <p:nvGrpSpPr>
        <p:cNvPr id="1" name="Shape 238"/>
        <p:cNvGrpSpPr/>
        <p:nvPr/>
      </p:nvGrpSpPr>
      <p:grpSpPr>
        <a:xfrm>
          <a:off x="0" y="0"/>
          <a:ext cx="0" cy="0"/>
          <a:chOff x="0" y="0"/>
          <a:chExt cx="0" cy="0"/>
        </a:xfrm>
      </p:grpSpPr>
      <p:sp>
        <p:nvSpPr>
          <p:cNvPr id="239" name="Google Shape;239;p25"/>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77A45A"/>
                </a:solidFill>
                <a:latin typeface="Inter Medium"/>
                <a:ea typeface="Inter Medium"/>
                <a:cs typeface="Inter Medium"/>
                <a:sym typeface="Inter Medium"/>
              </a:rPr>
              <a:t>CONFIDENTIAL</a:t>
            </a:r>
            <a:endParaRPr sz="500">
              <a:solidFill>
                <a:srgbClr val="77A45A"/>
              </a:solidFill>
              <a:latin typeface="Inter Medium"/>
              <a:ea typeface="Inter Medium"/>
              <a:cs typeface="Inter Medium"/>
              <a:sym typeface="Inter Medium"/>
            </a:endParaRPr>
          </a:p>
        </p:txBody>
      </p:sp>
      <p:sp>
        <p:nvSpPr>
          <p:cNvPr id="240" name="Google Shape;240;p25"/>
          <p:cNvSpPr txBox="1">
            <a:spLocks noGrp="1"/>
          </p:cNvSpPr>
          <p:nvPr>
            <p:ph type="title"/>
          </p:nvPr>
        </p:nvSpPr>
        <p:spPr>
          <a:xfrm>
            <a:off x="293525" y="662148"/>
            <a:ext cx="7914600" cy="825300"/>
          </a:xfrm>
          <a:prstGeom prst="rect">
            <a:avLst/>
          </a:prstGeom>
        </p:spPr>
        <p:txBody>
          <a:bodyPr spcFirstLastPara="1" wrap="square" lIns="0" tIns="0" rIns="91425" bIns="91425" anchor="t" anchorCtr="0">
            <a:normAutofit/>
          </a:bodyPr>
          <a:lstStyle>
            <a:lvl1pPr lvl="0">
              <a:spcBef>
                <a:spcPts val="0"/>
              </a:spcBef>
              <a:spcAft>
                <a:spcPts val="0"/>
              </a:spcAft>
              <a:buClr>
                <a:schemeClr val="lt1"/>
              </a:buClr>
              <a:buSzPts val="3600"/>
              <a:buFont typeface="Inter Medium"/>
              <a:buNone/>
              <a:defRPr sz="3600">
                <a:solidFill>
                  <a:schemeClr val="lt1"/>
                </a:solidFill>
                <a:latin typeface="Inter Medium"/>
                <a:ea typeface="Inter Medium"/>
                <a:cs typeface="Inter Medium"/>
                <a:sym typeface="Inter Medium"/>
              </a:defRPr>
            </a:lvl1pPr>
            <a:lvl2pPr lvl="1" algn="ctr">
              <a:spcBef>
                <a:spcPts val="0"/>
              </a:spcBef>
              <a:spcAft>
                <a:spcPts val="0"/>
              </a:spcAft>
              <a:buClr>
                <a:schemeClr val="lt1"/>
              </a:buClr>
              <a:buSzPts val="3600"/>
              <a:buFont typeface="Besley"/>
              <a:buNone/>
              <a:defRPr sz="3600" b="1">
                <a:solidFill>
                  <a:schemeClr val="lt1"/>
                </a:solidFill>
                <a:latin typeface="Besley"/>
                <a:ea typeface="Besley"/>
                <a:cs typeface="Besley"/>
                <a:sym typeface="Besley"/>
              </a:defRPr>
            </a:lvl2pPr>
            <a:lvl3pPr lvl="2" algn="ctr">
              <a:spcBef>
                <a:spcPts val="0"/>
              </a:spcBef>
              <a:spcAft>
                <a:spcPts val="0"/>
              </a:spcAft>
              <a:buClr>
                <a:schemeClr val="lt1"/>
              </a:buClr>
              <a:buSzPts val="3600"/>
              <a:buFont typeface="Besley"/>
              <a:buNone/>
              <a:defRPr sz="3600" b="1">
                <a:solidFill>
                  <a:schemeClr val="lt1"/>
                </a:solidFill>
                <a:latin typeface="Besley"/>
                <a:ea typeface="Besley"/>
                <a:cs typeface="Besley"/>
                <a:sym typeface="Besley"/>
              </a:defRPr>
            </a:lvl3pPr>
            <a:lvl4pPr lvl="3" algn="ctr">
              <a:spcBef>
                <a:spcPts val="0"/>
              </a:spcBef>
              <a:spcAft>
                <a:spcPts val="0"/>
              </a:spcAft>
              <a:buClr>
                <a:schemeClr val="lt1"/>
              </a:buClr>
              <a:buSzPts val="3600"/>
              <a:buFont typeface="Besley"/>
              <a:buNone/>
              <a:defRPr sz="3600" b="1">
                <a:solidFill>
                  <a:schemeClr val="lt1"/>
                </a:solidFill>
                <a:latin typeface="Besley"/>
                <a:ea typeface="Besley"/>
                <a:cs typeface="Besley"/>
                <a:sym typeface="Besley"/>
              </a:defRPr>
            </a:lvl4pPr>
            <a:lvl5pPr lvl="4" algn="ctr">
              <a:spcBef>
                <a:spcPts val="0"/>
              </a:spcBef>
              <a:spcAft>
                <a:spcPts val="0"/>
              </a:spcAft>
              <a:buClr>
                <a:schemeClr val="lt1"/>
              </a:buClr>
              <a:buSzPts val="3600"/>
              <a:buFont typeface="Besley"/>
              <a:buNone/>
              <a:defRPr sz="3600" b="1">
                <a:solidFill>
                  <a:schemeClr val="lt1"/>
                </a:solidFill>
                <a:latin typeface="Besley"/>
                <a:ea typeface="Besley"/>
                <a:cs typeface="Besley"/>
                <a:sym typeface="Besley"/>
              </a:defRPr>
            </a:lvl5pPr>
            <a:lvl6pPr lvl="5" algn="ctr">
              <a:spcBef>
                <a:spcPts val="0"/>
              </a:spcBef>
              <a:spcAft>
                <a:spcPts val="0"/>
              </a:spcAft>
              <a:buClr>
                <a:schemeClr val="lt1"/>
              </a:buClr>
              <a:buSzPts val="3600"/>
              <a:buFont typeface="Besley"/>
              <a:buNone/>
              <a:defRPr sz="3600" b="1">
                <a:solidFill>
                  <a:schemeClr val="lt1"/>
                </a:solidFill>
                <a:latin typeface="Besley"/>
                <a:ea typeface="Besley"/>
                <a:cs typeface="Besley"/>
                <a:sym typeface="Besley"/>
              </a:defRPr>
            </a:lvl6pPr>
            <a:lvl7pPr lvl="6" algn="ctr">
              <a:spcBef>
                <a:spcPts val="0"/>
              </a:spcBef>
              <a:spcAft>
                <a:spcPts val="0"/>
              </a:spcAft>
              <a:buClr>
                <a:schemeClr val="lt1"/>
              </a:buClr>
              <a:buSzPts val="3600"/>
              <a:buFont typeface="Besley"/>
              <a:buNone/>
              <a:defRPr sz="3600" b="1">
                <a:solidFill>
                  <a:schemeClr val="lt1"/>
                </a:solidFill>
                <a:latin typeface="Besley"/>
                <a:ea typeface="Besley"/>
                <a:cs typeface="Besley"/>
                <a:sym typeface="Besley"/>
              </a:defRPr>
            </a:lvl7pPr>
            <a:lvl8pPr lvl="7" algn="ctr">
              <a:spcBef>
                <a:spcPts val="0"/>
              </a:spcBef>
              <a:spcAft>
                <a:spcPts val="0"/>
              </a:spcAft>
              <a:buClr>
                <a:schemeClr val="lt1"/>
              </a:buClr>
              <a:buSzPts val="3600"/>
              <a:buFont typeface="Besley"/>
              <a:buNone/>
              <a:defRPr sz="3600" b="1">
                <a:solidFill>
                  <a:schemeClr val="lt1"/>
                </a:solidFill>
                <a:latin typeface="Besley"/>
                <a:ea typeface="Besley"/>
                <a:cs typeface="Besley"/>
                <a:sym typeface="Besley"/>
              </a:defRPr>
            </a:lvl8pPr>
            <a:lvl9pPr lvl="8" algn="ctr">
              <a:spcBef>
                <a:spcPts val="0"/>
              </a:spcBef>
              <a:spcAft>
                <a:spcPts val="0"/>
              </a:spcAft>
              <a:buClr>
                <a:schemeClr val="lt1"/>
              </a:buClr>
              <a:buSzPts val="3600"/>
              <a:buFont typeface="Besley"/>
              <a:buNone/>
              <a:defRPr sz="3600" b="1">
                <a:solidFill>
                  <a:schemeClr val="lt1"/>
                </a:solidFill>
                <a:latin typeface="Besley"/>
                <a:ea typeface="Besley"/>
                <a:cs typeface="Besley"/>
                <a:sym typeface="Besley"/>
              </a:defRPr>
            </a:lvl9pPr>
          </a:lstStyle>
          <a:p>
            <a:endParaRPr/>
          </a:p>
        </p:txBody>
      </p:sp>
      <p:sp>
        <p:nvSpPr>
          <p:cNvPr id="241" name="Google Shape;241;p25"/>
          <p:cNvSpPr txBox="1">
            <a:spLocks noGrp="1"/>
          </p:cNvSpPr>
          <p:nvPr>
            <p:ph type="subTitle" idx="1"/>
          </p:nvPr>
        </p:nvSpPr>
        <p:spPr>
          <a:xfrm>
            <a:off x="293525" y="3580225"/>
            <a:ext cx="14685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B2DD79"/>
              </a:buClr>
              <a:buSzPts val="1100"/>
              <a:buFont typeface="Inter SemiBold"/>
              <a:buNone/>
              <a:defRPr sz="1100">
                <a:solidFill>
                  <a:srgbClr val="B2DD79"/>
                </a:solidFill>
                <a:latin typeface="Inter SemiBold"/>
                <a:ea typeface="Inter SemiBold"/>
                <a:cs typeface="Inter SemiBold"/>
                <a:sym typeface="Inter SemiBold"/>
              </a:defRPr>
            </a:lvl1pPr>
            <a:lvl2pPr lvl="1"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2pPr>
            <a:lvl3pPr lvl="2"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3pPr>
            <a:lvl4pPr lvl="3"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4pPr>
            <a:lvl5pPr lvl="4"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5pPr>
            <a:lvl6pPr lvl="5"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6pPr>
            <a:lvl7pPr lvl="6"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7pPr>
            <a:lvl8pPr lvl="7"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8pPr>
            <a:lvl9pPr lvl="8"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9pPr>
          </a:lstStyle>
          <a:p>
            <a:endParaRPr/>
          </a:p>
        </p:txBody>
      </p:sp>
      <p:sp>
        <p:nvSpPr>
          <p:cNvPr id="242" name="Google Shape;242;p25"/>
          <p:cNvSpPr txBox="1">
            <a:spLocks noGrp="1"/>
          </p:cNvSpPr>
          <p:nvPr>
            <p:ph type="subTitle" idx="2"/>
          </p:nvPr>
        </p:nvSpPr>
        <p:spPr>
          <a:xfrm>
            <a:off x="293525" y="4062050"/>
            <a:ext cx="1898100" cy="609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chemeClr val="lt1"/>
              </a:buClr>
              <a:buSzPts val="600"/>
              <a:buFont typeface="Inter Medium"/>
              <a:buNone/>
              <a:defRPr sz="600">
                <a:solidFill>
                  <a:schemeClr val="lt1"/>
                </a:solidFill>
                <a:latin typeface="Inter Medium"/>
                <a:ea typeface="Inter Medium"/>
                <a:cs typeface="Inter Medium"/>
                <a:sym typeface="Inter Medium"/>
              </a:defRPr>
            </a:lvl1pPr>
            <a:lvl2pPr lvl="1"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2pPr>
            <a:lvl3pPr lvl="2"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3pPr>
            <a:lvl4pPr lvl="3"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4pPr>
            <a:lvl5pPr lvl="4"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5pPr>
            <a:lvl6pPr lvl="5"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6pPr>
            <a:lvl7pPr lvl="6"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7pPr>
            <a:lvl8pPr lvl="7"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8pPr>
            <a:lvl9pPr lvl="8"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9pPr>
          </a:lstStyle>
          <a:p>
            <a:endParaRPr/>
          </a:p>
        </p:txBody>
      </p:sp>
      <p:sp>
        <p:nvSpPr>
          <p:cNvPr id="243" name="Google Shape;243;p25"/>
          <p:cNvSpPr txBox="1">
            <a:spLocks noGrp="1"/>
          </p:cNvSpPr>
          <p:nvPr>
            <p:ph type="subTitle" idx="3"/>
          </p:nvPr>
        </p:nvSpPr>
        <p:spPr>
          <a:xfrm>
            <a:off x="2134325" y="3580225"/>
            <a:ext cx="14685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B2DD79"/>
              </a:buClr>
              <a:buSzPts val="1100"/>
              <a:buFont typeface="Inter SemiBold"/>
              <a:buNone/>
              <a:defRPr sz="1100">
                <a:solidFill>
                  <a:srgbClr val="B2DD79"/>
                </a:solidFill>
                <a:latin typeface="Inter SemiBold"/>
                <a:ea typeface="Inter SemiBold"/>
                <a:cs typeface="Inter SemiBold"/>
                <a:sym typeface="Inter SemiBold"/>
              </a:defRPr>
            </a:lvl1pPr>
            <a:lvl2pPr lvl="1"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2pPr>
            <a:lvl3pPr lvl="2"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3pPr>
            <a:lvl4pPr lvl="3"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4pPr>
            <a:lvl5pPr lvl="4"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5pPr>
            <a:lvl6pPr lvl="5"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6pPr>
            <a:lvl7pPr lvl="6"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7pPr>
            <a:lvl8pPr lvl="7"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8pPr>
            <a:lvl9pPr lvl="8"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9pPr>
          </a:lstStyle>
          <a:p>
            <a:endParaRPr/>
          </a:p>
        </p:txBody>
      </p:sp>
      <p:sp>
        <p:nvSpPr>
          <p:cNvPr id="244" name="Google Shape;244;p25"/>
          <p:cNvSpPr txBox="1">
            <a:spLocks noGrp="1"/>
          </p:cNvSpPr>
          <p:nvPr>
            <p:ph type="subTitle" idx="4"/>
          </p:nvPr>
        </p:nvSpPr>
        <p:spPr>
          <a:xfrm>
            <a:off x="2134325" y="4062050"/>
            <a:ext cx="1898100" cy="609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chemeClr val="lt1"/>
              </a:buClr>
              <a:buSzPts val="600"/>
              <a:buFont typeface="Inter Medium"/>
              <a:buNone/>
              <a:defRPr sz="600">
                <a:solidFill>
                  <a:schemeClr val="lt1"/>
                </a:solidFill>
                <a:latin typeface="Inter Medium"/>
                <a:ea typeface="Inter Medium"/>
                <a:cs typeface="Inter Medium"/>
                <a:sym typeface="Inter Medium"/>
              </a:defRPr>
            </a:lvl1pPr>
            <a:lvl2pPr lvl="1"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2pPr>
            <a:lvl3pPr lvl="2"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3pPr>
            <a:lvl4pPr lvl="3"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4pPr>
            <a:lvl5pPr lvl="4"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5pPr>
            <a:lvl6pPr lvl="5"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6pPr>
            <a:lvl7pPr lvl="6"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7pPr>
            <a:lvl8pPr lvl="7"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8pPr>
            <a:lvl9pPr lvl="8"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9pPr>
          </a:lstStyle>
          <a:p>
            <a:endParaRPr/>
          </a:p>
        </p:txBody>
      </p:sp>
      <p:sp>
        <p:nvSpPr>
          <p:cNvPr id="245" name="Google Shape;245;p25"/>
          <p:cNvSpPr txBox="1">
            <a:spLocks noGrp="1"/>
          </p:cNvSpPr>
          <p:nvPr>
            <p:ph type="subTitle" idx="5"/>
          </p:nvPr>
        </p:nvSpPr>
        <p:spPr>
          <a:xfrm>
            <a:off x="3881525" y="3580225"/>
            <a:ext cx="14685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B2DD79"/>
              </a:buClr>
              <a:buSzPts val="1100"/>
              <a:buFont typeface="Inter SemiBold"/>
              <a:buNone/>
              <a:defRPr sz="1100">
                <a:solidFill>
                  <a:srgbClr val="B2DD79"/>
                </a:solidFill>
                <a:latin typeface="Inter SemiBold"/>
                <a:ea typeface="Inter SemiBold"/>
                <a:cs typeface="Inter SemiBold"/>
                <a:sym typeface="Inter SemiBold"/>
              </a:defRPr>
            </a:lvl1pPr>
            <a:lvl2pPr lvl="1"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2pPr>
            <a:lvl3pPr lvl="2"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3pPr>
            <a:lvl4pPr lvl="3"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4pPr>
            <a:lvl5pPr lvl="4"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5pPr>
            <a:lvl6pPr lvl="5"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6pPr>
            <a:lvl7pPr lvl="6"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7pPr>
            <a:lvl8pPr lvl="7"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8pPr>
            <a:lvl9pPr lvl="8"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9pPr>
          </a:lstStyle>
          <a:p>
            <a:endParaRPr/>
          </a:p>
        </p:txBody>
      </p:sp>
      <p:sp>
        <p:nvSpPr>
          <p:cNvPr id="246" name="Google Shape;246;p25"/>
          <p:cNvSpPr txBox="1">
            <a:spLocks noGrp="1"/>
          </p:cNvSpPr>
          <p:nvPr>
            <p:ph type="subTitle" idx="6"/>
          </p:nvPr>
        </p:nvSpPr>
        <p:spPr>
          <a:xfrm>
            <a:off x="3881525" y="4062050"/>
            <a:ext cx="1898100" cy="609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chemeClr val="lt1"/>
              </a:buClr>
              <a:buSzPts val="600"/>
              <a:buFont typeface="Inter Medium"/>
              <a:buNone/>
              <a:defRPr sz="600">
                <a:solidFill>
                  <a:schemeClr val="lt1"/>
                </a:solidFill>
                <a:latin typeface="Inter Medium"/>
                <a:ea typeface="Inter Medium"/>
                <a:cs typeface="Inter Medium"/>
                <a:sym typeface="Inter Medium"/>
              </a:defRPr>
            </a:lvl1pPr>
            <a:lvl2pPr lvl="1"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2pPr>
            <a:lvl3pPr lvl="2"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3pPr>
            <a:lvl4pPr lvl="3"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4pPr>
            <a:lvl5pPr lvl="4"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5pPr>
            <a:lvl6pPr lvl="5"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6pPr>
            <a:lvl7pPr lvl="6"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7pPr>
            <a:lvl8pPr lvl="7"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8pPr>
            <a:lvl9pPr lvl="8"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9pPr>
          </a:lstStyle>
          <a:p>
            <a:endParaRPr/>
          </a:p>
        </p:txBody>
      </p:sp>
      <p:sp>
        <p:nvSpPr>
          <p:cNvPr id="247" name="Google Shape;247;p25"/>
          <p:cNvSpPr txBox="1">
            <a:spLocks noGrp="1"/>
          </p:cNvSpPr>
          <p:nvPr>
            <p:ph type="subTitle" idx="7"/>
          </p:nvPr>
        </p:nvSpPr>
        <p:spPr>
          <a:xfrm>
            <a:off x="5661924" y="3580225"/>
            <a:ext cx="14874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B2DD79"/>
              </a:buClr>
              <a:buSzPts val="1100"/>
              <a:buFont typeface="Inter SemiBold"/>
              <a:buNone/>
              <a:defRPr sz="1100">
                <a:solidFill>
                  <a:srgbClr val="B2DD79"/>
                </a:solidFill>
                <a:latin typeface="Inter SemiBold"/>
                <a:ea typeface="Inter SemiBold"/>
                <a:cs typeface="Inter SemiBold"/>
                <a:sym typeface="Inter SemiBold"/>
              </a:defRPr>
            </a:lvl1pPr>
            <a:lvl2pPr lvl="1"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2pPr>
            <a:lvl3pPr lvl="2"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3pPr>
            <a:lvl4pPr lvl="3"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4pPr>
            <a:lvl5pPr lvl="4"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5pPr>
            <a:lvl6pPr lvl="5"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6pPr>
            <a:lvl7pPr lvl="6"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7pPr>
            <a:lvl8pPr lvl="7"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8pPr>
            <a:lvl9pPr lvl="8" algn="ctr">
              <a:lnSpc>
                <a:spcPct val="100000"/>
              </a:lnSpc>
              <a:spcBef>
                <a:spcPts val="0"/>
              </a:spcBef>
              <a:spcAft>
                <a:spcPts val="0"/>
              </a:spcAft>
              <a:buClr>
                <a:srgbClr val="B2DD79"/>
              </a:buClr>
              <a:buSzPts val="1400"/>
              <a:buFont typeface="Inter Medium"/>
              <a:buNone/>
              <a:defRPr>
                <a:solidFill>
                  <a:srgbClr val="B2DD79"/>
                </a:solidFill>
                <a:latin typeface="Inter Medium"/>
                <a:ea typeface="Inter Medium"/>
                <a:cs typeface="Inter Medium"/>
                <a:sym typeface="Inter Medium"/>
              </a:defRPr>
            </a:lvl9pPr>
          </a:lstStyle>
          <a:p>
            <a:endParaRPr/>
          </a:p>
        </p:txBody>
      </p:sp>
      <p:sp>
        <p:nvSpPr>
          <p:cNvPr id="248" name="Google Shape;248;p25"/>
          <p:cNvSpPr txBox="1">
            <a:spLocks noGrp="1"/>
          </p:cNvSpPr>
          <p:nvPr>
            <p:ph type="subTitle" idx="8"/>
          </p:nvPr>
        </p:nvSpPr>
        <p:spPr>
          <a:xfrm>
            <a:off x="5661920" y="4062050"/>
            <a:ext cx="1898100" cy="609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chemeClr val="lt1"/>
              </a:buClr>
              <a:buSzPts val="600"/>
              <a:buFont typeface="Inter Medium"/>
              <a:buNone/>
              <a:defRPr sz="600">
                <a:solidFill>
                  <a:schemeClr val="lt1"/>
                </a:solidFill>
                <a:latin typeface="Inter Medium"/>
                <a:ea typeface="Inter Medium"/>
                <a:cs typeface="Inter Medium"/>
                <a:sym typeface="Inter Medium"/>
              </a:defRPr>
            </a:lvl1pPr>
            <a:lvl2pPr lvl="1"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2pPr>
            <a:lvl3pPr lvl="2"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3pPr>
            <a:lvl4pPr lvl="3"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4pPr>
            <a:lvl5pPr lvl="4"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5pPr>
            <a:lvl6pPr lvl="5"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6pPr>
            <a:lvl7pPr lvl="6"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7pPr>
            <a:lvl8pPr lvl="7"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8pPr>
            <a:lvl9pPr lvl="8"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9pPr>
          </a:lstStyle>
          <a:p>
            <a:endParaRPr/>
          </a:p>
        </p:txBody>
      </p:sp>
      <p:sp>
        <p:nvSpPr>
          <p:cNvPr id="249" name="Google Shape;249;p25"/>
          <p:cNvSpPr>
            <a:spLocks noGrp="1"/>
          </p:cNvSpPr>
          <p:nvPr>
            <p:ph type="pic" idx="9"/>
          </p:nvPr>
        </p:nvSpPr>
        <p:spPr>
          <a:xfrm>
            <a:off x="294325" y="1773588"/>
            <a:ext cx="1382700" cy="1718400"/>
          </a:xfrm>
          <a:prstGeom prst="roundRect">
            <a:avLst>
              <a:gd name="adj" fmla="val 7921"/>
            </a:avLst>
          </a:prstGeom>
          <a:noFill/>
          <a:ln>
            <a:noFill/>
          </a:ln>
        </p:spPr>
      </p:sp>
      <p:sp>
        <p:nvSpPr>
          <p:cNvPr id="250" name="Google Shape;250;p25"/>
          <p:cNvSpPr>
            <a:spLocks noGrp="1"/>
          </p:cNvSpPr>
          <p:nvPr>
            <p:ph type="pic" idx="13"/>
          </p:nvPr>
        </p:nvSpPr>
        <p:spPr>
          <a:xfrm>
            <a:off x="2134325" y="1773588"/>
            <a:ext cx="1382700" cy="1718400"/>
          </a:xfrm>
          <a:prstGeom prst="roundRect">
            <a:avLst>
              <a:gd name="adj" fmla="val 7666"/>
            </a:avLst>
          </a:prstGeom>
          <a:noFill/>
          <a:ln>
            <a:noFill/>
          </a:ln>
        </p:spPr>
      </p:sp>
      <p:sp>
        <p:nvSpPr>
          <p:cNvPr id="251" name="Google Shape;251;p25"/>
          <p:cNvSpPr>
            <a:spLocks noGrp="1"/>
          </p:cNvSpPr>
          <p:nvPr>
            <p:ph type="pic" idx="14"/>
          </p:nvPr>
        </p:nvSpPr>
        <p:spPr>
          <a:xfrm>
            <a:off x="3898125" y="1773588"/>
            <a:ext cx="1382700" cy="1718400"/>
          </a:xfrm>
          <a:prstGeom prst="roundRect">
            <a:avLst>
              <a:gd name="adj" fmla="val 7471"/>
            </a:avLst>
          </a:prstGeom>
          <a:noFill/>
          <a:ln>
            <a:noFill/>
          </a:ln>
        </p:spPr>
      </p:sp>
      <p:sp>
        <p:nvSpPr>
          <p:cNvPr id="252" name="Google Shape;252;p25"/>
          <p:cNvSpPr>
            <a:spLocks noGrp="1"/>
          </p:cNvSpPr>
          <p:nvPr>
            <p:ph type="pic" idx="15"/>
          </p:nvPr>
        </p:nvSpPr>
        <p:spPr>
          <a:xfrm>
            <a:off x="5661925" y="1773588"/>
            <a:ext cx="1382700" cy="1718400"/>
          </a:xfrm>
          <a:prstGeom prst="roundRect">
            <a:avLst>
              <a:gd name="adj" fmla="val 7771"/>
            </a:avLst>
          </a:prstGeom>
          <a:noFill/>
          <a:ln>
            <a:noFill/>
          </a:ln>
        </p:spPr>
      </p:sp>
      <p:sp>
        <p:nvSpPr>
          <p:cNvPr id="253" name="Google Shape;253;p25"/>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1E4D2B"/>
                </a:solidFill>
                <a:latin typeface="Inter Medium"/>
                <a:ea typeface="Inter Medium"/>
                <a:cs typeface="Inter Medium"/>
                <a:sym typeface="Inter Medium"/>
              </a:rPr>
              <a:t>CONFIDENTIAL</a:t>
            </a:r>
            <a:endParaRPr sz="500">
              <a:solidFill>
                <a:srgbClr val="1E4D2B"/>
              </a:solidFill>
              <a:latin typeface="Inter Medium"/>
              <a:ea typeface="Inter Medium"/>
              <a:cs typeface="Inter Medium"/>
              <a:sym typeface="Inter Medium"/>
            </a:endParaRPr>
          </a:p>
        </p:txBody>
      </p:sp>
      <p:sp>
        <p:nvSpPr>
          <p:cNvPr id="254" name="Google Shape;254;p25"/>
          <p:cNvSpPr txBox="1">
            <a:spLocks noGrp="1"/>
          </p:cNvSpPr>
          <p:nvPr>
            <p:ph type="subTitle" idx="16"/>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chemeClr val="lt1"/>
              </a:buClr>
              <a:buSzPts val="700"/>
              <a:buFont typeface="Inter Medium"/>
              <a:buNone/>
              <a:defRPr sz="700">
                <a:solidFill>
                  <a:schemeClr val="lt1"/>
                </a:solidFill>
                <a:latin typeface="Inter Medium"/>
                <a:ea typeface="Inter Medium"/>
                <a:cs typeface="Inter Medium"/>
                <a:sym typeface="Inter Medium"/>
              </a:defRPr>
            </a:lvl1pPr>
            <a:lvl2pPr lvl="1">
              <a:spcBef>
                <a:spcPts val="0"/>
              </a:spcBef>
              <a:spcAft>
                <a:spcPts val="0"/>
              </a:spcAft>
              <a:buClr>
                <a:schemeClr val="lt1"/>
              </a:buClr>
              <a:buSzPts val="1300"/>
              <a:buNone/>
              <a:defRPr sz="1300">
                <a:solidFill>
                  <a:schemeClr val="lt1"/>
                </a:solidFill>
              </a:defRPr>
            </a:lvl2pPr>
            <a:lvl3pPr lvl="2">
              <a:spcBef>
                <a:spcPts val="0"/>
              </a:spcBef>
              <a:spcAft>
                <a:spcPts val="0"/>
              </a:spcAft>
              <a:buClr>
                <a:schemeClr val="lt1"/>
              </a:buClr>
              <a:buSzPts val="1300"/>
              <a:buNone/>
              <a:defRPr sz="1300">
                <a:solidFill>
                  <a:schemeClr val="lt1"/>
                </a:solidFill>
              </a:defRPr>
            </a:lvl3pPr>
            <a:lvl4pPr lvl="3">
              <a:spcBef>
                <a:spcPts val="0"/>
              </a:spcBef>
              <a:spcAft>
                <a:spcPts val="0"/>
              </a:spcAft>
              <a:buClr>
                <a:schemeClr val="lt1"/>
              </a:buClr>
              <a:buSzPts val="1300"/>
              <a:buNone/>
              <a:defRPr sz="1300">
                <a:solidFill>
                  <a:schemeClr val="lt1"/>
                </a:solidFill>
              </a:defRPr>
            </a:lvl4pPr>
            <a:lvl5pPr lvl="4">
              <a:spcBef>
                <a:spcPts val="0"/>
              </a:spcBef>
              <a:spcAft>
                <a:spcPts val="0"/>
              </a:spcAft>
              <a:buClr>
                <a:schemeClr val="lt1"/>
              </a:buClr>
              <a:buSzPts val="1300"/>
              <a:buNone/>
              <a:defRPr sz="1300">
                <a:solidFill>
                  <a:schemeClr val="lt1"/>
                </a:solidFill>
              </a:defRPr>
            </a:lvl5pPr>
            <a:lvl6pPr lvl="5">
              <a:spcBef>
                <a:spcPts val="0"/>
              </a:spcBef>
              <a:spcAft>
                <a:spcPts val="0"/>
              </a:spcAft>
              <a:buClr>
                <a:schemeClr val="lt1"/>
              </a:buClr>
              <a:buSzPts val="1300"/>
              <a:buNone/>
              <a:defRPr sz="1300">
                <a:solidFill>
                  <a:schemeClr val="lt1"/>
                </a:solidFill>
              </a:defRPr>
            </a:lvl6pPr>
            <a:lvl7pPr lvl="6">
              <a:spcBef>
                <a:spcPts val="0"/>
              </a:spcBef>
              <a:spcAft>
                <a:spcPts val="0"/>
              </a:spcAft>
              <a:buClr>
                <a:schemeClr val="lt1"/>
              </a:buClr>
              <a:buSzPts val="1300"/>
              <a:buNone/>
              <a:defRPr sz="1300">
                <a:solidFill>
                  <a:schemeClr val="lt1"/>
                </a:solidFill>
              </a:defRPr>
            </a:lvl7pPr>
            <a:lvl8pPr lvl="7">
              <a:spcBef>
                <a:spcPts val="0"/>
              </a:spcBef>
              <a:spcAft>
                <a:spcPts val="0"/>
              </a:spcAft>
              <a:buClr>
                <a:schemeClr val="lt1"/>
              </a:buClr>
              <a:buSzPts val="1300"/>
              <a:buNone/>
              <a:defRPr sz="1300">
                <a:solidFill>
                  <a:schemeClr val="lt1"/>
                </a:solidFill>
              </a:defRPr>
            </a:lvl8pPr>
            <a:lvl9pPr lvl="8">
              <a:spcBef>
                <a:spcPts val="0"/>
              </a:spcBef>
              <a:spcAft>
                <a:spcPts val="0"/>
              </a:spcAft>
              <a:buClr>
                <a:schemeClr val="lt1"/>
              </a:buClr>
              <a:buSzPts val="1300"/>
              <a:buNone/>
              <a:defRPr sz="1300">
                <a:solidFill>
                  <a:schemeClr val="lt1"/>
                </a:solidFill>
              </a:defRPr>
            </a:lvl9pPr>
          </a:lstStyle>
          <a:p>
            <a:endParaRPr/>
          </a:p>
        </p:txBody>
      </p:sp>
      <p:sp>
        <p:nvSpPr>
          <p:cNvPr id="255" name="Google Shape;255;p25"/>
          <p:cNvSpPr txBox="1">
            <a:spLocks noGrp="1"/>
          </p:cNvSpPr>
          <p:nvPr>
            <p:ph type="subTitle" idx="17"/>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chemeClr val="lt1"/>
              </a:buClr>
              <a:buSzPts val="700"/>
              <a:buFont typeface="Inter Medium"/>
              <a:buNone/>
              <a:defRPr sz="700">
                <a:solidFill>
                  <a:schemeClr val="lt1"/>
                </a:solidFill>
                <a:latin typeface="Inter Medium"/>
                <a:ea typeface="Inter Medium"/>
                <a:cs typeface="Inter Medium"/>
                <a:sym typeface="Inter Medium"/>
              </a:defRPr>
            </a:lvl1pPr>
            <a:lvl2pPr lvl="1" algn="ctr">
              <a:spcBef>
                <a:spcPts val="0"/>
              </a:spcBef>
              <a:spcAft>
                <a:spcPts val="0"/>
              </a:spcAft>
              <a:buClr>
                <a:schemeClr val="lt1"/>
              </a:buClr>
              <a:buSzPts val="1300"/>
              <a:buNone/>
              <a:defRPr sz="1300">
                <a:solidFill>
                  <a:schemeClr val="lt1"/>
                </a:solidFill>
              </a:defRPr>
            </a:lvl2pPr>
            <a:lvl3pPr lvl="2" algn="ctr">
              <a:spcBef>
                <a:spcPts val="0"/>
              </a:spcBef>
              <a:spcAft>
                <a:spcPts val="0"/>
              </a:spcAft>
              <a:buClr>
                <a:schemeClr val="lt1"/>
              </a:buClr>
              <a:buSzPts val="1300"/>
              <a:buNone/>
              <a:defRPr sz="1300">
                <a:solidFill>
                  <a:schemeClr val="lt1"/>
                </a:solidFill>
              </a:defRPr>
            </a:lvl3pPr>
            <a:lvl4pPr lvl="3" algn="ctr">
              <a:spcBef>
                <a:spcPts val="0"/>
              </a:spcBef>
              <a:spcAft>
                <a:spcPts val="0"/>
              </a:spcAft>
              <a:buClr>
                <a:schemeClr val="lt1"/>
              </a:buClr>
              <a:buSzPts val="1300"/>
              <a:buNone/>
              <a:defRPr sz="1300">
                <a:solidFill>
                  <a:schemeClr val="lt1"/>
                </a:solidFill>
              </a:defRPr>
            </a:lvl4pPr>
            <a:lvl5pPr lvl="4" algn="ctr">
              <a:spcBef>
                <a:spcPts val="0"/>
              </a:spcBef>
              <a:spcAft>
                <a:spcPts val="0"/>
              </a:spcAft>
              <a:buClr>
                <a:schemeClr val="lt1"/>
              </a:buClr>
              <a:buSzPts val="1300"/>
              <a:buNone/>
              <a:defRPr sz="1300">
                <a:solidFill>
                  <a:schemeClr val="lt1"/>
                </a:solidFill>
              </a:defRPr>
            </a:lvl5pPr>
            <a:lvl6pPr lvl="5" algn="ctr">
              <a:spcBef>
                <a:spcPts val="0"/>
              </a:spcBef>
              <a:spcAft>
                <a:spcPts val="0"/>
              </a:spcAft>
              <a:buClr>
                <a:schemeClr val="lt1"/>
              </a:buClr>
              <a:buSzPts val="1300"/>
              <a:buNone/>
              <a:defRPr sz="1300">
                <a:solidFill>
                  <a:schemeClr val="lt1"/>
                </a:solidFill>
              </a:defRPr>
            </a:lvl6pPr>
            <a:lvl7pPr lvl="6" algn="ctr">
              <a:spcBef>
                <a:spcPts val="0"/>
              </a:spcBef>
              <a:spcAft>
                <a:spcPts val="0"/>
              </a:spcAft>
              <a:buClr>
                <a:schemeClr val="lt1"/>
              </a:buClr>
              <a:buSzPts val="1300"/>
              <a:buNone/>
              <a:defRPr sz="1300">
                <a:solidFill>
                  <a:schemeClr val="lt1"/>
                </a:solidFill>
              </a:defRPr>
            </a:lvl7pPr>
            <a:lvl8pPr lvl="7" algn="ctr">
              <a:spcBef>
                <a:spcPts val="0"/>
              </a:spcBef>
              <a:spcAft>
                <a:spcPts val="0"/>
              </a:spcAft>
              <a:buClr>
                <a:schemeClr val="lt1"/>
              </a:buClr>
              <a:buSzPts val="1300"/>
              <a:buNone/>
              <a:defRPr sz="1300">
                <a:solidFill>
                  <a:schemeClr val="lt1"/>
                </a:solidFill>
              </a:defRPr>
            </a:lvl8pPr>
            <a:lvl9pPr lvl="8" algn="ctr">
              <a:spcBef>
                <a:spcPts val="0"/>
              </a:spcBef>
              <a:spcAft>
                <a:spcPts val="0"/>
              </a:spcAft>
              <a:buClr>
                <a:schemeClr val="lt1"/>
              </a:buClr>
              <a:buSzPts val="1300"/>
              <a:buNone/>
              <a:defRPr sz="1300">
                <a:solidFill>
                  <a:schemeClr val="lt1"/>
                </a:solidFill>
              </a:defRPr>
            </a:lvl9pPr>
          </a:lstStyle>
          <a:p>
            <a:endParaRPr/>
          </a:p>
        </p:txBody>
      </p:sp>
      <p:sp>
        <p:nvSpPr>
          <p:cNvPr id="256" name="Google Shape;256;p25"/>
          <p:cNvSpPr txBox="1">
            <a:spLocks noGrp="1"/>
          </p:cNvSpPr>
          <p:nvPr>
            <p:ph type="subTitle" idx="18"/>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chemeClr val="lt1"/>
              </a:buClr>
              <a:buSzPts val="700"/>
              <a:buFont typeface="Inter Medium"/>
              <a:buNone/>
              <a:defRPr sz="700">
                <a:solidFill>
                  <a:schemeClr val="lt1"/>
                </a:solidFill>
                <a:latin typeface="Inter Medium"/>
                <a:ea typeface="Inter Medium"/>
                <a:cs typeface="Inter Medium"/>
                <a:sym typeface="Inter Medium"/>
              </a:defRPr>
            </a:lvl1pPr>
            <a:lvl2pPr lvl="1" algn="r">
              <a:spcBef>
                <a:spcPts val="0"/>
              </a:spcBef>
              <a:spcAft>
                <a:spcPts val="0"/>
              </a:spcAft>
              <a:buClr>
                <a:schemeClr val="lt1"/>
              </a:buClr>
              <a:buSzPts val="1300"/>
              <a:buNone/>
              <a:defRPr sz="1300">
                <a:solidFill>
                  <a:schemeClr val="lt1"/>
                </a:solidFill>
              </a:defRPr>
            </a:lvl2pPr>
            <a:lvl3pPr lvl="2" algn="r">
              <a:spcBef>
                <a:spcPts val="0"/>
              </a:spcBef>
              <a:spcAft>
                <a:spcPts val="0"/>
              </a:spcAft>
              <a:buClr>
                <a:schemeClr val="lt1"/>
              </a:buClr>
              <a:buSzPts val="1300"/>
              <a:buNone/>
              <a:defRPr sz="1300">
                <a:solidFill>
                  <a:schemeClr val="lt1"/>
                </a:solidFill>
              </a:defRPr>
            </a:lvl3pPr>
            <a:lvl4pPr lvl="3" algn="r">
              <a:spcBef>
                <a:spcPts val="0"/>
              </a:spcBef>
              <a:spcAft>
                <a:spcPts val="0"/>
              </a:spcAft>
              <a:buClr>
                <a:schemeClr val="lt1"/>
              </a:buClr>
              <a:buSzPts val="1300"/>
              <a:buNone/>
              <a:defRPr sz="1300">
                <a:solidFill>
                  <a:schemeClr val="lt1"/>
                </a:solidFill>
              </a:defRPr>
            </a:lvl4pPr>
            <a:lvl5pPr lvl="4" algn="r">
              <a:spcBef>
                <a:spcPts val="0"/>
              </a:spcBef>
              <a:spcAft>
                <a:spcPts val="0"/>
              </a:spcAft>
              <a:buClr>
                <a:schemeClr val="lt1"/>
              </a:buClr>
              <a:buSzPts val="1300"/>
              <a:buNone/>
              <a:defRPr sz="1300">
                <a:solidFill>
                  <a:schemeClr val="lt1"/>
                </a:solidFill>
              </a:defRPr>
            </a:lvl5pPr>
            <a:lvl6pPr lvl="5" algn="r">
              <a:spcBef>
                <a:spcPts val="0"/>
              </a:spcBef>
              <a:spcAft>
                <a:spcPts val="0"/>
              </a:spcAft>
              <a:buClr>
                <a:schemeClr val="lt1"/>
              </a:buClr>
              <a:buSzPts val="1300"/>
              <a:buNone/>
              <a:defRPr sz="1300">
                <a:solidFill>
                  <a:schemeClr val="lt1"/>
                </a:solidFill>
              </a:defRPr>
            </a:lvl6pPr>
            <a:lvl7pPr lvl="6" algn="r">
              <a:spcBef>
                <a:spcPts val="0"/>
              </a:spcBef>
              <a:spcAft>
                <a:spcPts val="0"/>
              </a:spcAft>
              <a:buClr>
                <a:schemeClr val="lt1"/>
              </a:buClr>
              <a:buSzPts val="1300"/>
              <a:buNone/>
              <a:defRPr sz="1300">
                <a:solidFill>
                  <a:schemeClr val="lt1"/>
                </a:solidFill>
              </a:defRPr>
            </a:lvl7pPr>
            <a:lvl8pPr lvl="7" algn="r">
              <a:spcBef>
                <a:spcPts val="0"/>
              </a:spcBef>
              <a:spcAft>
                <a:spcPts val="0"/>
              </a:spcAft>
              <a:buClr>
                <a:schemeClr val="lt1"/>
              </a:buClr>
              <a:buSzPts val="1300"/>
              <a:buNone/>
              <a:defRPr sz="1300">
                <a:solidFill>
                  <a:schemeClr val="lt1"/>
                </a:solidFill>
              </a:defRPr>
            </a:lvl8pPr>
            <a:lvl9pPr lvl="8" algn="r">
              <a:spcBef>
                <a:spcPts val="0"/>
              </a:spcBef>
              <a:spcAft>
                <a:spcPts val="0"/>
              </a:spcAft>
              <a:buClr>
                <a:schemeClr val="lt1"/>
              </a:buClr>
              <a:buSzPts val="1300"/>
              <a:buNone/>
              <a:defRPr sz="1300">
                <a:solidFill>
                  <a:schemeClr val="lt1"/>
                </a:solidFill>
              </a:defRPr>
            </a:lvl9pPr>
          </a:lstStyle>
          <a:p>
            <a:endParaRPr/>
          </a:p>
        </p:txBody>
      </p:sp>
      <p:cxnSp>
        <p:nvCxnSpPr>
          <p:cNvPr id="257" name="Google Shape;257;p25"/>
          <p:cNvCxnSpPr/>
          <p:nvPr/>
        </p:nvCxnSpPr>
        <p:spPr>
          <a:xfrm>
            <a:off x="277050" y="523877"/>
            <a:ext cx="8589900" cy="0"/>
          </a:xfrm>
          <a:prstGeom prst="straightConnector1">
            <a:avLst/>
          </a:prstGeom>
          <a:noFill/>
          <a:ln w="9525" cap="flat" cmpd="sng">
            <a:solidFill>
              <a:schemeClr val="lt1"/>
            </a:solidFill>
            <a:prstDash val="solid"/>
            <a:round/>
            <a:headEnd type="none" w="med" len="med"/>
            <a:tailEnd type="none" w="med" len="med"/>
          </a:ln>
        </p:spPr>
      </p:cxnSp>
      <p:pic>
        <p:nvPicPr>
          <p:cNvPr id="258" name="Google Shape;258;p25" title="Copy of style=primary, Color=White.png"/>
          <p:cNvPicPr preferRelativeResize="0"/>
          <p:nvPr/>
        </p:nvPicPr>
        <p:blipFill>
          <a:blip r:embed="rId2">
            <a:alphaModFix amt="10000"/>
          </a:blip>
          <a:stretch>
            <a:fillRect/>
          </a:stretch>
        </p:blipFill>
        <p:spPr>
          <a:xfrm>
            <a:off x="299925" y="4639875"/>
            <a:ext cx="484125" cy="18102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am Intro 3">
  <p:cSld name="SECTION_HEADER_1_1_1_1_1">
    <p:bg>
      <p:bgPr>
        <a:solidFill>
          <a:srgbClr val="1E4D2B"/>
        </a:solidFill>
        <a:effectLst/>
      </p:bgPr>
    </p:bg>
    <p:spTree>
      <p:nvGrpSpPr>
        <p:cNvPr id="1" name="Shape 259"/>
        <p:cNvGrpSpPr/>
        <p:nvPr/>
      </p:nvGrpSpPr>
      <p:grpSpPr>
        <a:xfrm>
          <a:off x="0" y="0"/>
          <a:ext cx="0" cy="0"/>
          <a:chOff x="0" y="0"/>
          <a:chExt cx="0" cy="0"/>
        </a:xfrm>
      </p:grpSpPr>
      <p:sp>
        <p:nvSpPr>
          <p:cNvPr id="260" name="Google Shape;260;p26"/>
          <p:cNvSpPr txBox="1">
            <a:spLocks noGrp="1"/>
          </p:cNvSpPr>
          <p:nvPr>
            <p:ph type="title"/>
          </p:nvPr>
        </p:nvSpPr>
        <p:spPr>
          <a:xfrm>
            <a:off x="218600" y="517377"/>
            <a:ext cx="4524600" cy="1150500"/>
          </a:xfrm>
          <a:prstGeom prst="rect">
            <a:avLst/>
          </a:prstGeom>
        </p:spPr>
        <p:txBody>
          <a:bodyPr spcFirstLastPara="1" wrap="square" lIns="0" tIns="0" rIns="91425" bIns="91425" anchor="t" anchorCtr="0">
            <a:normAutofit/>
          </a:bodyPr>
          <a:lstStyle>
            <a:lvl1pPr lvl="0">
              <a:spcBef>
                <a:spcPts val="0"/>
              </a:spcBef>
              <a:spcAft>
                <a:spcPts val="0"/>
              </a:spcAft>
              <a:buClr>
                <a:schemeClr val="lt1"/>
              </a:buClr>
              <a:buSzPts val="4000"/>
              <a:buFont typeface="Inter SemiBold"/>
              <a:buNone/>
              <a:defRPr sz="4000">
                <a:solidFill>
                  <a:schemeClr val="lt1"/>
                </a:solidFill>
                <a:latin typeface="Inter SemiBold"/>
                <a:ea typeface="Inter SemiBold"/>
                <a:cs typeface="Inter SemiBold"/>
                <a:sym typeface="Inter SemiBold"/>
              </a:defRPr>
            </a:lvl1pPr>
            <a:lvl2pPr lvl="1" algn="ctr">
              <a:spcBef>
                <a:spcPts val="0"/>
              </a:spcBef>
              <a:spcAft>
                <a:spcPts val="0"/>
              </a:spcAft>
              <a:buSzPts val="4000"/>
              <a:buFont typeface="Besley"/>
              <a:buNone/>
              <a:defRPr sz="4000" b="1">
                <a:latin typeface="Besley"/>
                <a:ea typeface="Besley"/>
                <a:cs typeface="Besley"/>
                <a:sym typeface="Besley"/>
              </a:defRPr>
            </a:lvl2pPr>
            <a:lvl3pPr lvl="2" algn="ctr">
              <a:spcBef>
                <a:spcPts val="0"/>
              </a:spcBef>
              <a:spcAft>
                <a:spcPts val="0"/>
              </a:spcAft>
              <a:buSzPts val="4000"/>
              <a:buFont typeface="Besley"/>
              <a:buNone/>
              <a:defRPr sz="4000" b="1">
                <a:latin typeface="Besley"/>
                <a:ea typeface="Besley"/>
                <a:cs typeface="Besley"/>
                <a:sym typeface="Besley"/>
              </a:defRPr>
            </a:lvl3pPr>
            <a:lvl4pPr lvl="3" algn="ctr">
              <a:spcBef>
                <a:spcPts val="0"/>
              </a:spcBef>
              <a:spcAft>
                <a:spcPts val="0"/>
              </a:spcAft>
              <a:buSzPts val="4000"/>
              <a:buFont typeface="Besley"/>
              <a:buNone/>
              <a:defRPr sz="4000" b="1">
                <a:latin typeface="Besley"/>
                <a:ea typeface="Besley"/>
                <a:cs typeface="Besley"/>
                <a:sym typeface="Besley"/>
              </a:defRPr>
            </a:lvl4pPr>
            <a:lvl5pPr lvl="4" algn="ctr">
              <a:spcBef>
                <a:spcPts val="0"/>
              </a:spcBef>
              <a:spcAft>
                <a:spcPts val="0"/>
              </a:spcAft>
              <a:buSzPts val="4000"/>
              <a:buFont typeface="Besley"/>
              <a:buNone/>
              <a:defRPr sz="4000" b="1">
                <a:latin typeface="Besley"/>
                <a:ea typeface="Besley"/>
                <a:cs typeface="Besley"/>
                <a:sym typeface="Besley"/>
              </a:defRPr>
            </a:lvl5pPr>
            <a:lvl6pPr lvl="5" algn="ctr">
              <a:spcBef>
                <a:spcPts val="0"/>
              </a:spcBef>
              <a:spcAft>
                <a:spcPts val="0"/>
              </a:spcAft>
              <a:buSzPts val="4000"/>
              <a:buFont typeface="Besley"/>
              <a:buNone/>
              <a:defRPr sz="4000" b="1">
                <a:latin typeface="Besley"/>
                <a:ea typeface="Besley"/>
                <a:cs typeface="Besley"/>
                <a:sym typeface="Besley"/>
              </a:defRPr>
            </a:lvl6pPr>
            <a:lvl7pPr lvl="6" algn="ctr">
              <a:spcBef>
                <a:spcPts val="0"/>
              </a:spcBef>
              <a:spcAft>
                <a:spcPts val="0"/>
              </a:spcAft>
              <a:buSzPts val="4000"/>
              <a:buFont typeface="Besley"/>
              <a:buNone/>
              <a:defRPr sz="4000" b="1">
                <a:latin typeface="Besley"/>
                <a:ea typeface="Besley"/>
                <a:cs typeface="Besley"/>
                <a:sym typeface="Besley"/>
              </a:defRPr>
            </a:lvl7pPr>
            <a:lvl8pPr lvl="7" algn="ctr">
              <a:spcBef>
                <a:spcPts val="0"/>
              </a:spcBef>
              <a:spcAft>
                <a:spcPts val="0"/>
              </a:spcAft>
              <a:buSzPts val="4000"/>
              <a:buFont typeface="Besley"/>
              <a:buNone/>
              <a:defRPr sz="4000" b="1">
                <a:latin typeface="Besley"/>
                <a:ea typeface="Besley"/>
                <a:cs typeface="Besley"/>
                <a:sym typeface="Besley"/>
              </a:defRPr>
            </a:lvl8pPr>
            <a:lvl9pPr lvl="8" algn="ctr">
              <a:spcBef>
                <a:spcPts val="0"/>
              </a:spcBef>
              <a:spcAft>
                <a:spcPts val="0"/>
              </a:spcAft>
              <a:buSzPts val="4000"/>
              <a:buFont typeface="Besley"/>
              <a:buNone/>
              <a:defRPr sz="4000" b="1">
                <a:latin typeface="Besley"/>
                <a:ea typeface="Besley"/>
                <a:cs typeface="Besley"/>
                <a:sym typeface="Besley"/>
              </a:defRPr>
            </a:lvl9pPr>
          </a:lstStyle>
          <a:p>
            <a:endParaRPr/>
          </a:p>
        </p:txBody>
      </p:sp>
      <p:sp>
        <p:nvSpPr>
          <p:cNvPr id="261" name="Google Shape;261;p26"/>
          <p:cNvSpPr txBox="1">
            <a:spLocks noGrp="1"/>
          </p:cNvSpPr>
          <p:nvPr>
            <p:ph type="subTitle" idx="1"/>
          </p:nvPr>
        </p:nvSpPr>
        <p:spPr>
          <a:xfrm>
            <a:off x="218600" y="1981175"/>
            <a:ext cx="3344400" cy="393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B2DD79"/>
              </a:buClr>
              <a:buSzPts val="1600"/>
              <a:buFont typeface="Inter SemiBold"/>
              <a:buNone/>
              <a:defRPr sz="1600">
                <a:solidFill>
                  <a:srgbClr val="B2DD79"/>
                </a:solidFill>
                <a:latin typeface="Inter SemiBold"/>
                <a:ea typeface="Inter SemiBold"/>
                <a:cs typeface="Inter SemiBold"/>
                <a:sym typeface="Inter SemiBold"/>
              </a:defRPr>
            </a:lvl1pPr>
            <a:lvl2pPr lvl="1" algn="ctr">
              <a:lnSpc>
                <a:spcPct val="100000"/>
              </a:lnSpc>
              <a:spcBef>
                <a:spcPts val="0"/>
              </a:spcBef>
              <a:spcAft>
                <a:spcPts val="0"/>
              </a:spcAft>
              <a:buClr>
                <a:schemeClr val="lt1"/>
              </a:buClr>
              <a:buSzPts val="1900"/>
              <a:buFont typeface="Inter Medium"/>
              <a:buNone/>
              <a:defRPr sz="1900">
                <a:solidFill>
                  <a:schemeClr val="lt1"/>
                </a:solidFill>
                <a:latin typeface="Inter Medium"/>
                <a:ea typeface="Inter Medium"/>
                <a:cs typeface="Inter Medium"/>
                <a:sym typeface="Inter Medium"/>
              </a:defRPr>
            </a:lvl2pPr>
            <a:lvl3pPr lvl="2" algn="ctr">
              <a:lnSpc>
                <a:spcPct val="100000"/>
              </a:lnSpc>
              <a:spcBef>
                <a:spcPts val="0"/>
              </a:spcBef>
              <a:spcAft>
                <a:spcPts val="0"/>
              </a:spcAft>
              <a:buClr>
                <a:schemeClr val="lt1"/>
              </a:buClr>
              <a:buSzPts val="1900"/>
              <a:buFont typeface="Inter Medium"/>
              <a:buNone/>
              <a:defRPr sz="1900">
                <a:solidFill>
                  <a:schemeClr val="lt1"/>
                </a:solidFill>
                <a:latin typeface="Inter Medium"/>
                <a:ea typeface="Inter Medium"/>
                <a:cs typeface="Inter Medium"/>
                <a:sym typeface="Inter Medium"/>
              </a:defRPr>
            </a:lvl3pPr>
            <a:lvl4pPr lvl="3" algn="ctr">
              <a:lnSpc>
                <a:spcPct val="100000"/>
              </a:lnSpc>
              <a:spcBef>
                <a:spcPts val="0"/>
              </a:spcBef>
              <a:spcAft>
                <a:spcPts val="0"/>
              </a:spcAft>
              <a:buClr>
                <a:schemeClr val="lt1"/>
              </a:buClr>
              <a:buSzPts val="1900"/>
              <a:buFont typeface="Inter Medium"/>
              <a:buNone/>
              <a:defRPr sz="1900">
                <a:solidFill>
                  <a:schemeClr val="lt1"/>
                </a:solidFill>
                <a:latin typeface="Inter Medium"/>
                <a:ea typeface="Inter Medium"/>
                <a:cs typeface="Inter Medium"/>
                <a:sym typeface="Inter Medium"/>
              </a:defRPr>
            </a:lvl4pPr>
            <a:lvl5pPr lvl="4" algn="ctr">
              <a:lnSpc>
                <a:spcPct val="100000"/>
              </a:lnSpc>
              <a:spcBef>
                <a:spcPts val="0"/>
              </a:spcBef>
              <a:spcAft>
                <a:spcPts val="0"/>
              </a:spcAft>
              <a:buClr>
                <a:schemeClr val="lt1"/>
              </a:buClr>
              <a:buSzPts val="1900"/>
              <a:buFont typeface="Inter Medium"/>
              <a:buNone/>
              <a:defRPr sz="1900">
                <a:solidFill>
                  <a:schemeClr val="lt1"/>
                </a:solidFill>
                <a:latin typeface="Inter Medium"/>
                <a:ea typeface="Inter Medium"/>
                <a:cs typeface="Inter Medium"/>
                <a:sym typeface="Inter Medium"/>
              </a:defRPr>
            </a:lvl5pPr>
            <a:lvl6pPr lvl="5" algn="ctr">
              <a:lnSpc>
                <a:spcPct val="100000"/>
              </a:lnSpc>
              <a:spcBef>
                <a:spcPts val="0"/>
              </a:spcBef>
              <a:spcAft>
                <a:spcPts val="0"/>
              </a:spcAft>
              <a:buClr>
                <a:schemeClr val="lt1"/>
              </a:buClr>
              <a:buSzPts val="1900"/>
              <a:buFont typeface="Inter Medium"/>
              <a:buNone/>
              <a:defRPr sz="1900">
                <a:solidFill>
                  <a:schemeClr val="lt1"/>
                </a:solidFill>
                <a:latin typeface="Inter Medium"/>
                <a:ea typeface="Inter Medium"/>
                <a:cs typeface="Inter Medium"/>
                <a:sym typeface="Inter Medium"/>
              </a:defRPr>
            </a:lvl6pPr>
            <a:lvl7pPr lvl="6" algn="ctr">
              <a:lnSpc>
                <a:spcPct val="100000"/>
              </a:lnSpc>
              <a:spcBef>
                <a:spcPts val="0"/>
              </a:spcBef>
              <a:spcAft>
                <a:spcPts val="0"/>
              </a:spcAft>
              <a:buClr>
                <a:schemeClr val="lt1"/>
              </a:buClr>
              <a:buSzPts val="1900"/>
              <a:buFont typeface="Inter Medium"/>
              <a:buNone/>
              <a:defRPr sz="1900">
                <a:solidFill>
                  <a:schemeClr val="lt1"/>
                </a:solidFill>
                <a:latin typeface="Inter Medium"/>
                <a:ea typeface="Inter Medium"/>
                <a:cs typeface="Inter Medium"/>
                <a:sym typeface="Inter Medium"/>
              </a:defRPr>
            </a:lvl7pPr>
            <a:lvl8pPr lvl="7" algn="ctr">
              <a:lnSpc>
                <a:spcPct val="100000"/>
              </a:lnSpc>
              <a:spcBef>
                <a:spcPts val="0"/>
              </a:spcBef>
              <a:spcAft>
                <a:spcPts val="0"/>
              </a:spcAft>
              <a:buClr>
                <a:schemeClr val="lt1"/>
              </a:buClr>
              <a:buSzPts val="1900"/>
              <a:buFont typeface="Inter Medium"/>
              <a:buNone/>
              <a:defRPr sz="1900">
                <a:solidFill>
                  <a:schemeClr val="lt1"/>
                </a:solidFill>
                <a:latin typeface="Inter Medium"/>
                <a:ea typeface="Inter Medium"/>
                <a:cs typeface="Inter Medium"/>
                <a:sym typeface="Inter Medium"/>
              </a:defRPr>
            </a:lvl8pPr>
            <a:lvl9pPr lvl="8" algn="ctr">
              <a:lnSpc>
                <a:spcPct val="100000"/>
              </a:lnSpc>
              <a:spcBef>
                <a:spcPts val="0"/>
              </a:spcBef>
              <a:spcAft>
                <a:spcPts val="0"/>
              </a:spcAft>
              <a:buClr>
                <a:schemeClr val="lt1"/>
              </a:buClr>
              <a:buSzPts val="1900"/>
              <a:buFont typeface="Inter Medium"/>
              <a:buNone/>
              <a:defRPr sz="1900">
                <a:solidFill>
                  <a:schemeClr val="lt1"/>
                </a:solidFill>
                <a:latin typeface="Inter Medium"/>
                <a:ea typeface="Inter Medium"/>
                <a:cs typeface="Inter Medium"/>
                <a:sym typeface="Inter Medium"/>
              </a:defRPr>
            </a:lvl9pPr>
          </a:lstStyle>
          <a:p>
            <a:endParaRPr/>
          </a:p>
        </p:txBody>
      </p:sp>
      <p:sp>
        <p:nvSpPr>
          <p:cNvPr id="262" name="Google Shape;262;p26"/>
          <p:cNvSpPr txBox="1">
            <a:spLocks noGrp="1"/>
          </p:cNvSpPr>
          <p:nvPr>
            <p:ph type="subTitle" idx="2"/>
          </p:nvPr>
        </p:nvSpPr>
        <p:spPr>
          <a:xfrm>
            <a:off x="218600" y="2314923"/>
            <a:ext cx="4322700" cy="2403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chemeClr val="lt1"/>
              </a:buClr>
              <a:buSzPts val="1100"/>
              <a:buFont typeface="Inter Medium"/>
              <a:buNone/>
              <a:defRPr sz="1100">
                <a:solidFill>
                  <a:schemeClr val="lt1"/>
                </a:solidFill>
                <a:latin typeface="Inter Medium"/>
                <a:ea typeface="Inter Medium"/>
                <a:cs typeface="Inter Medium"/>
                <a:sym typeface="Inter Medium"/>
              </a:defRPr>
            </a:lvl1pPr>
            <a:lvl2pPr lvl="1" algn="ctr">
              <a:lnSpc>
                <a:spcPct val="100000"/>
              </a:lnSpc>
              <a:spcBef>
                <a:spcPts val="0"/>
              </a:spcBef>
              <a:spcAft>
                <a:spcPts val="0"/>
              </a:spcAft>
              <a:buClr>
                <a:schemeClr val="lt1"/>
              </a:buClr>
              <a:buSzPts val="1300"/>
              <a:buFont typeface="Inter Medium"/>
              <a:buNone/>
              <a:defRPr sz="1300">
                <a:solidFill>
                  <a:schemeClr val="lt1"/>
                </a:solidFill>
                <a:latin typeface="Inter Medium"/>
                <a:ea typeface="Inter Medium"/>
                <a:cs typeface="Inter Medium"/>
                <a:sym typeface="Inter Medium"/>
              </a:defRPr>
            </a:lvl2pPr>
            <a:lvl3pPr lvl="2" algn="ctr">
              <a:lnSpc>
                <a:spcPct val="100000"/>
              </a:lnSpc>
              <a:spcBef>
                <a:spcPts val="0"/>
              </a:spcBef>
              <a:spcAft>
                <a:spcPts val="0"/>
              </a:spcAft>
              <a:buClr>
                <a:schemeClr val="lt1"/>
              </a:buClr>
              <a:buSzPts val="1300"/>
              <a:buFont typeface="Inter Medium"/>
              <a:buNone/>
              <a:defRPr sz="1300">
                <a:solidFill>
                  <a:schemeClr val="lt1"/>
                </a:solidFill>
                <a:latin typeface="Inter Medium"/>
                <a:ea typeface="Inter Medium"/>
                <a:cs typeface="Inter Medium"/>
                <a:sym typeface="Inter Medium"/>
              </a:defRPr>
            </a:lvl3pPr>
            <a:lvl4pPr lvl="3" algn="ctr">
              <a:lnSpc>
                <a:spcPct val="100000"/>
              </a:lnSpc>
              <a:spcBef>
                <a:spcPts val="0"/>
              </a:spcBef>
              <a:spcAft>
                <a:spcPts val="0"/>
              </a:spcAft>
              <a:buClr>
                <a:schemeClr val="lt1"/>
              </a:buClr>
              <a:buSzPts val="1300"/>
              <a:buFont typeface="Inter Medium"/>
              <a:buNone/>
              <a:defRPr sz="1300">
                <a:solidFill>
                  <a:schemeClr val="lt1"/>
                </a:solidFill>
                <a:latin typeface="Inter Medium"/>
                <a:ea typeface="Inter Medium"/>
                <a:cs typeface="Inter Medium"/>
                <a:sym typeface="Inter Medium"/>
              </a:defRPr>
            </a:lvl4pPr>
            <a:lvl5pPr lvl="4" algn="ctr">
              <a:lnSpc>
                <a:spcPct val="100000"/>
              </a:lnSpc>
              <a:spcBef>
                <a:spcPts val="0"/>
              </a:spcBef>
              <a:spcAft>
                <a:spcPts val="0"/>
              </a:spcAft>
              <a:buClr>
                <a:schemeClr val="lt1"/>
              </a:buClr>
              <a:buSzPts val="1300"/>
              <a:buFont typeface="Inter Medium"/>
              <a:buNone/>
              <a:defRPr sz="1300">
                <a:solidFill>
                  <a:schemeClr val="lt1"/>
                </a:solidFill>
                <a:latin typeface="Inter Medium"/>
                <a:ea typeface="Inter Medium"/>
                <a:cs typeface="Inter Medium"/>
                <a:sym typeface="Inter Medium"/>
              </a:defRPr>
            </a:lvl5pPr>
            <a:lvl6pPr lvl="5" algn="ctr">
              <a:lnSpc>
                <a:spcPct val="100000"/>
              </a:lnSpc>
              <a:spcBef>
                <a:spcPts val="0"/>
              </a:spcBef>
              <a:spcAft>
                <a:spcPts val="0"/>
              </a:spcAft>
              <a:buClr>
                <a:schemeClr val="lt1"/>
              </a:buClr>
              <a:buSzPts val="1300"/>
              <a:buFont typeface="Inter Medium"/>
              <a:buNone/>
              <a:defRPr sz="1300">
                <a:solidFill>
                  <a:schemeClr val="lt1"/>
                </a:solidFill>
                <a:latin typeface="Inter Medium"/>
                <a:ea typeface="Inter Medium"/>
                <a:cs typeface="Inter Medium"/>
                <a:sym typeface="Inter Medium"/>
              </a:defRPr>
            </a:lvl6pPr>
            <a:lvl7pPr lvl="6" algn="ctr">
              <a:lnSpc>
                <a:spcPct val="100000"/>
              </a:lnSpc>
              <a:spcBef>
                <a:spcPts val="0"/>
              </a:spcBef>
              <a:spcAft>
                <a:spcPts val="0"/>
              </a:spcAft>
              <a:buClr>
                <a:schemeClr val="lt1"/>
              </a:buClr>
              <a:buSzPts val="1300"/>
              <a:buFont typeface="Inter Medium"/>
              <a:buNone/>
              <a:defRPr sz="1300">
                <a:solidFill>
                  <a:schemeClr val="lt1"/>
                </a:solidFill>
                <a:latin typeface="Inter Medium"/>
                <a:ea typeface="Inter Medium"/>
                <a:cs typeface="Inter Medium"/>
                <a:sym typeface="Inter Medium"/>
              </a:defRPr>
            </a:lvl7pPr>
            <a:lvl8pPr lvl="7" algn="ctr">
              <a:lnSpc>
                <a:spcPct val="100000"/>
              </a:lnSpc>
              <a:spcBef>
                <a:spcPts val="0"/>
              </a:spcBef>
              <a:spcAft>
                <a:spcPts val="0"/>
              </a:spcAft>
              <a:buClr>
                <a:schemeClr val="lt1"/>
              </a:buClr>
              <a:buSzPts val="1300"/>
              <a:buFont typeface="Inter Medium"/>
              <a:buNone/>
              <a:defRPr sz="1300">
                <a:solidFill>
                  <a:schemeClr val="lt1"/>
                </a:solidFill>
                <a:latin typeface="Inter Medium"/>
                <a:ea typeface="Inter Medium"/>
                <a:cs typeface="Inter Medium"/>
                <a:sym typeface="Inter Medium"/>
              </a:defRPr>
            </a:lvl8pPr>
            <a:lvl9pPr lvl="8" algn="ctr">
              <a:lnSpc>
                <a:spcPct val="100000"/>
              </a:lnSpc>
              <a:spcBef>
                <a:spcPts val="0"/>
              </a:spcBef>
              <a:spcAft>
                <a:spcPts val="0"/>
              </a:spcAft>
              <a:buClr>
                <a:schemeClr val="lt1"/>
              </a:buClr>
              <a:buSzPts val="1300"/>
              <a:buFont typeface="Inter Medium"/>
              <a:buNone/>
              <a:defRPr sz="1300">
                <a:solidFill>
                  <a:schemeClr val="lt1"/>
                </a:solidFill>
                <a:latin typeface="Inter Medium"/>
                <a:ea typeface="Inter Medium"/>
                <a:cs typeface="Inter Medium"/>
                <a:sym typeface="Inter Medium"/>
              </a:defRPr>
            </a:lvl9pPr>
          </a:lstStyle>
          <a:p>
            <a:endParaRPr/>
          </a:p>
        </p:txBody>
      </p:sp>
      <p:sp>
        <p:nvSpPr>
          <p:cNvPr id="263" name="Google Shape;263;p26"/>
          <p:cNvSpPr>
            <a:spLocks noGrp="1"/>
          </p:cNvSpPr>
          <p:nvPr>
            <p:ph type="pic" idx="3"/>
          </p:nvPr>
        </p:nvSpPr>
        <p:spPr>
          <a:xfrm>
            <a:off x="5347500" y="517375"/>
            <a:ext cx="3446400" cy="4264500"/>
          </a:xfrm>
          <a:prstGeom prst="rect">
            <a:avLst/>
          </a:prstGeom>
          <a:noFill/>
          <a:ln>
            <a:noFill/>
          </a:ln>
        </p:spPr>
      </p:sp>
      <p:sp>
        <p:nvSpPr>
          <p:cNvPr id="264" name="Google Shape;264;p26"/>
          <p:cNvSpPr txBox="1">
            <a:spLocks noGrp="1"/>
          </p:cNvSpPr>
          <p:nvPr>
            <p:ph type="subTitle" idx="4"/>
          </p:nvPr>
        </p:nvSpPr>
        <p:spPr>
          <a:xfrm>
            <a:off x="218600" y="2756260"/>
            <a:ext cx="4322700" cy="14160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chemeClr val="lt1"/>
              </a:buClr>
              <a:buSzPts val="1100"/>
              <a:buFont typeface="Inter Medium"/>
              <a:buNone/>
              <a:defRPr sz="1100">
                <a:solidFill>
                  <a:schemeClr val="lt1"/>
                </a:solidFill>
                <a:latin typeface="Inter Medium"/>
                <a:ea typeface="Inter Medium"/>
                <a:cs typeface="Inter Medium"/>
                <a:sym typeface="Inter Medium"/>
              </a:defRPr>
            </a:lvl1pPr>
            <a:lvl2pPr lvl="1" algn="ctr">
              <a:lnSpc>
                <a:spcPct val="100000"/>
              </a:lnSpc>
              <a:spcBef>
                <a:spcPts val="0"/>
              </a:spcBef>
              <a:spcAft>
                <a:spcPts val="0"/>
              </a:spcAft>
              <a:buClr>
                <a:schemeClr val="lt1"/>
              </a:buClr>
              <a:buSzPts val="1300"/>
              <a:buFont typeface="Inter Medium"/>
              <a:buNone/>
              <a:defRPr sz="1300">
                <a:solidFill>
                  <a:schemeClr val="lt1"/>
                </a:solidFill>
                <a:latin typeface="Inter Medium"/>
                <a:ea typeface="Inter Medium"/>
                <a:cs typeface="Inter Medium"/>
                <a:sym typeface="Inter Medium"/>
              </a:defRPr>
            </a:lvl2pPr>
            <a:lvl3pPr lvl="2" algn="ctr">
              <a:lnSpc>
                <a:spcPct val="100000"/>
              </a:lnSpc>
              <a:spcBef>
                <a:spcPts val="0"/>
              </a:spcBef>
              <a:spcAft>
                <a:spcPts val="0"/>
              </a:spcAft>
              <a:buClr>
                <a:schemeClr val="lt1"/>
              </a:buClr>
              <a:buSzPts val="1300"/>
              <a:buFont typeface="Inter Medium"/>
              <a:buNone/>
              <a:defRPr sz="1300">
                <a:solidFill>
                  <a:schemeClr val="lt1"/>
                </a:solidFill>
                <a:latin typeface="Inter Medium"/>
                <a:ea typeface="Inter Medium"/>
                <a:cs typeface="Inter Medium"/>
                <a:sym typeface="Inter Medium"/>
              </a:defRPr>
            </a:lvl3pPr>
            <a:lvl4pPr lvl="3" algn="ctr">
              <a:lnSpc>
                <a:spcPct val="100000"/>
              </a:lnSpc>
              <a:spcBef>
                <a:spcPts val="0"/>
              </a:spcBef>
              <a:spcAft>
                <a:spcPts val="0"/>
              </a:spcAft>
              <a:buClr>
                <a:schemeClr val="lt1"/>
              </a:buClr>
              <a:buSzPts val="1300"/>
              <a:buFont typeface="Inter Medium"/>
              <a:buNone/>
              <a:defRPr sz="1300">
                <a:solidFill>
                  <a:schemeClr val="lt1"/>
                </a:solidFill>
                <a:latin typeface="Inter Medium"/>
                <a:ea typeface="Inter Medium"/>
                <a:cs typeface="Inter Medium"/>
                <a:sym typeface="Inter Medium"/>
              </a:defRPr>
            </a:lvl4pPr>
            <a:lvl5pPr lvl="4" algn="ctr">
              <a:lnSpc>
                <a:spcPct val="100000"/>
              </a:lnSpc>
              <a:spcBef>
                <a:spcPts val="0"/>
              </a:spcBef>
              <a:spcAft>
                <a:spcPts val="0"/>
              </a:spcAft>
              <a:buClr>
                <a:schemeClr val="lt1"/>
              </a:buClr>
              <a:buSzPts val="1300"/>
              <a:buFont typeface="Inter Medium"/>
              <a:buNone/>
              <a:defRPr sz="1300">
                <a:solidFill>
                  <a:schemeClr val="lt1"/>
                </a:solidFill>
                <a:latin typeface="Inter Medium"/>
                <a:ea typeface="Inter Medium"/>
                <a:cs typeface="Inter Medium"/>
                <a:sym typeface="Inter Medium"/>
              </a:defRPr>
            </a:lvl5pPr>
            <a:lvl6pPr lvl="5" algn="ctr">
              <a:lnSpc>
                <a:spcPct val="100000"/>
              </a:lnSpc>
              <a:spcBef>
                <a:spcPts val="0"/>
              </a:spcBef>
              <a:spcAft>
                <a:spcPts val="0"/>
              </a:spcAft>
              <a:buClr>
                <a:schemeClr val="lt1"/>
              </a:buClr>
              <a:buSzPts val="1300"/>
              <a:buFont typeface="Inter Medium"/>
              <a:buNone/>
              <a:defRPr sz="1300">
                <a:solidFill>
                  <a:schemeClr val="lt1"/>
                </a:solidFill>
                <a:latin typeface="Inter Medium"/>
                <a:ea typeface="Inter Medium"/>
                <a:cs typeface="Inter Medium"/>
                <a:sym typeface="Inter Medium"/>
              </a:defRPr>
            </a:lvl6pPr>
            <a:lvl7pPr lvl="6" algn="ctr">
              <a:lnSpc>
                <a:spcPct val="100000"/>
              </a:lnSpc>
              <a:spcBef>
                <a:spcPts val="0"/>
              </a:spcBef>
              <a:spcAft>
                <a:spcPts val="0"/>
              </a:spcAft>
              <a:buClr>
                <a:schemeClr val="lt1"/>
              </a:buClr>
              <a:buSzPts val="1300"/>
              <a:buFont typeface="Inter Medium"/>
              <a:buNone/>
              <a:defRPr sz="1300">
                <a:solidFill>
                  <a:schemeClr val="lt1"/>
                </a:solidFill>
                <a:latin typeface="Inter Medium"/>
                <a:ea typeface="Inter Medium"/>
                <a:cs typeface="Inter Medium"/>
                <a:sym typeface="Inter Medium"/>
              </a:defRPr>
            </a:lvl7pPr>
            <a:lvl8pPr lvl="7" algn="ctr">
              <a:lnSpc>
                <a:spcPct val="100000"/>
              </a:lnSpc>
              <a:spcBef>
                <a:spcPts val="0"/>
              </a:spcBef>
              <a:spcAft>
                <a:spcPts val="0"/>
              </a:spcAft>
              <a:buClr>
                <a:schemeClr val="lt1"/>
              </a:buClr>
              <a:buSzPts val="1300"/>
              <a:buFont typeface="Inter Medium"/>
              <a:buNone/>
              <a:defRPr sz="1300">
                <a:solidFill>
                  <a:schemeClr val="lt1"/>
                </a:solidFill>
                <a:latin typeface="Inter Medium"/>
                <a:ea typeface="Inter Medium"/>
                <a:cs typeface="Inter Medium"/>
                <a:sym typeface="Inter Medium"/>
              </a:defRPr>
            </a:lvl8pPr>
            <a:lvl9pPr lvl="8" algn="ctr">
              <a:lnSpc>
                <a:spcPct val="100000"/>
              </a:lnSpc>
              <a:spcBef>
                <a:spcPts val="0"/>
              </a:spcBef>
              <a:spcAft>
                <a:spcPts val="0"/>
              </a:spcAft>
              <a:buClr>
                <a:schemeClr val="lt1"/>
              </a:buClr>
              <a:buSzPts val="1300"/>
              <a:buFont typeface="Inter Medium"/>
              <a:buNone/>
              <a:defRPr sz="1300">
                <a:solidFill>
                  <a:schemeClr val="lt1"/>
                </a:solidFill>
                <a:latin typeface="Inter Medium"/>
                <a:ea typeface="Inter Medium"/>
                <a:cs typeface="Inter Medium"/>
                <a:sym typeface="Inter Medium"/>
              </a:defRPr>
            </a:lvl9pPr>
          </a:lstStyle>
          <a:p>
            <a:endParaRPr/>
          </a:p>
        </p:txBody>
      </p:sp>
      <p:sp>
        <p:nvSpPr>
          <p:cNvPr id="265" name="Google Shape;265;p26"/>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77A45A"/>
                </a:solidFill>
                <a:latin typeface="Inter Medium"/>
                <a:ea typeface="Inter Medium"/>
                <a:cs typeface="Inter Medium"/>
                <a:sym typeface="Inter Medium"/>
              </a:rPr>
              <a:t>CONFIDENTIAL</a:t>
            </a:r>
            <a:endParaRPr sz="500">
              <a:solidFill>
                <a:srgbClr val="77A45A"/>
              </a:solidFill>
              <a:latin typeface="Inter Medium"/>
              <a:ea typeface="Inter Medium"/>
              <a:cs typeface="Inter Medium"/>
              <a:sym typeface="Inter Medium"/>
            </a:endParaRPr>
          </a:p>
        </p:txBody>
      </p:sp>
      <p:pic>
        <p:nvPicPr>
          <p:cNvPr id="266" name="Google Shape;266;p26" title="Copy of style=primary, Color=White.png"/>
          <p:cNvPicPr preferRelativeResize="0"/>
          <p:nvPr/>
        </p:nvPicPr>
        <p:blipFill>
          <a:blip r:embed="rId2">
            <a:alphaModFix amt="10000"/>
          </a:blip>
          <a:stretch>
            <a:fillRect/>
          </a:stretch>
        </p:blipFill>
        <p:spPr>
          <a:xfrm>
            <a:off x="299925" y="4639875"/>
            <a:ext cx="484125" cy="18102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am Intro 4">
  <p:cSld name="SECTION_HEADER_1_1_1_1_1_1">
    <p:bg>
      <p:bgPr>
        <a:solidFill>
          <a:srgbClr val="F0EEEB"/>
        </a:solidFill>
        <a:effectLst/>
      </p:bgPr>
    </p:bg>
    <p:spTree>
      <p:nvGrpSpPr>
        <p:cNvPr id="1" name="Shape 267"/>
        <p:cNvGrpSpPr/>
        <p:nvPr/>
      </p:nvGrpSpPr>
      <p:grpSpPr>
        <a:xfrm>
          <a:off x="0" y="0"/>
          <a:ext cx="0" cy="0"/>
          <a:chOff x="0" y="0"/>
          <a:chExt cx="0" cy="0"/>
        </a:xfrm>
      </p:grpSpPr>
      <p:sp>
        <p:nvSpPr>
          <p:cNvPr id="268" name="Google Shape;268;p27"/>
          <p:cNvSpPr txBox="1">
            <a:spLocks noGrp="1"/>
          </p:cNvSpPr>
          <p:nvPr>
            <p:ph type="title"/>
          </p:nvPr>
        </p:nvSpPr>
        <p:spPr>
          <a:xfrm>
            <a:off x="293525" y="517377"/>
            <a:ext cx="4524600" cy="11505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4000"/>
              <a:buFont typeface="Inter SemiBold"/>
              <a:buNone/>
              <a:defRPr sz="40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4000"/>
              <a:buFont typeface="Besley"/>
              <a:buNone/>
              <a:defRPr sz="4000" b="1">
                <a:solidFill>
                  <a:srgbClr val="1E4D2B"/>
                </a:solidFill>
                <a:latin typeface="Besley"/>
                <a:ea typeface="Besley"/>
                <a:cs typeface="Besley"/>
                <a:sym typeface="Besley"/>
              </a:defRPr>
            </a:lvl2pPr>
            <a:lvl3pPr lvl="2" algn="ctr">
              <a:spcBef>
                <a:spcPts val="0"/>
              </a:spcBef>
              <a:spcAft>
                <a:spcPts val="0"/>
              </a:spcAft>
              <a:buClr>
                <a:srgbClr val="1E4D2B"/>
              </a:buClr>
              <a:buSzPts val="4000"/>
              <a:buFont typeface="Besley"/>
              <a:buNone/>
              <a:defRPr sz="4000" b="1">
                <a:solidFill>
                  <a:srgbClr val="1E4D2B"/>
                </a:solidFill>
                <a:latin typeface="Besley"/>
                <a:ea typeface="Besley"/>
                <a:cs typeface="Besley"/>
                <a:sym typeface="Besley"/>
              </a:defRPr>
            </a:lvl3pPr>
            <a:lvl4pPr lvl="3" algn="ctr">
              <a:spcBef>
                <a:spcPts val="0"/>
              </a:spcBef>
              <a:spcAft>
                <a:spcPts val="0"/>
              </a:spcAft>
              <a:buClr>
                <a:srgbClr val="1E4D2B"/>
              </a:buClr>
              <a:buSzPts val="4000"/>
              <a:buFont typeface="Besley"/>
              <a:buNone/>
              <a:defRPr sz="4000" b="1">
                <a:solidFill>
                  <a:srgbClr val="1E4D2B"/>
                </a:solidFill>
                <a:latin typeface="Besley"/>
                <a:ea typeface="Besley"/>
                <a:cs typeface="Besley"/>
                <a:sym typeface="Besley"/>
              </a:defRPr>
            </a:lvl4pPr>
            <a:lvl5pPr lvl="4" algn="ctr">
              <a:spcBef>
                <a:spcPts val="0"/>
              </a:spcBef>
              <a:spcAft>
                <a:spcPts val="0"/>
              </a:spcAft>
              <a:buClr>
                <a:srgbClr val="1E4D2B"/>
              </a:buClr>
              <a:buSzPts val="4000"/>
              <a:buFont typeface="Besley"/>
              <a:buNone/>
              <a:defRPr sz="4000" b="1">
                <a:solidFill>
                  <a:srgbClr val="1E4D2B"/>
                </a:solidFill>
                <a:latin typeface="Besley"/>
                <a:ea typeface="Besley"/>
                <a:cs typeface="Besley"/>
                <a:sym typeface="Besley"/>
              </a:defRPr>
            </a:lvl5pPr>
            <a:lvl6pPr lvl="5" algn="ctr">
              <a:spcBef>
                <a:spcPts val="0"/>
              </a:spcBef>
              <a:spcAft>
                <a:spcPts val="0"/>
              </a:spcAft>
              <a:buClr>
                <a:srgbClr val="1E4D2B"/>
              </a:buClr>
              <a:buSzPts val="4000"/>
              <a:buFont typeface="Besley"/>
              <a:buNone/>
              <a:defRPr sz="4000" b="1">
                <a:solidFill>
                  <a:srgbClr val="1E4D2B"/>
                </a:solidFill>
                <a:latin typeface="Besley"/>
                <a:ea typeface="Besley"/>
                <a:cs typeface="Besley"/>
                <a:sym typeface="Besley"/>
              </a:defRPr>
            </a:lvl6pPr>
            <a:lvl7pPr lvl="6" algn="ctr">
              <a:spcBef>
                <a:spcPts val="0"/>
              </a:spcBef>
              <a:spcAft>
                <a:spcPts val="0"/>
              </a:spcAft>
              <a:buClr>
                <a:srgbClr val="1E4D2B"/>
              </a:buClr>
              <a:buSzPts val="4000"/>
              <a:buFont typeface="Besley"/>
              <a:buNone/>
              <a:defRPr sz="4000" b="1">
                <a:solidFill>
                  <a:srgbClr val="1E4D2B"/>
                </a:solidFill>
                <a:latin typeface="Besley"/>
                <a:ea typeface="Besley"/>
                <a:cs typeface="Besley"/>
                <a:sym typeface="Besley"/>
              </a:defRPr>
            </a:lvl7pPr>
            <a:lvl8pPr lvl="7" algn="ctr">
              <a:spcBef>
                <a:spcPts val="0"/>
              </a:spcBef>
              <a:spcAft>
                <a:spcPts val="0"/>
              </a:spcAft>
              <a:buClr>
                <a:srgbClr val="1E4D2B"/>
              </a:buClr>
              <a:buSzPts val="4000"/>
              <a:buFont typeface="Besley"/>
              <a:buNone/>
              <a:defRPr sz="4000" b="1">
                <a:solidFill>
                  <a:srgbClr val="1E4D2B"/>
                </a:solidFill>
                <a:latin typeface="Besley"/>
                <a:ea typeface="Besley"/>
                <a:cs typeface="Besley"/>
                <a:sym typeface="Besley"/>
              </a:defRPr>
            </a:lvl8pPr>
            <a:lvl9pPr lvl="8" algn="ctr">
              <a:spcBef>
                <a:spcPts val="0"/>
              </a:spcBef>
              <a:spcAft>
                <a:spcPts val="0"/>
              </a:spcAft>
              <a:buClr>
                <a:srgbClr val="1E4D2B"/>
              </a:buClr>
              <a:buSzPts val="4000"/>
              <a:buFont typeface="Besley"/>
              <a:buNone/>
              <a:defRPr sz="4000" b="1">
                <a:solidFill>
                  <a:srgbClr val="1E4D2B"/>
                </a:solidFill>
                <a:latin typeface="Besley"/>
                <a:ea typeface="Besley"/>
                <a:cs typeface="Besley"/>
                <a:sym typeface="Besley"/>
              </a:defRPr>
            </a:lvl9pPr>
          </a:lstStyle>
          <a:p>
            <a:endParaRPr/>
          </a:p>
        </p:txBody>
      </p:sp>
      <p:sp>
        <p:nvSpPr>
          <p:cNvPr id="269" name="Google Shape;269;p27"/>
          <p:cNvSpPr txBox="1">
            <a:spLocks noGrp="1"/>
          </p:cNvSpPr>
          <p:nvPr>
            <p:ph type="subTitle" idx="1"/>
          </p:nvPr>
        </p:nvSpPr>
        <p:spPr>
          <a:xfrm>
            <a:off x="293525" y="1981175"/>
            <a:ext cx="3344400" cy="393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E95917"/>
              </a:buClr>
              <a:buSzPts val="1600"/>
              <a:buFont typeface="Inter SemiBold"/>
              <a:buNone/>
              <a:defRPr sz="1600">
                <a:solidFill>
                  <a:srgbClr val="E95917"/>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900"/>
              <a:buFont typeface="Inter Medium"/>
              <a:buNone/>
              <a:defRPr sz="19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900"/>
              <a:buFont typeface="Inter Medium"/>
              <a:buNone/>
              <a:defRPr sz="19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900"/>
              <a:buFont typeface="Inter Medium"/>
              <a:buNone/>
              <a:defRPr sz="19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900"/>
              <a:buFont typeface="Inter Medium"/>
              <a:buNone/>
              <a:defRPr sz="19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900"/>
              <a:buFont typeface="Inter Medium"/>
              <a:buNone/>
              <a:defRPr sz="19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900"/>
              <a:buFont typeface="Inter Medium"/>
              <a:buNone/>
              <a:defRPr sz="19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900"/>
              <a:buFont typeface="Inter Medium"/>
              <a:buNone/>
              <a:defRPr sz="19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900"/>
              <a:buFont typeface="Inter Medium"/>
              <a:buNone/>
              <a:defRPr sz="1900">
                <a:solidFill>
                  <a:srgbClr val="1E4D2B"/>
                </a:solidFill>
                <a:latin typeface="Inter Medium"/>
                <a:ea typeface="Inter Medium"/>
                <a:cs typeface="Inter Medium"/>
                <a:sym typeface="Inter Medium"/>
              </a:defRPr>
            </a:lvl9pPr>
          </a:lstStyle>
          <a:p>
            <a:endParaRPr/>
          </a:p>
        </p:txBody>
      </p:sp>
      <p:sp>
        <p:nvSpPr>
          <p:cNvPr id="270" name="Google Shape;270;p27"/>
          <p:cNvSpPr txBox="1">
            <a:spLocks noGrp="1"/>
          </p:cNvSpPr>
          <p:nvPr>
            <p:ph type="subTitle" idx="2"/>
          </p:nvPr>
        </p:nvSpPr>
        <p:spPr>
          <a:xfrm>
            <a:off x="293525" y="2314923"/>
            <a:ext cx="4322700" cy="2403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1E4D2B"/>
              </a:buClr>
              <a:buSzPts val="1100"/>
              <a:buFont typeface="Inter Medium"/>
              <a:buNone/>
              <a:defRPr sz="11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9pPr>
          </a:lstStyle>
          <a:p>
            <a:endParaRPr/>
          </a:p>
        </p:txBody>
      </p:sp>
      <p:sp>
        <p:nvSpPr>
          <p:cNvPr id="271" name="Google Shape;271;p27"/>
          <p:cNvSpPr>
            <a:spLocks noGrp="1"/>
          </p:cNvSpPr>
          <p:nvPr>
            <p:ph type="pic" idx="3"/>
          </p:nvPr>
        </p:nvSpPr>
        <p:spPr>
          <a:xfrm>
            <a:off x="5420550" y="523875"/>
            <a:ext cx="3446400" cy="4264500"/>
          </a:xfrm>
          <a:prstGeom prst="rect">
            <a:avLst/>
          </a:prstGeom>
          <a:noFill/>
          <a:ln>
            <a:noFill/>
          </a:ln>
        </p:spPr>
      </p:sp>
      <p:sp>
        <p:nvSpPr>
          <p:cNvPr id="272" name="Google Shape;272;p27"/>
          <p:cNvSpPr txBox="1">
            <a:spLocks noGrp="1"/>
          </p:cNvSpPr>
          <p:nvPr>
            <p:ph type="subTitle" idx="4"/>
          </p:nvPr>
        </p:nvSpPr>
        <p:spPr>
          <a:xfrm>
            <a:off x="293525" y="2756260"/>
            <a:ext cx="4322700" cy="14160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1E4D2B"/>
              </a:buClr>
              <a:buSzPts val="1100"/>
              <a:buFont typeface="Inter Medium"/>
              <a:buNone/>
              <a:defRPr sz="11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9pPr>
          </a:lstStyle>
          <a:p>
            <a:endParaRPr/>
          </a:p>
        </p:txBody>
      </p:sp>
      <p:sp>
        <p:nvSpPr>
          <p:cNvPr id="273" name="Google Shape;273;p27"/>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274" name="Google Shape;274;p27"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am Intro 5">
  <p:cSld name="SECTION_HEADER_1_1_1_1_1_1_1">
    <p:bg>
      <p:bgPr>
        <a:solidFill>
          <a:schemeClr val="lt1"/>
        </a:solidFill>
        <a:effectLst/>
      </p:bgPr>
    </p:bg>
    <p:spTree>
      <p:nvGrpSpPr>
        <p:cNvPr id="1" name="Shape 275"/>
        <p:cNvGrpSpPr/>
        <p:nvPr/>
      </p:nvGrpSpPr>
      <p:grpSpPr>
        <a:xfrm>
          <a:off x="0" y="0"/>
          <a:ext cx="0" cy="0"/>
          <a:chOff x="0" y="0"/>
          <a:chExt cx="0" cy="0"/>
        </a:xfrm>
      </p:grpSpPr>
      <p:sp>
        <p:nvSpPr>
          <p:cNvPr id="276" name="Google Shape;276;p28"/>
          <p:cNvSpPr txBox="1">
            <a:spLocks noGrp="1"/>
          </p:cNvSpPr>
          <p:nvPr>
            <p:ph type="title"/>
          </p:nvPr>
        </p:nvSpPr>
        <p:spPr>
          <a:xfrm>
            <a:off x="293525" y="523877"/>
            <a:ext cx="4524600" cy="11505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4000"/>
              <a:buFont typeface="Inter SemiBold"/>
              <a:buNone/>
              <a:defRPr sz="40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4000"/>
              <a:buFont typeface="Besley"/>
              <a:buNone/>
              <a:defRPr sz="4000" b="1">
                <a:solidFill>
                  <a:srgbClr val="1E4D2B"/>
                </a:solidFill>
                <a:latin typeface="Besley"/>
                <a:ea typeface="Besley"/>
                <a:cs typeface="Besley"/>
                <a:sym typeface="Besley"/>
              </a:defRPr>
            </a:lvl2pPr>
            <a:lvl3pPr lvl="2" algn="ctr">
              <a:spcBef>
                <a:spcPts val="0"/>
              </a:spcBef>
              <a:spcAft>
                <a:spcPts val="0"/>
              </a:spcAft>
              <a:buClr>
                <a:srgbClr val="1E4D2B"/>
              </a:buClr>
              <a:buSzPts val="4000"/>
              <a:buFont typeface="Besley"/>
              <a:buNone/>
              <a:defRPr sz="4000" b="1">
                <a:solidFill>
                  <a:srgbClr val="1E4D2B"/>
                </a:solidFill>
                <a:latin typeface="Besley"/>
                <a:ea typeface="Besley"/>
                <a:cs typeface="Besley"/>
                <a:sym typeface="Besley"/>
              </a:defRPr>
            </a:lvl3pPr>
            <a:lvl4pPr lvl="3" algn="ctr">
              <a:spcBef>
                <a:spcPts val="0"/>
              </a:spcBef>
              <a:spcAft>
                <a:spcPts val="0"/>
              </a:spcAft>
              <a:buClr>
                <a:srgbClr val="1E4D2B"/>
              </a:buClr>
              <a:buSzPts val="4000"/>
              <a:buFont typeface="Besley"/>
              <a:buNone/>
              <a:defRPr sz="4000" b="1">
                <a:solidFill>
                  <a:srgbClr val="1E4D2B"/>
                </a:solidFill>
                <a:latin typeface="Besley"/>
                <a:ea typeface="Besley"/>
                <a:cs typeface="Besley"/>
                <a:sym typeface="Besley"/>
              </a:defRPr>
            </a:lvl4pPr>
            <a:lvl5pPr lvl="4" algn="ctr">
              <a:spcBef>
                <a:spcPts val="0"/>
              </a:spcBef>
              <a:spcAft>
                <a:spcPts val="0"/>
              </a:spcAft>
              <a:buClr>
                <a:srgbClr val="1E4D2B"/>
              </a:buClr>
              <a:buSzPts val="4000"/>
              <a:buFont typeface="Besley"/>
              <a:buNone/>
              <a:defRPr sz="4000" b="1">
                <a:solidFill>
                  <a:srgbClr val="1E4D2B"/>
                </a:solidFill>
                <a:latin typeface="Besley"/>
                <a:ea typeface="Besley"/>
                <a:cs typeface="Besley"/>
                <a:sym typeface="Besley"/>
              </a:defRPr>
            </a:lvl5pPr>
            <a:lvl6pPr lvl="5" algn="ctr">
              <a:spcBef>
                <a:spcPts val="0"/>
              </a:spcBef>
              <a:spcAft>
                <a:spcPts val="0"/>
              </a:spcAft>
              <a:buClr>
                <a:srgbClr val="1E4D2B"/>
              </a:buClr>
              <a:buSzPts val="4000"/>
              <a:buFont typeface="Besley"/>
              <a:buNone/>
              <a:defRPr sz="4000" b="1">
                <a:solidFill>
                  <a:srgbClr val="1E4D2B"/>
                </a:solidFill>
                <a:latin typeface="Besley"/>
                <a:ea typeface="Besley"/>
                <a:cs typeface="Besley"/>
                <a:sym typeface="Besley"/>
              </a:defRPr>
            </a:lvl6pPr>
            <a:lvl7pPr lvl="6" algn="ctr">
              <a:spcBef>
                <a:spcPts val="0"/>
              </a:spcBef>
              <a:spcAft>
                <a:spcPts val="0"/>
              </a:spcAft>
              <a:buClr>
                <a:srgbClr val="1E4D2B"/>
              </a:buClr>
              <a:buSzPts val="4000"/>
              <a:buFont typeface="Besley"/>
              <a:buNone/>
              <a:defRPr sz="4000" b="1">
                <a:solidFill>
                  <a:srgbClr val="1E4D2B"/>
                </a:solidFill>
                <a:latin typeface="Besley"/>
                <a:ea typeface="Besley"/>
                <a:cs typeface="Besley"/>
                <a:sym typeface="Besley"/>
              </a:defRPr>
            </a:lvl7pPr>
            <a:lvl8pPr lvl="7" algn="ctr">
              <a:spcBef>
                <a:spcPts val="0"/>
              </a:spcBef>
              <a:spcAft>
                <a:spcPts val="0"/>
              </a:spcAft>
              <a:buClr>
                <a:srgbClr val="1E4D2B"/>
              </a:buClr>
              <a:buSzPts val="4000"/>
              <a:buFont typeface="Besley"/>
              <a:buNone/>
              <a:defRPr sz="4000" b="1">
                <a:solidFill>
                  <a:srgbClr val="1E4D2B"/>
                </a:solidFill>
                <a:latin typeface="Besley"/>
                <a:ea typeface="Besley"/>
                <a:cs typeface="Besley"/>
                <a:sym typeface="Besley"/>
              </a:defRPr>
            </a:lvl8pPr>
            <a:lvl9pPr lvl="8" algn="ctr">
              <a:spcBef>
                <a:spcPts val="0"/>
              </a:spcBef>
              <a:spcAft>
                <a:spcPts val="0"/>
              </a:spcAft>
              <a:buClr>
                <a:srgbClr val="1E4D2B"/>
              </a:buClr>
              <a:buSzPts val="4000"/>
              <a:buFont typeface="Besley"/>
              <a:buNone/>
              <a:defRPr sz="4000" b="1">
                <a:solidFill>
                  <a:srgbClr val="1E4D2B"/>
                </a:solidFill>
                <a:latin typeface="Besley"/>
                <a:ea typeface="Besley"/>
                <a:cs typeface="Besley"/>
                <a:sym typeface="Besley"/>
              </a:defRPr>
            </a:lvl9pPr>
          </a:lstStyle>
          <a:p>
            <a:endParaRPr/>
          </a:p>
        </p:txBody>
      </p:sp>
      <p:sp>
        <p:nvSpPr>
          <p:cNvPr id="277" name="Google Shape;277;p28"/>
          <p:cNvSpPr txBox="1">
            <a:spLocks noGrp="1"/>
          </p:cNvSpPr>
          <p:nvPr>
            <p:ph type="subTitle" idx="1"/>
          </p:nvPr>
        </p:nvSpPr>
        <p:spPr>
          <a:xfrm>
            <a:off x="293525" y="1987675"/>
            <a:ext cx="3344400" cy="393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E95917"/>
              </a:buClr>
              <a:buSzPts val="1600"/>
              <a:buFont typeface="Inter SemiBold"/>
              <a:buNone/>
              <a:defRPr sz="1600">
                <a:solidFill>
                  <a:srgbClr val="E95917"/>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900"/>
              <a:buFont typeface="Inter Medium"/>
              <a:buNone/>
              <a:defRPr sz="19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900"/>
              <a:buFont typeface="Inter Medium"/>
              <a:buNone/>
              <a:defRPr sz="19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900"/>
              <a:buFont typeface="Inter Medium"/>
              <a:buNone/>
              <a:defRPr sz="19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900"/>
              <a:buFont typeface="Inter Medium"/>
              <a:buNone/>
              <a:defRPr sz="19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900"/>
              <a:buFont typeface="Inter Medium"/>
              <a:buNone/>
              <a:defRPr sz="19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900"/>
              <a:buFont typeface="Inter Medium"/>
              <a:buNone/>
              <a:defRPr sz="19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900"/>
              <a:buFont typeface="Inter Medium"/>
              <a:buNone/>
              <a:defRPr sz="19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900"/>
              <a:buFont typeface="Inter Medium"/>
              <a:buNone/>
              <a:defRPr sz="1900">
                <a:solidFill>
                  <a:srgbClr val="1E4D2B"/>
                </a:solidFill>
                <a:latin typeface="Inter Medium"/>
                <a:ea typeface="Inter Medium"/>
                <a:cs typeface="Inter Medium"/>
                <a:sym typeface="Inter Medium"/>
              </a:defRPr>
            </a:lvl9pPr>
          </a:lstStyle>
          <a:p>
            <a:endParaRPr/>
          </a:p>
        </p:txBody>
      </p:sp>
      <p:sp>
        <p:nvSpPr>
          <p:cNvPr id="278" name="Google Shape;278;p28"/>
          <p:cNvSpPr txBox="1">
            <a:spLocks noGrp="1"/>
          </p:cNvSpPr>
          <p:nvPr>
            <p:ph type="subTitle" idx="2"/>
          </p:nvPr>
        </p:nvSpPr>
        <p:spPr>
          <a:xfrm>
            <a:off x="293525" y="2321423"/>
            <a:ext cx="4322700" cy="2403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1E4D2B"/>
              </a:buClr>
              <a:buSzPts val="1100"/>
              <a:buFont typeface="Inter Medium"/>
              <a:buNone/>
              <a:defRPr sz="11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9pPr>
          </a:lstStyle>
          <a:p>
            <a:endParaRPr/>
          </a:p>
        </p:txBody>
      </p:sp>
      <p:sp>
        <p:nvSpPr>
          <p:cNvPr id="279" name="Google Shape;279;p28"/>
          <p:cNvSpPr>
            <a:spLocks noGrp="1"/>
          </p:cNvSpPr>
          <p:nvPr>
            <p:ph type="pic" idx="3"/>
          </p:nvPr>
        </p:nvSpPr>
        <p:spPr>
          <a:xfrm>
            <a:off x="5420550" y="523875"/>
            <a:ext cx="3446400" cy="4264500"/>
          </a:xfrm>
          <a:prstGeom prst="rect">
            <a:avLst/>
          </a:prstGeom>
          <a:noFill/>
          <a:ln>
            <a:noFill/>
          </a:ln>
        </p:spPr>
      </p:sp>
      <p:sp>
        <p:nvSpPr>
          <p:cNvPr id="280" name="Google Shape;280;p28"/>
          <p:cNvSpPr txBox="1">
            <a:spLocks noGrp="1"/>
          </p:cNvSpPr>
          <p:nvPr>
            <p:ph type="subTitle" idx="4"/>
          </p:nvPr>
        </p:nvSpPr>
        <p:spPr>
          <a:xfrm>
            <a:off x="293525" y="2762760"/>
            <a:ext cx="4322700" cy="14160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1E4D2B"/>
              </a:buClr>
              <a:buSzPts val="1100"/>
              <a:buFont typeface="Inter Medium"/>
              <a:buNone/>
              <a:defRPr sz="11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300"/>
              <a:buFont typeface="Inter Medium"/>
              <a:buNone/>
              <a:defRPr sz="1300">
                <a:solidFill>
                  <a:srgbClr val="1E4D2B"/>
                </a:solidFill>
                <a:latin typeface="Inter Medium"/>
                <a:ea typeface="Inter Medium"/>
                <a:cs typeface="Inter Medium"/>
                <a:sym typeface="Inter Medium"/>
              </a:defRPr>
            </a:lvl9pPr>
          </a:lstStyle>
          <a:p>
            <a:endParaRPr/>
          </a:p>
        </p:txBody>
      </p:sp>
      <p:sp>
        <p:nvSpPr>
          <p:cNvPr id="281" name="Google Shape;281;p28"/>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282" name="Google Shape;282;p28"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3">
  <p:cSld name="TITLE_AND_BODY_2">
    <p:spTree>
      <p:nvGrpSpPr>
        <p:cNvPr id="1" name="Shape 294"/>
        <p:cNvGrpSpPr/>
        <p:nvPr/>
      </p:nvGrpSpPr>
      <p:grpSpPr>
        <a:xfrm>
          <a:off x="0" y="0"/>
          <a:ext cx="0" cy="0"/>
          <a:chOff x="0" y="0"/>
          <a:chExt cx="0" cy="0"/>
        </a:xfrm>
      </p:grpSpPr>
      <p:sp>
        <p:nvSpPr>
          <p:cNvPr id="295" name="Google Shape;295;p31"/>
          <p:cNvSpPr txBox="1">
            <a:spLocks noGrp="1"/>
          </p:cNvSpPr>
          <p:nvPr>
            <p:ph type="body" idx="1"/>
          </p:nvPr>
        </p:nvSpPr>
        <p:spPr>
          <a:xfrm>
            <a:off x="277050" y="1926450"/>
            <a:ext cx="4974300" cy="16842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296" name="Google Shape;296;p31"/>
          <p:cNvSpPr txBox="1">
            <a:spLocks noGrp="1"/>
          </p:cNvSpPr>
          <p:nvPr>
            <p:ph type="subTitle" idx="2"/>
          </p:nvPr>
        </p:nvSpPr>
        <p:spPr>
          <a:xfrm>
            <a:off x="277050" y="1532850"/>
            <a:ext cx="5426400" cy="393600"/>
          </a:xfrm>
          <a:prstGeom prst="rect">
            <a:avLst/>
          </a:prstGeom>
        </p:spPr>
        <p:txBody>
          <a:bodyPr spcFirstLastPara="1" wrap="square" lIns="0" tIns="0" rIns="0" bIns="0" anchor="t" anchorCtr="0">
            <a:normAutofit/>
          </a:bodyPr>
          <a:lstStyle>
            <a:lvl1pPr lvl="0">
              <a:spcBef>
                <a:spcPts val="0"/>
              </a:spcBef>
              <a:spcAft>
                <a:spcPts val="0"/>
              </a:spcAft>
              <a:buClr>
                <a:srgbClr val="1E4D2B"/>
              </a:buClr>
              <a:buSzPts val="1600"/>
              <a:buFont typeface="Inter Medium"/>
              <a:buNone/>
              <a:defRPr sz="16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400"/>
              <a:buNone/>
              <a:defRPr>
                <a:solidFill>
                  <a:srgbClr val="1E4D2B"/>
                </a:solidFill>
              </a:defRPr>
            </a:lvl2pPr>
            <a:lvl3pPr lvl="2">
              <a:spcBef>
                <a:spcPts val="0"/>
              </a:spcBef>
              <a:spcAft>
                <a:spcPts val="0"/>
              </a:spcAft>
              <a:buClr>
                <a:srgbClr val="1E4D2B"/>
              </a:buClr>
              <a:buSzPts val="1400"/>
              <a:buNone/>
              <a:defRPr>
                <a:solidFill>
                  <a:srgbClr val="1E4D2B"/>
                </a:solidFill>
              </a:defRPr>
            </a:lvl3pPr>
            <a:lvl4pPr lvl="3">
              <a:spcBef>
                <a:spcPts val="0"/>
              </a:spcBef>
              <a:spcAft>
                <a:spcPts val="0"/>
              </a:spcAft>
              <a:buClr>
                <a:srgbClr val="1E4D2B"/>
              </a:buClr>
              <a:buSzPts val="1400"/>
              <a:buNone/>
              <a:defRPr>
                <a:solidFill>
                  <a:srgbClr val="1E4D2B"/>
                </a:solidFill>
              </a:defRPr>
            </a:lvl4pPr>
            <a:lvl5pPr lvl="4">
              <a:spcBef>
                <a:spcPts val="0"/>
              </a:spcBef>
              <a:spcAft>
                <a:spcPts val="0"/>
              </a:spcAft>
              <a:buClr>
                <a:srgbClr val="1E4D2B"/>
              </a:buClr>
              <a:buSzPts val="1400"/>
              <a:buNone/>
              <a:defRPr>
                <a:solidFill>
                  <a:srgbClr val="1E4D2B"/>
                </a:solidFill>
              </a:defRPr>
            </a:lvl5pPr>
            <a:lvl6pPr lvl="5">
              <a:spcBef>
                <a:spcPts val="0"/>
              </a:spcBef>
              <a:spcAft>
                <a:spcPts val="0"/>
              </a:spcAft>
              <a:buClr>
                <a:srgbClr val="1E4D2B"/>
              </a:buClr>
              <a:buSzPts val="1400"/>
              <a:buNone/>
              <a:defRPr>
                <a:solidFill>
                  <a:srgbClr val="1E4D2B"/>
                </a:solidFill>
              </a:defRPr>
            </a:lvl6pPr>
            <a:lvl7pPr lvl="6">
              <a:spcBef>
                <a:spcPts val="0"/>
              </a:spcBef>
              <a:spcAft>
                <a:spcPts val="0"/>
              </a:spcAft>
              <a:buClr>
                <a:srgbClr val="1E4D2B"/>
              </a:buClr>
              <a:buSzPts val="1400"/>
              <a:buNone/>
              <a:defRPr>
                <a:solidFill>
                  <a:srgbClr val="1E4D2B"/>
                </a:solidFill>
              </a:defRPr>
            </a:lvl7pPr>
            <a:lvl8pPr lvl="7">
              <a:spcBef>
                <a:spcPts val="0"/>
              </a:spcBef>
              <a:spcAft>
                <a:spcPts val="0"/>
              </a:spcAft>
              <a:buClr>
                <a:srgbClr val="1E4D2B"/>
              </a:buClr>
              <a:buSzPts val="1400"/>
              <a:buNone/>
              <a:defRPr>
                <a:solidFill>
                  <a:srgbClr val="1E4D2B"/>
                </a:solidFill>
              </a:defRPr>
            </a:lvl8pPr>
            <a:lvl9pPr lvl="8">
              <a:spcBef>
                <a:spcPts val="0"/>
              </a:spcBef>
              <a:spcAft>
                <a:spcPts val="0"/>
              </a:spcAft>
              <a:buClr>
                <a:srgbClr val="1E4D2B"/>
              </a:buClr>
              <a:buSzPts val="1400"/>
              <a:buNone/>
              <a:defRPr>
                <a:solidFill>
                  <a:srgbClr val="1E4D2B"/>
                </a:solidFill>
              </a:defRPr>
            </a:lvl9pPr>
          </a:lstStyle>
          <a:p>
            <a:endParaRPr/>
          </a:p>
        </p:txBody>
      </p:sp>
      <p:sp>
        <p:nvSpPr>
          <p:cNvPr id="297" name="Google Shape;297;p31"/>
          <p:cNvSpPr txBox="1">
            <a:spLocks noGrp="1"/>
          </p:cNvSpPr>
          <p:nvPr>
            <p:ph type="ctrTitle"/>
          </p:nvPr>
        </p:nvSpPr>
        <p:spPr>
          <a:xfrm>
            <a:off x="277100" y="338275"/>
            <a:ext cx="8589900" cy="785100"/>
          </a:xfrm>
          <a:prstGeom prst="rect">
            <a:avLst/>
          </a:prstGeom>
        </p:spPr>
        <p:txBody>
          <a:bodyPr spcFirstLastPara="1" wrap="square" lIns="0" tIns="0" rIns="91425" bIns="91425" anchor="t" anchorCtr="0">
            <a:normAutofit/>
          </a:bodyPr>
          <a:lstStyle>
            <a:lvl1pPr lvl="0">
              <a:lnSpc>
                <a:spcPct val="90000"/>
              </a:lnSpc>
              <a:spcBef>
                <a:spcPts val="0"/>
              </a:spcBef>
              <a:spcAft>
                <a:spcPts val="0"/>
              </a:spcAft>
              <a:buClr>
                <a:srgbClr val="1E4D2B"/>
              </a:buClr>
              <a:buSzPts val="4000"/>
              <a:buFont typeface="Inter SemiBold"/>
              <a:buNone/>
              <a:defRPr sz="40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5200"/>
              <a:buNone/>
              <a:defRPr sz="5200">
                <a:solidFill>
                  <a:srgbClr val="1E4D2B"/>
                </a:solidFill>
              </a:defRPr>
            </a:lvl2pPr>
            <a:lvl3pPr lvl="2" algn="ctr">
              <a:spcBef>
                <a:spcPts val="0"/>
              </a:spcBef>
              <a:spcAft>
                <a:spcPts val="0"/>
              </a:spcAft>
              <a:buClr>
                <a:srgbClr val="1E4D2B"/>
              </a:buClr>
              <a:buSzPts val="5200"/>
              <a:buNone/>
              <a:defRPr sz="5200">
                <a:solidFill>
                  <a:srgbClr val="1E4D2B"/>
                </a:solidFill>
              </a:defRPr>
            </a:lvl3pPr>
            <a:lvl4pPr lvl="3" algn="ctr">
              <a:spcBef>
                <a:spcPts val="0"/>
              </a:spcBef>
              <a:spcAft>
                <a:spcPts val="0"/>
              </a:spcAft>
              <a:buClr>
                <a:srgbClr val="1E4D2B"/>
              </a:buClr>
              <a:buSzPts val="5200"/>
              <a:buNone/>
              <a:defRPr sz="5200">
                <a:solidFill>
                  <a:srgbClr val="1E4D2B"/>
                </a:solidFill>
              </a:defRPr>
            </a:lvl4pPr>
            <a:lvl5pPr lvl="4" algn="ctr">
              <a:spcBef>
                <a:spcPts val="0"/>
              </a:spcBef>
              <a:spcAft>
                <a:spcPts val="0"/>
              </a:spcAft>
              <a:buClr>
                <a:srgbClr val="1E4D2B"/>
              </a:buClr>
              <a:buSzPts val="5200"/>
              <a:buNone/>
              <a:defRPr sz="5200">
                <a:solidFill>
                  <a:srgbClr val="1E4D2B"/>
                </a:solidFill>
              </a:defRPr>
            </a:lvl5pPr>
            <a:lvl6pPr lvl="5" algn="ctr">
              <a:spcBef>
                <a:spcPts val="0"/>
              </a:spcBef>
              <a:spcAft>
                <a:spcPts val="0"/>
              </a:spcAft>
              <a:buClr>
                <a:srgbClr val="1E4D2B"/>
              </a:buClr>
              <a:buSzPts val="5200"/>
              <a:buNone/>
              <a:defRPr sz="5200">
                <a:solidFill>
                  <a:srgbClr val="1E4D2B"/>
                </a:solidFill>
              </a:defRPr>
            </a:lvl6pPr>
            <a:lvl7pPr lvl="6" algn="ctr">
              <a:spcBef>
                <a:spcPts val="0"/>
              </a:spcBef>
              <a:spcAft>
                <a:spcPts val="0"/>
              </a:spcAft>
              <a:buClr>
                <a:srgbClr val="1E4D2B"/>
              </a:buClr>
              <a:buSzPts val="5200"/>
              <a:buNone/>
              <a:defRPr sz="5200">
                <a:solidFill>
                  <a:srgbClr val="1E4D2B"/>
                </a:solidFill>
              </a:defRPr>
            </a:lvl7pPr>
            <a:lvl8pPr lvl="7" algn="ctr">
              <a:spcBef>
                <a:spcPts val="0"/>
              </a:spcBef>
              <a:spcAft>
                <a:spcPts val="0"/>
              </a:spcAft>
              <a:buClr>
                <a:srgbClr val="1E4D2B"/>
              </a:buClr>
              <a:buSzPts val="5200"/>
              <a:buNone/>
              <a:defRPr sz="5200">
                <a:solidFill>
                  <a:srgbClr val="1E4D2B"/>
                </a:solidFill>
              </a:defRPr>
            </a:lvl8pPr>
            <a:lvl9pPr lvl="8" algn="ctr">
              <a:spcBef>
                <a:spcPts val="0"/>
              </a:spcBef>
              <a:spcAft>
                <a:spcPts val="0"/>
              </a:spcAft>
              <a:buClr>
                <a:srgbClr val="1E4D2B"/>
              </a:buClr>
              <a:buSzPts val="5200"/>
              <a:buNone/>
              <a:defRPr sz="5200">
                <a:solidFill>
                  <a:srgbClr val="1E4D2B"/>
                </a:solidFill>
              </a:defRPr>
            </a:lvl9pPr>
          </a:lstStyle>
          <a:p>
            <a:endParaRPr/>
          </a:p>
        </p:txBody>
      </p:sp>
      <p:sp>
        <p:nvSpPr>
          <p:cNvPr id="298" name="Google Shape;298;p31"/>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cxnSp>
        <p:nvCxnSpPr>
          <p:cNvPr id="299" name="Google Shape;299;p31"/>
          <p:cNvCxnSpPr/>
          <p:nvPr/>
        </p:nvCxnSpPr>
        <p:spPr>
          <a:xfrm>
            <a:off x="277050" y="1057277"/>
            <a:ext cx="8589900" cy="0"/>
          </a:xfrm>
          <a:prstGeom prst="straightConnector1">
            <a:avLst/>
          </a:prstGeom>
          <a:noFill/>
          <a:ln w="9525" cap="flat" cmpd="sng">
            <a:solidFill>
              <a:srgbClr val="1E4D2B"/>
            </a:solidFill>
            <a:prstDash val="solid"/>
            <a:round/>
            <a:headEnd type="none" w="med" len="med"/>
            <a:tailEnd type="none" w="med" len="med"/>
          </a:ln>
        </p:spPr>
      </p:cxnSp>
      <p:pic>
        <p:nvPicPr>
          <p:cNvPr id="300" name="Google Shape;300;p31" title="style=primary, Color=Coal.png"/>
          <p:cNvPicPr preferRelativeResize="0"/>
          <p:nvPr/>
        </p:nvPicPr>
        <p:blipFill rotWithShape="1">
          <a:blip r:embed="rId2">
            <a:alphaModFix amt="11000"/>
          </a:blip>
          <a:srcRect/>
          <a:stretch/>
        </p:blipFill>
        <p:spPr>
          <a:xfrm>
            <a:off x="293525" y="4671043"/>
            <a:ext cx="484125" cy="18100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2 Columns">
  <p:cSld name="TITLE_AND_BODY_2_1">
    <p:spTree>
      <p:nvGrpSpPr>
        <p:cNvPr id="1" name="Shape 301"/>
        <p:cNvGrpSpPr/>
        <p:nvPr/>
      </p:nvGrpSpPr>
      <p:grpSpPr>
        <a:xfrm>
          <a:off x="0" y="0"/>
          <a:ext cx="0" cy="0"/>
          <a:chOff x="0" y="0"/>
          <a:chExt cx="0" cy="0"/>
        </a:xfrm>
      </p:grpSpPr>
      <p:sp>
        <p:nvSpPr>
          <p:cNvPr id="302" name="Google Shape;302;p32"/>
          <p:cNvSpPr txBox="1">
            <a:spLocks noGrp="1"/>
          </p:cNvSpPr>
          <p:nvPr>
            <p:ph type="body" idx="1"/>
          </p:nvPr>
        </p:nvSpPr>
        <p:spPr>
          <a:xfrm>
            <a:off x="294800" y="1904500"/>
            <a:ext cx="3474300" cy="29478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303" name="Google Shape;303;p32"/>
          <p:cNvSpPr txBox="1">
            <a:spLocks noGrp="1"/>
          </p:cNvSpPr>
          <p:nvPr>
            <p:ph type="ctrTitle"/>
          </p:nvPr>
        </p:nvSpPr>
        <p:spPr>
          <a:xfrm>
            <a:off x="294800" y="338275"/>
            <a:ext cx="8554200" cy="785100"/>
          </a:xfrm>
          <a:prstGeom prst="rect">
            <a:avLst/>
          </a:prstGeom>
        </p:spPr>
        <p:txBody>
          <a:bodyPr spcFirstLastPara="1" wrap="square" lIns="0" tIns="0" rIns="91425" bIns="91425" anchor="t" anchorCtr="0">
            <a:normAutofit/>
          </a:bodyPr>
          <a:lstStyle>
            <a:lvl1pPr lvl="0">
              <a:lnSpc>
                <a:spcPct val="90000"/>
              </a:lnSpc>
              <a:spcBef>
                <a:spcPts val="0"/>
              </a:spcBef>
              <a:spcAft>
                <a:spcPts val="0"/>
              </a:spcAft>
              <a:buClr>
                <a:srgbClr val="1E4D2B"/>
              </a:buClr>
              <a:buSzPts val="4000"/>
              <a:buFont typeface="Inter SemiBold"/>
              <a:buNone/>
              <a:defRPr sz="40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5200"/>
              <a:buNone/>
              <a:defRPr sz="5200">
                <a:solidFill>
                  <a:srgbClr val="1E4D2B"/>
                </a:solidFill>
              </a:defRPr>
            </a:lvl2pPr>
            <a:lvl3pPr lvl="2" algn="ctr">
              <a:spcBef>
                <a:spcPts val="0"/>
              </a:spcBef>
              <a:spcAft>
                <a:spcPts val="0"/>
              </a:spcAft>
              <a:buClr>
                <a:srgbClr val="1E4D2B"/>
              </a:buClr>
              <a:buSzPts val="5200"/>
              <a:buNone/>
              <a:defRPr sz="5200">
                <a:solidFill>
                  <a:srgbClr val="1E4D2B"/>
                </a:solidFill>
              </a:defRPr>
            </a:lvl3pPr>
            <a:lvl4pPr lvl="3" algn="ctr">
              <a:spcBef>
                <a:spcPts val="0"/>
              </a:spcBef>
              <a:spcAft>
                <a:spcPts val="0"/>
              </a:spcAft>
              <a:buClr>
                <a:srgbClr val="1E4D2B"/>
              </a:buClr>
              <a:buSzPts val="5200"/>
              <a:buNone/>
              <a:defRPr sz="5200">
                <a:solidFill>
                  <a:srgbClr val="1E4D2B"/>
                </a:solidFill>
              </a:defRPr>
            </a:lvl4pPr>
            <a:lvl5pPr lvl="4" algn="ctr">
              <a:spcBef>
                <a:spcPts val="0"/>
              </a:spcBef>
              <a:spcAft>
                <a:spcPts val="0"/>
              </a:spcAft>
              <a:buClr>
                <a:srgbClr val="1E4D2B"/>
              </a:buClr>
              <a:buSzPts val="5200"/>
              <a:buNone/>
              <a:defRPr sz="5200">
                <a:solidFill>
                  <a:srgbClr val="1E4D2B"/>
                </a:solidFill>
              </a:defRPr>
            </a:lvl5pPr>
            <a:lvl6pPr lvl="5" algn="ctr">
              <a:spcBef>
                <a:spcPts val="0"/>
              </a:spcBef>
              <a:spcAft>
                <a:spcPts val="0"/>
              </a:spcAft>
              <a:buClr>
                <a:srgbClr val="1E4D2B"/>
              </a:buClr>
              <a:buSzPts val="5200"/>
              <a:buNone/>
              <a:defRPr sz="5200">
                <a:solidFill>
                  <a:srgbClr val="1E4D2B"/>
                </a:solidFill>
              </a:defRPr>
            </a:lvl6pPr>
            <a:lvl7pPr lvl="6" algn="ctr">
              <a:spcBef>
                <a:spcPts val="0"/>
              </a:spcBef>
              <a:spcAft>
                <a:spcPts val="0"/>
              </a:spcAft>
              <a:buClr>
                <a:srgbClr val="1E4D2B"/>
              </a:buClr>
              <a:buSzPts val="5200"/>
              <a:buNone/>
              <a:defRPr sz="5200">
                <a:solidFill>
                  <a:srgbClr val="1E4D2B"/>
                </a:solidFill>
              </a:defRPr>
            </a:lvl7pPr>
            <a:lvl8pPr lvl="7" algn="ctr">
              <a:spcBef>
                <a:spcPts val="0"/>
              </a:spcBef>
              <a:spcAft>
                <a:spcPts val="0"/>
              </a:spcAft>
              <a:buClr>
                <a:srgbClr val="1E4D2B"/>
              </a:buClr>
              <a:buSzPts val="5200"/>
              <a:buNone/>
              <a:defRPr sz="5200">
                <a:solidFill>
                  <a:srgbClr val="1E4D2B"/>
                </a:solidFill>
              </a:defRPr>
            </a:lvl8pPr>
            <a:lvl9pPr lvl="8" algn="ctr">
              <a:spcBef>
                <a:spcPts val="0"/>
              </a:spcBef>
              <a:spcAft>
                <a:spcPts val="0"/>
              </a:spcAft>
              <a:buClr>
                <a:srgbClr val="1E4D2B"/>
              </a:buClr>
              <a:buSzPts val="5200"/>
              <a:buNone/>
              <a:defRPr sz="5200">
                <a:solidFill>
                  <a:srgbClr val="1E4D2B"/>
                </a:solidFill>
              </a:defRPr>
            </a:lvl9pPr>
          </a:lstStyle>
          <a:p>
            <a:endParaRPr/>
          </a:p>
        </p:txBody>
      </p:sp>
      <p:sp>
        <p:nvSpPr>
          <p:cNvPr id="304" name="Google Shape;304;p32"/>
          <p:cNvSpPr txBox="1">
            <a:spLocks noGrp="1"/>
          </p:cNvSpPr>
          <p:nvPr>
            <p:ph type="body" idx="2"/>
          </p:nvPr>
        </p:nvSpPr>
        <p:spPr>
          <a:xfrm>
            <a:off x="4052050" y="1904500"/>
            <a:ext cx="3474300" cy="29478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305" name="Google Shape;305;p32"/>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306" name="Google Shape;306;p32" title="style=primary, Color=Coal.png"/>
          <p:cNvPicPr preferRelativeResize="0"/>
          <p:nvPr/>
        </p:nvPicPr>
        <p:blipFill rotWithShape="1">
          <a:blip r:embed="rId2">
            <a:alphaModFix amt="11000"/>
          </a:blip>
          <a:srcRect/>
          <a:stretch/>
        </p:blipFill>
        <p:spPr>
          <a:xfrm>
            <a:off x="285625" y="4650268"/>
            <a:ext cx="484125" cy="181007"/>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2 Columns 2">
  <p:cSld name="TITLE_AND_BODY_2_1_1_1">
    <p:spTree>
      <p:nvGrpSpPr>
        <p:cNvPr id="1" name="Shape 315"/>
        <p:cNvGrpSpPr/>
        <p:nvPr/>
      </p:nvGrpSpPr>
      <p:grpSpPr>
        <a:xfrm>
          <a:off x="0" y="0"/>
          <a:ext cx="0" cy="0"/>
          <a:chOff x="0" y="0"/>
          <a:chExt cx="0" cy="0"/>
        </a:xfrm>
      </p:grpSpPr>
      <p:sp>
        <p:nvSpPr>
          <p:cNvPr id="316" name="Google Shape;316;p34"/>
          <p:cNvSpPr txBox="1">
            <a:spLocks noGrp="1"/>
          </p:cNvSpPr>
          <p:nvPr>
            <p:ph type="body" idx="1"/>
          </p:nvPr>
        </p:nvSpPr>
        <p:spPr>
          <a:xfrm>
            <a:off x="289156" y="2911225"/>
            <a:ext cx="3474300" cy="19413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317" name="Google Shape;317;p34"/>
          <p:cNvSpPr txBox="1">
            <a:spLocks noGrp="1"/>
          </p:cNvSpPr>
          <p:nvPr>
            <p:ph type="body" idx="2"/>
          </p:nvPr>
        </p:nvSpPr>
        <p:spPr>
          <a:xfrm>
            <a:off x="4046406" y="2911225"/>
            <a:ext cx="3474300" cy="19413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318" name="Google Shape;318;p34"/>
          <p:cNvSpPr>
            <a:spLocks noGrp="1"/>
          </p:cNvSpPr>
          <p:nvPr>
            <p:ph type="pic" idx="3"/>
          </p:nvPr>
        </p:nvSpPr>
        <p:spPr>
          <a:xfrm>
            <a:off x="0" y="-9625"/>
            <a:ext cx="9144000" cy="2597700"/>
          </a:xfrm>
          <a:prstGeom prst="rect">
            <a:avLst/>
          </a:prstGeom>
          <a:noFill/>
          <a:ln>
            <a:noFill/>
          </a:ln>
        </p:spPr>
      </p:sp>
      <p:sp>
        <p:nvSpPr>
          <p:cNvPr id="319" name="Google Shape;319;p34"/>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320" name="Google Shape;320;p34" title="style=primary, Color=Coal.png"/>
          <p:cNvPicPr preferRelativeResize="0"/>
          <p:nvPr/>
        </p:nvPicPr>
        <p:blipFill rotWithShape="1">
          <a:blip r:embed="rId2">
            <a:alphaModFix amt="11000"/>
          </a:blip>
          <a:srcRect/>
          <a:stretch/>
        </p:blipFill>
        <p:spPr>
          <a:xfrm>
            <a:off x="293525" y="4671043"/>
            <a:ext cx="484125" cy="18100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2">
  <p:cSld name="TITLE_3_1">
    <p:bg>
      <p:bgPr>
        <a:solidFill>
          <a:srgbClr val="B2DD79"/>
        </a:solidFill>
        <a:effectLst/>
      </p:bgPr>
    </p:bg>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218600" y="544975"/>
            <a:ext cx="8487300" cy="17118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6000"/>
              <a:buFont typeface="Inter"/>
              <a:buNone/>
              <a:defRPr sz="6000" b="1">
                <a:solidFill>
                  <a:srgbClr val="1E4D2B"/>
                </a:solidFill>
                <a:latin typeface="Inter"/>
                <a:ea typeface="Inter"/>
                <a:cs typeface="Inter"/>
                <a:sym typeface="Inter"/>
              </a:defRPr>
            </a:lvl1pPr>
            <a:lvl2pPr lvl="1">
              <a:spcBef>
                <a:spcPts val="0"/>
              </a:spcBef>
              <a:spcAft>
                <a:spcPts val="0"/>
              </a:spcAft>
              <a:buClr>
                <a:srgbClr val="1E4D2B"/>
              </a:buClr>
              <a:buSzPts val="5200"/>
              <a:buNone/>
              <a:defRPr sz="5200">
                <a:solidFill>
                  <a:srgbClr val="1E4D2B"/>
                </a:solidFill>
              </a:defRPr>
            </a:lvl2pPr>
            <a:lvl3pPr lvl="2">
              <a:spcBef>
                <a:spcPts val="0"/>
              </a:spcBef>
              <a:spcAft>
                <a:spcPts val="0"/>
              </a:spcAft>
              <a:buClr>
                <a:srgbClr val="1E4D2B"/>
              </a:buClr>
              <a:buSzPts val="5200"/>
              <a:buNone/>
              <a:defRPr sz="5200">
                <a:solidFill>
                  <a:srgbClr val="1E4D2B"/>
                </a:solidFill>
              </a:defRPr>
            </a:lvl3pPr>
            <a:lvl4pPr lvl="3">
              <a:spcBef>
                <a:spcPts val="0"/>
              </a:spcBef>
              <a:spcAft>
                <a:spcPts val="0"/>
              </a:spcAft>
              <a:buClr>
                <a:srgbClr val="1E4D2B"/>
              </a:buClr>
              <a:buSzPts val="5200"/>
              <a:buNone/>
              <a:defRPr sz="5200">
                <a:solidFill>
                  <a:srgbClr val="1E4D2B"/>
                </a:solidFill>
              </a:defRPr>
            </a:lvl4pPr>
            <a:lvl5pPr lvl="4">
              <a:spcBef>
                <a:spcPts val="0"/>
              </a:spcBef>
              <a:spcAft>
                <a:spcPts val="0"/>
              </a:spcAft>
              <a:buClr>
                <a:srgbClr val="1E4D2B"/>
              </a:buClr>
              <a:buSzPts val="5200"/>
              <a:buNone/>
              <a:defRPr sz="5200">
                <a:solidFill>
                  <a:srgbClr val="1E4D2B"/>
                </a:solidFill>
              </a:defRPr>
            </a:lvl5pPr>
            <a:lvl6pPr lvl="5">
              <a:spcBef>
                <a:spcPts val="0"/>
              </a:spcBef>
              <a:spcAft>
                <a:spcPts val="0"/>
              </a:spcAft>
              <a:buClr>
                <a:srgbClr val="1E4D2B"/>
              </a:buClr>
              <a:buSzPts val="5200"/>
              <a:buNone/>
              <a:defRPr sz="5200">
                <a:solidFill>
                  <a:srgbClr val="1E4D2B"/>
                </a:solidFill>
              </a:defRPr>
            </a:lvl6pPr>
            <a:lvl7pPr lvl="6">
              <a:spcBef>
                <a:spcPts val="0"/>
              </a:spcBef>
              <a:spcAft>
                <a:spcPts val="0"/>
              </a:spcAft>
              <a:buClr>
                <a:srgbClr val="1E4D2B"/>
              </a:buClr>
              <a:buSzPts val="5200"/>
              <a:buNone/>
              <a:defRPr sz="5200">
                <a:solidFill>
                  <a:srgbClr val="1E4D2B"/>
                </a:solidFill>
              </a:defRPr>
            </a:lvl7pPr>
            <a:lvl8pPr lvl="7">
              <a:spcBef>
                <a:spcPts val="0"/>
              </a:spcBef>
              <a:spcAft>
                <a:spcPts val="0"/>
              </a:spcAft>
              <a:buClr>
                <a:srgbClr val="1E4D2B"/>
              </a:buClr>
              <a:buSzPts val="5200"/>
              <a:buNone/>
              <a:defRPr sz="5200">
                <a:solidFill>
                  <a:srgbClr val="1E4D2B"/>
                </a:solidFill>
              </a:defRPr>
            </a:lvl8pPr>
            <a:lvl9pPr lvl="8">
              <a:spcBef>
                <a:spcPts val="0"/>
              </a:spcBef>
              <a:spcAft>
                <a:spcPts val="0"/>
              </a:spcAft>
              <a:buClr>
                <a:srgbClr val="1E4D2B"/>
              </a:buClr>
              <a:buSzPts val="5200"/>
              <a:buNone/>
              <a:defRPr sz="5200">
                <a:solidFill>
                  <a:srgbClr val="1E4D2B"/>
                </a:solidFill>
              </a:defRPr>
            </a:lvl9pPr>
          </a:lstStyle>
          <a:p>
            <a:endParaRPr/>
          </a:p>
        </p:txBody>
      </p:sp>
      <p:sp>
        <p:nvSpPr>
          <p:cNvPr id="21" name="Google Shape;21;p4"/>
          <p:cNvSpPr txBox="1">
            <a:spLocks noGrp="1"/>
          </p:cNvSpPr>
          <p:nvPr>
            <p:ph type="subTitle" idx="1"/>
          </p:nvPr>
        </p:nvSpPr>
        <p:spPr>
          <a:xfrm>
            <a:off x="218600" y="266875"/>
            <a:ext cx="5442900" cy="231300"/>
          </a:xfrm>
          <a:prstGeom prst="rect">
            <a:avLst/>
          </a:prstGeom>
        </p:spPr>
        <p:txBody>
          <a:bodyPr spcFirstLastPara="1" wrap="square" lIns="0" tIns="0" rIns="91425" bIns="91425" anchor="t" anchorCtr="0">
            <a:normAutofit/>
          </a:bodyPr>
          <a:lstStyle>
            <a:lvl1pPr lvl="0">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1pPr>
            <a:lvl2pPr lvl="1">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2pPr>
            <a:lvl3pPr lvl="2">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3pPr>
            <a:lvl4pPr lvl="3">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4pPr>
            <a:lvl5pPr lvl="4">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5pPr>
            <a:lvl6pPr lvl="5">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6pPr>
            <a:lvl7pPr lvl="6">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7pPr>
            <a:lvl8pPr lvl="7">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8pPr>
            <a:lvl9pPr lvl="8">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9pPr>
          </a:lstStyle>
          <a:p>
            <a:endParaRPr/>
          </a:p>
        </p:txBody>
      </p:sp>
      <p:sp>
        <p:nvSpPr>
          <p:cNvPr id="22" name="Google Shape;22;p4"/>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6F0B4"/>
                </a:solidFill>
                <a:latin typeface="Inter Medium"/>
                <a:ea typeface="Inter Medium"/>
                <a:cs typeface="Inter Medium"/>
                <a:sym typeface="Inter Medium"/>
              </a:rPr>
              <a:t>CONFIDENTIAL</a:t>
            </a:r>
            <a:endParaRPr sz="500">
              <a:solidFill>
                <a:srgbClr val="D6F0B4"/>
              </a:solidFill>
              <a:latin typeface="Inter Medium"/>
              <a:ea typeface="Inter Medium"/>
              <a:cs typeface="Inter Medium"/>
              <a:sym typeface="Inter Medium"/>
            </a:endParaRPr>
          </a:p>
        </p:txBody>
      </p:sp>
      <p:pic>
        <p:nvPicPr>
          <p:cNvPr id="23" name="Google Shape;23;p4"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3 Columns">
  <p:cSld name="TITLE_AND_BODY_2_1_1_1_1">
    <p:spTree>
      <p:nvGrpSpPr>
        <p:cNvPr id="1" name="Shape 321"/>
        <p:cNvGrpSpPr/>
        <p:nvPr/>
      </p:nvGrpSpPr>
      <p:grpSpPr>
        <a:xfrm>
          <a:off x="0" y="0"/>
          <a:ext cx="0" cy="0"/>
          <a:chOff x="0" y="0"/>
          <a:chExt cx="0" cy="0"/>
        </a:xfrm>
      </p:grpSpPr>
      <p:sp>
        <p:nvSpPr>
          <p:cNvPr id="322" name="Google Shape;322;p35"/>
          <p:cNvSpPr txBox="1">
            <a:spLocks noGrp="1"/>
          </p:cNvSpPr>
          <p:nvPr>
            <p:ph type="body" idx="1"/>
          </p:nvPr>
        </p:nvSpPr>
        <p:spPr>
          <a:xfrm>
            <a:off x="294800" y="2911225"/>
            <a:ext cx="2293500" cy="19413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323" name="Google Shape;323;p35"/>
          <p:cNvSpPr txBox="1">
            <a:spLocks noGrp="1"/>
          </p:cNvSpPr>
          <p:nvPr>
            <p:ph type="body" idx="2"/>
          </p:nvPr>
        </p:nvSpPr>
        <p:spPr>
          <a:xfrm>
            <a:off x="2774924" y="2911225"/>
            <a:ext cx="2293500" cy="19413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324" name="Google Shape;324;p35"/>
          <p:cNvSpPr txBox="1">
            <a:spLocks noGrp="1"/>
          </p:cNvSpPr>
          <p:nvPr>
            <p:ph type="body" idx="3"/>
          </p:nvPr>
        </p:nvSpPr>
        <p:spPr>
          <a:xfrm>
            <a:off x="5408724" y="2911225"/>
            <a:ext cx="2293500" cy="19413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325" name="Google Shape;325;p35"/>
          <p:cNvSpPr txBox="1">
            <a:spLocks noGrp="1"/>
          </p:cNvSpPr>
          <p:nvPr>
            <p:ph type="title"/>
          </p:nvPr>
        </p:nvSpPr>
        <p:spPr>
          <a:xfrm>
            <a:off x="283041" y="288425"/>
            <a:ext cx="8300100" cy="8547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4000"/>
              <a:buFont typeface="Inter SemiBold"/>
              <a:buNone/>
              <a:defRPr sz="4000">
                <a:solidFill>
                  <a:srgbClr val="1E4D2B"/>
                </a:solidFill>
                <a:latin typeface="Inter SemiBold"/>
                <a:ea typeface="Inter SemiBold"/>
                <a:cs typeface="Inter SemiBold"/>
                <a:sym typeface="Inter SemiBold"/>
              </a:defRPr>
            </a:lvl1pPr>
            <a:lvl2pPr lvl="1" algn="ctr">
              <a:spcBef>
                <a:spcPts val="0"/>
              </a:spcBef>
              <a:spcAft>
                <a:spcPts val="0"/>
              </a:spcAft>
              <a:buSzPts val="4100"/>
              <a:buNone/>
              <a:defRPr sz="4100"/>
            </a:lvl2pPr>
            <a:lvl3pPr lvl="2" algn="ctr">
              <a:spcBef>
                <a:spcPts val="0"/>
              </a:spcBef>
              <a:spcAft>
                <a:spcPts val="0"/>
              </a:spcAft>
              <a:buSzPts val="4100"/>
              <a:buNone/>
              <a:defRPr sz="4100"/>
            </a:lvl3pPr>
            <a:lvl4pPr lvl="3" algn="ctr">
              <a:spcBef>
                <a:spcPts val="0"/>
              </a:spcBef>
              <a:spcAft>
                <a:spcPts val="0"/>
              </a:spcAft>
              <a:buSzPts val="4100"/>
              <a:buNone/>
              <a:defRPr sz="4100"/>
            </a:lvl4pPr>
            <a:lvl5pPr lvl="4" algn="ctr">
              <a:spcBef>
                <a:spcPts val="0"/>
              </a:spcBef>
              <a:spcAft>
                <a:spcPts val="0"/>
              </a:spcAft>
              <a:buSzPts val="4100"/>
              <a:buNone/>
              <a:defRPr sz="4100"/>
            </a:lvl5pPr>
            <a:lvl6pPr lvl="5" algn="ctr">
              <a:spcBef>
                <a:spcPts val="0"/>
              </a:spcBef>
              <a:spcAft>
                <a:spcPts val="0"/>
              </a:spcAft>
              <a:buSzPts val="4100"/>
              <a:buNone/>
              <a:defRPr sz="4100"/>
            </a:lvl6pPr>
            <a:lvl7pPr lvl="6" algn="ctr">
              <a:spcBef>
                <a:spcPts val="0"/>
              </a:spcBef>
              <a:spcAft>
                <a:spcPts val="0"/>
              </a:spcAft>
              <a:buSzPts val="4100"/>
              <a:buNone/>
              <a:defRPr sz="4100"/>
            </a:lvl7pPr>
            <a:lvl8pPr lvl="7" algn="ctr">
              <a:spcBef>
                <a:spcPts val="0"/>
              </a:spcBef>
              <a:spcAft>
                <a:spcPts val="0"/>
              </a:spcAft>
              <a:buSzPts val="4100"/>
              <a:buNone/>
              <a:defRPr sz="4100"/>
            </a:lvl8pPr>
            <a:lvl9pPr lvl="8" algn="ctr">
              <a:spcBef>
                <a:spcPts val="0"/>
              </a:spcBef>
              <a:spcAft>
                <a:spcPts val="0"/>
              </a:spcAft>
              <a:buSzPts val="4100"/>
              <a:buNone/>
              <a:defRPr sz="4100"/>
            </a:lvl9pPr>
          </a:lstStyle>
          <a:p>
            <a:endParaRPr/>
          </a:p>
        </p:txBody>
      </p:sp>
      <p:sp>
        <p:nvSpPr>
          <p:cNvPr id="326" name="Google Shape;326;p35"/>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327" name="Google Shape;327;p35" title="style=primary, Color=Coal.png"/>
          <p:cNvPicPr preferRelativeResize="0"/>
          <p:nvPr/>
        </p:nvPicPr>
        <p:blipFill rotWithShape="1">
          <a:blip r:embed="rId2">
            <a:alphaModFix amt="11000"/>
          </a:blip>
          <a:srcRect/>
          <a:stretch/>
        </p:blipFill>
        <p:spPr>
          <a:xfrm>
            <a:off x="285625" y="4650268"/>
            <a:ext cx="484125" cy="181007"/>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3 Columns 1">
  <p:cSld name="TITLE_AND_BODY_2_1_1_1_1_1">
    <p:spTree>
      <p:nvGrpSpPr>
        <p:cNvPr id="1" name="Shape 328"/>
        <p:cNvGrpSpPr/>
        <p:nvPr/>
      </p:nvGrpSpPr>
      <p:grpSpPr>
        <a:xfrm>
          <a:off x="0" y="0"/>
          <a:ext cx="0" cy="0"/>
          <a:chOff x="0" y="0"/>
          <a:chExt cx="0" cy="0"/>
        </a:xfrm>
      </p:grpSpPr>
      <p:sp>
        <p:nvSpPr>
          <p:cNvPr id="329" name="Google Shape;329;p36"/>
          <p:cNvSpPr txBox="1">
            <a:spLocks noGrp="1"/>
          </p:cNvSpPr>
          <p:nvPr>
            <p:ph type="body" idx="1"/>
          </p:nvPr>
        </p:nvSpPr>
        <p:spPr>
          <a:xfrm>
            <a:off x="277050" y="2264775"/>
            <a:ext cx="2293500" cy="25665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330" name="Google Shape;330;p36"/>
          <p:cNvSpPr txBox="1">
            <a:spLocks noGrp="1"/>
          </p:cNvSpPr>
          <p:nvPr>
            <p:ph type="body" idx="2"/>
          </p:nvPr>
        </p:nvSpPr>
        <p:spPr>
          <a:xfrm>
            <a:off x="2757174" y="2264775"/>
            <a:ext cx="2293500" cy="25665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331" name="Google Shape;331;p36"/>
          <p:cNvSpPr txBox="1">
            <a:spLocks noGrp="1"/>
          </p:cNvSpPr>
          <p:nvPr>
            <p:ph type="body" idx="3"/>
          </p:nvPr>
        </p:nvSpPr>
        <p:spPr>
          <a:xfrm>
            <a:off x="5390975" y="2264775"/>
            <a:ext cx="2293500" cy="25665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332" name="Google Shape;332;p36"/>
          <p:cNvSpPr txBox="1">
            <a:spLocks noGrp="1"/>
          </p:cNvSpPr>
          <p:nvPr>
            <p:ph type="subTitle" idx="4"/>
          </p:nvPr>
        </p:nvSpPr>
        <p:spPr>
          <a:xfrm>
            <a:off x="277050" y="1489675"/>
            <a:ext cx="2165100" cy="648000"/>
          </a:xfrm>
          <a:prstGeom prst="rect">
            <a:avLst/>
          </a:prstGeom>
        </p:spPr>
        <p:txBody>
          <a:bodyPr spcFirstLastPara="1" wrap="square" lIns="0" tIns="0" rIns="0" bIns="0" anchor="t" anchorCtr="0">
            <a:normAutofit/>
          </a:bodyPr>
          <a:lstStyle>
            <a:lvl1pPr lvl="0">
              <a:spcBef>
                <a:spcPts val="0"/>
              </a:spcBef>
              <a:spcAft>
                <a:spcPts val="0"/>
              </a:spcAft>
              <a:buClr>
                <a:srgbClr val="E95917"/>
              </a:buClr>
              <a:buSzPts val="1600"/>
              <a:buFont typeface="Inter Medium"/>
              <a:buNone/>
              <a:defRPr sz="1600">
                <a:solidFill>
                  <a:srgbClr val="E95917"/>
                </a:solidFill>
                <a:latin typeface="Inter Medium"/>
                <a:ea typeface="Inter Medium"/>
                <a:cs typeface="Inter Medium"/>
                <a:sym typeface="Inter Medium"/>
              </a:defRPr>
            </a:lvl1pPr>
            <a:lvl2pPr lvl="1">
              <a:spcBef>
                <a:spcPts val="0"/>
              </a:spcBef>
              <a:spcAft>
                <a:spcPts val="0"/>
              </a:spcAft>
              <a:buClr>
                <a:srgbClr val="1E4D2B"/>
              </a:buClr>
              <a:buSzPts val="1400"/>
              <a:buNone/>
              <a:defRPr>
                <a:solidFill>
                  <a:srgbClr val="1E4D2B"/>
                </a:solidFill>
              </a:defRPr>
            </a:lvl2pPr>
            <a:lvl3pPr lvl="2">
              <a:spcBef>
                <a:spcPts val="0"/>
              </a:spcBef>
              <a:spcAft>
                <a:spcPts val="0"/>
              </a:spcAft>
              <a:buClr>
                <a:srgbClr val="1E4D2B"/>
              </a:buClr>
              <a:buSzPts val="1400"/>
              <a:buNone/>
              <a:defRPr>
                <a:solidFill>
                  <a:srgbClr val="1E4D2B"/>
                </a:solidFill>
              </a:defRPr>
            </a:lvl3pPr>
            <a:lvl4pPr lvl="3">
              <a:spcBef>
                <a:spcPts val="0"/>
              </a:spcBef>
              <a:spcAft>
                <a:spcPts val="0"/>
              </a:spcAft>
              <a:buClr>
                <a:srgbClr val="1E4D2B"/>
              </a:buClr>
              <a:buSzPts val="1400"/>
              <a:buNone/>
              <a:defRPr>
                <a:solidFill>
                  <a:srgbClr val="1E4D2B"/>
                </a:solidFill>
              </a:defRPr>
            </a:lvl4pPr>
            <a:lvl5pPr lvl="4">
              <a:spcBef>
                <a:spcPts val="0"/>
              </a:spcBef>
              <a:spcAft>
                <a:spcPts val="0"/>
              </a:spcAft>
              <a:buClr>
                <a:srgbClr val="1E4D2B"/>
              </a:buClr>
              <a:buSzPts val="1400"/>
              <a:buNone/>
              <a:defRPr>
                <a:solidFill>
                  <a:srgbClr val="1E4D2B"/>
                </a:solidFill>
              </a:defRPr>
            </a:lvl5pPr>
            <a:lvl6pPr lvl="5">
              <a:spcBef>
                <a:spcPts val="0"/>
              </a:spcBef>
              <a:spcAft>
                <a:spcPts val="0"/>
              </a:spcAft>
              <a:buClr>
                <a:srgbClr val="1E4D2B"/>
              </a:buClr>
              <a:buSzPts val="1400"/>
              <a:buNone/>
              <a:defRPr>
                <a:solidFill>
                  <a:srgbClr val="1E4D2B"/>
                </a:solidFill>
              </a:defRPr>
            </a:lvl6pPr>
            <a:lvl7pPr lvl="6">
              <a:spcBef>
                <a:spcPts val="0"/>
              </a:spcBef>
              <a:spcAft>
                <a:spcPts val="0"/>
              </a:spcAft>
              <a:buClr>
                <a:srgbClr val="1E4D2B"/>
              </a:buClr>
              <a:buSzPts val="1400"/>
              <a:buNone/>
              <a:defRPr>
                <a:solidFill>
                  <a:srgbClr val="1E4D2B"/>
                </a:solidFill>
              </a:defRPr>
            </a:lvl7pPr>
            <a:lvl8pPr lvl="7">
              <a:spcBef>
                <a:spcPts val="0"/>
              </a:spcBef>
              <a:spcAft>
                <a:spcPts val="0"/>
              </a:spcAft>
              <a:buClr>
                <a:srgbClr val="1E4D2B"/>
              </a:buClr>
              <a:buSzPts val="1400"/>
              <a:buNone/>
              <a:defRPr>
                <a:solidFill>
                  <a:srgbClr val="1E4D2B"/>
                </a:solidFill>
              </a:defRPr>
            </a:lvl8pPr>
            <a:lvl9pPr lvl="8">
              <a:spcBef>
                <a:spcPts val="0"/>
              </a:spcBef>
              <a:spcAft>
                <a:spcPts val="0"/>
              </a:spcAft>
              <a:buClr>
                <a:srgbClr val="1E4D2B"/>
              </a:buClr>
              <a:buSzPts val="1400"/>
              <a:buNone/>
              <a:defRPr>
                <a:solidFill>
                  <a:srgbClr val="1E4D2B"/>
                </a:solidFill>
              </a:defRPr>
            </a:lvl9pPr>
          </a:lstStyle>
          <a:p>
            <a:endParaRPr/>
          </a:p>
        </p:txBody>
      </p:sp>
      <p:sp>
        <p:nvSpPr>
          <p:cNvPr id="333" name="Google Shape;333;p36"/>
          <p:cNvSpPr txBox="1">
            <a:spLocks noGrp="1"/>
          </p:cNvSpPr>
          <p:nvPr>
            <p:ph type="subTitle" idx="5"/>
          </p:nvPr>
        </p:nvSpPr>
        <p:spPr>
          <a:xfrm>
            <a:off x="2757175" y="1489675"/>
            <a:ext cx="2165100" cy="648000"/>
          </a:xfrm>
          <a:prstGeom prst="rect">
            <a:avLst/>
          </a:prstGeom>
        </p:spPr>
        <p:txBody>
          <a:bodyPr spcFirstLastPara="1" wrap="square" lIns="0" tIns="0" rIns="0" bIns="0" anchor="t" anchorCtr="0">
            <a:normAutofit/>
          </a:bodyPr>
          <a:lstStyle>
            <a:lvl1pPr lvl="0">
              <a:spcBef>
                <a:spcPts val="0"/>
              </a:spcBef>
              <a:spcAft>
                <a:spcPts val="0"/>
              </a:spcAft>
              <a:buClr>
                <a:srgbClr val="E95917"/>
              </a:buClr>
              <a:buSzPts val="1600"/>
              <a:buFont typeface="Inter Medium"/>
              <a:buNone/>
              <a:defRPr sz="1600">
                <a:solidFill>
                  <a:srgbClr val="E95917"/>
                </a:solidFill>
                <a:latin typeface="Inter Medium"/>
                <a:ea typeface="Inter Medium"/>
                <a:cs typeface="Inter Medium"/>
                <a:sym typeface="Inter Medium"/>
              </a:defRPr>
            </a:lvl1pPr>
            <a:lvl2pPr lvl="1">
              <a:spcBef>
                <a:spcPts val="0"/>
              </a:spcBef>
              <a:spcAft>
                <a:spcPts val="0"/>
              </a:spcAft>
              <a:buClr>
                <a:srgbClr val="1E4D2B"/>
              </a:buClr>
              <a:buSzPts val="1400"/>
              <a:buNone/>
              <a:defRPr>
                <a:solidFill>
                  <a:srgbClr val="1E4D2B"/>
                </a:solidFill>
              </a:defRPr>
            </a:lvl2pPr>
            <a:lvl3pPr lvl="2">
              <a:spcBef>
                <a:spcPts val="0"/>
              </a:spcBef>
              <a:spcAft>
                <a:spcPts val="0"/>
              </a:spcAft>
              <a:buClr>
                <a:srgbClr val="1E4D2B"/>
              </a:buClr>
              <a:buSzPts val="1400"/>
              <a:buNone/>
              <a:defRPr>
                <a:solidFill>
                  <a:srgbClr val="1E4D2B"/>
                </a:solidFill>
              </a:defRPr>
            </a:lvl3pPr>
            <a:lvl4pPr lvl="3">
              <a:spcBef>
                <a:spcPts val="0"/>
              </a:spcBef>
              <a:spcAft>
                <a:spcPts val="0"/>
              </a:spcAft>
              <a:buClr>
                <a:srgbClr val="1E4D2B"/>
              </a:buClr>
              <a:buSzPts val="1400"/>
              <a:buNone/>
              <a:defRPr>
                <a:solidFill>
                  <a:srgbClr val="1E4D2B"/>
                </a:solidFill>
              </a:defRPr>
            </a:lvl4pPr>
            <a:lvl5pPr lvl="4">
              <a:spcBef>
                <a:spcPts val="0"/>
              </a:spcBef>
              <a:spcAft>
                <a:spcPts val="0"/>
              </a:spcAft>
              <a:buClr>
                <a:srgbClr val="1E4D2B"/>
              </a:buClr>
              <a:buSzPts val="1400"/>
              <a:buNone/>
              <a:defRPr>
                <a:solidFill>
                  <a:srgbClr val="1E4D2B"/>
                </a:solidFill>
              </a:defRPr>
            </a:lvl5pPr>
            <a:lvl6pPr lvl="5">
              <a:spcBef>
                <a:spcPts val="0"/>
              </a:spcBef>
              <a:spcAft>
                <a:spcPts val="0"/>
              </a:spcAft>
              <a:buClr>
                <a:srgbClr val="1E4D2B"/>
              </a:buClr>
              <a:buSzPts val="1400"/>
              <a:buNone/>
              <a:defRPr>
                <a:solidFill>
                  <a:srgbClr val="1E4D2B"/>
                </a:solidFill>
              </a:defRPr>
            </a:lvl6pPr>
            <a:lvl7pPr lvl="6">
              <a:spcBef>
                <a:spcPts val="0"/>
              </a:spcBef>
              <a:spcAft>
                <a:spcPts val="0"/>
              </a:spcAft>
              <a:buClr>
                <a:srgbClr val="1E4D2B"/>
              </a:buClr>
              <a:buSzPts val="1400"/>
              <a:buNone/>
              <a:defRPr>
                <a:solidFill>
                  <a:srgbClr val="1E4D2B"/>
                </a:solidFill>
              </a:defRPr>
            </a:lvl7pPr>
            <a:lvl8pPr lvl="7">
              <a:spcBef>
                <a:spcPts val="0"/>
              </a:spcBef>
              <a:spcAft>
                <a:spcPts val="0"/>
              </a:spcAft>
              <a:buClr>
                <a:srgbClr val="1E4D2B"/>
              </a:buClr>
              <a:buSzPts val="1400"/>
              <a:buNone/>
              <a:defRPr>
                <a:solidFill>
                  <a:srgbClr val="1E4D2B"/>
                </a:solidFill>
              </a:defRPr>
            </a:lvl8pPr>
            <a:lvl9pPr lvl="8">
              <a:spcBef>
                <a:spcPts val="0"/>
              </a:spcBef>
              <a:spcAft>
                <a:spcPts val="0"/>
              </a:spcAft>
              <a:buClr>
                <a:srgbClr val="1E4D2B"/>
              </a:buClr>
              <a:buSzPts val="1400"/>
              <a:buNone/>
              <a:defRPr>
                <a:solidFill>
                  <a:srgbClr val="1E4D2B"/>
                </a:solidFill>
              </a:defRPr>
            </a:lvl9pPr>
          </a:lstStyle>
          <a:p>
            <a:endParaRPr/>
          </a:p>
        </p:txBody>
      </p:sp>
      <p:sp>
        <p:nvSpPr>
          <p:cNvPr id="334" name="Google Shape;334;p36"/>
          <p:cNvSpPr txBox="1">
            <a:spLocks noGrp="1"/>
          </p:cNvSpPr>
          <p:nvPr>
            <p:ph type="subTitle" idx="6"/>
          </p:nvPr>
        </p:nvSpPr>
        <p:spPr>
          <a:xfrm>
            <a:off x="5390975" y="1489675"/>
            <a:ext cx="2165100" cy="648000"/>
          </a:xfrm>
          <a:prstGeom prst="rect">
            <a:avLst/>
          </a:prstGeom>
        </p:spPr>
        <p:txBody>
          <a:bodyPr spcFirstLastPara="1" wrap="square" lIns="0" tIns="0" rIns="0" bIns="0" anchor="t" anchorCtr="0">
            <a:normAutofit/>
          </a:bodyPr>
          <a:lstStyle>
            <a:lvl1pPr lvl="0">
              <a:spcBef>
                <a:spcPts val="0"/>
              </a:spcBef>
              <a:spcAft>
                <a:spcPts val="0"/>
              </a:spcAft>
              <a:buClr>
                <a:srgbClr val="E95917"/>
              </a:buClr>
              <a:buSzPts val="1600"/>
              <a:buFont typeface="Inter Medium"/>
              <a:buNone/>
              <a:defRPr sz="1600">
                <a:solidFill>
                  <a:srgbClr val="E95917"/>
                </a:solidFill>
                <a:latin typeface="Inter Medium"/>
                <a:ea typeface="Inter Medium"/>
                <a:cs typeface="Inter Medium"/>
                <a:sym typeface="Inter Medium"/>
              </a:defRPr>
            </a:lvl1pPr>
            <a:lvl2pPr lvl="1">
              <a:spcBef>
                <a:spcPts val="0"/>
              </a:spcBef>
              <a:spcAft>
                <a:spcPts val="0"/>
              </a:spcAft>
              <a:buClr>
                <a:srgbClr val="1E4D2B"/>
              </a:buClr>
              <a:buSzPts val="1400"/>
              <a:buNone/>
              <a:defRPr>
                <a:solidFill>
                  <a:srgbClr val="1E4D2B"/>
                </a:solidFill>
              </a:defRPr>
            </a:lvl2pPr>
            <a:lvl3pPr lvl="2">
              <a:spcBef>
                <a:spcPts val="0"/>
              </a:spcBef>
              <a:spcAft>
                <a:spcPts val="0"/>
              </a:spcAft>
              <a:buClr>
                <a:srgbClr val="1E4D2B"/>
              </a:buClr>
              <a:buSzPts val="1400"/>
              <a:buNone/>
              <a:defRPr>
                <a:solidFill>
                  <a:srgbClr val="1E4D2B"/>
                </a:solidFill>
              </a:defRPr>
            </a:lvl3pPr>
            <a:lvl4pPr lvl="3">
              <a:spcBef>
                <a:spcPts val="0"/>
              </a:spcBef>
              <a:spcAft>
                <a:spcPts val="0"/>
              </a:spcAft>
              <a:buClr>
                <a:srgbClr val="1E4D2B"/>
              </a:buClr>
              <a:buSzPts val="1400"/>
              <a:buNone/>
              <a:defRPr>
                <a:solidFill>
                  <a:srgbClr val="1E4D2B"/>
                </a:solidFill>
              </a:defRPr>
            </a:lvl4pPr>
            <a:lvl5pPr lvl="4">
              <a:spcBef>
                <a:spcPts val="0"/>
              </a:spcBef>
              <a:spcAft>
                <a:spcPts val="0"/>
              </a:spcAft>
              <a:buClr>
                <a:srgbClr val="1E4D2B"/>
              </a:buClr>
              <a:buSzPts val="1400"/>
              <a:buNone/>
              <a:defRPr>
                <a:solidFill>
                  <a:srgbClr val="1E4D2B"/>
                </a:solidFill>
              </a:defRPr>
            </a:lvl5pPr>
            <a:lvl6pPr lvl="5">
              <a:spcBef>
                <a:spcPts val="0"/>
              </a:spcBef>
              <a:spcAft>
                <a:spcPts val="0"/>
              </a:spcAft>
              <a:buClr>
                <a:srgbClr val="1E4D2B"/>
              </a:buClr>
              <a:buSzPts val="1400"/>
              <a:buNone/>
              <a:defRPr>
                <a:solidFill>
                  <a:srgbClr val="1E4D2B"/>
                </a:solidFill>
              </a:defRPr>
            </a:lvl6pPr>
            <a:lvl7pPr lvl="6">
              <a:spcBef>
                <a:spcPts val="0"/>
              </a:spcBef>
              <a:spcAft>
                <a:spcPts val="0"/>
              </a:spcAft>
              <a:buClr>
                <a:srgbClr val="1E4D2B"/>
              </a:buClr>
              <a:buSzPts val="1400"/>
              <a:buNone/>
              <a:defRPr>
                <a:solidFill>
                  <a:srgbClr val="1E4D2B"/>
                </a:solidFill>
              </a:defRPr>
            </a:lvl7pPr>
            <a:lvl8pPr lvl="7">
              <a:spcBef>
                <a:spcPts val="0"/>
              </a:spcBef>
              <a:spcAft>
                <a:spcPts val="0"/>
              </a:spcAft>
              <a:buClr>
                <a:srgbClr val="1E4D2B"/>
              </a:buClr>
              <a:buSzPts val="1400"/>
              <a:buNone/>
              <a:defRPr>
                <a:solidFill>
                  <a:srgbClr val="1E4D2B"/>
                </a:solidFill>
              </a:defRPr>
            </a:lvl8pPr>
            <a:lvl9pPr lvl="8">
              <a:spcBef>
                <a:spcPts val="0"/>
              </a:spcBef>
              <a:spcAft>
                <a:spcPts val="0"/>
              </a:spcAft>
              <a:buClr>
                <a:srgbClr val="1E4D2B"/>
              </a:buClr>
              <a:buSzPts val="1400"/>
              <a:buNone/>
              <a:defRPr>
                <a:solidFill>
                  <a:srgbClr val="1E4D2B"/>
                </a:solidFill>
              </a:defRPr>
            </a:lvl9pPr>
          </a:lstStyle>
          <a:p>
            <a:endParaRPr/>
          </a:p>
        </p:txBody>
      </p:sp>
      <p:sp>
        <p:nvSpPr>
          <p:cNvPr id="335" name="Google Shape;335;p36"/>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sp>
        <p:nvSpPr>
          <p:cNvPr id="336" name="Google Shape;336;p36"/>
          <p:cNvSpPr txBox="1">
            <a:spLocks noGrp="1"/>
          </p:cNvSpPr>
          <p:nvPr>
            <p:ph type="ctrTitle"/>
          </p:nvPr>
        </p:nvSpPr>
        <p:spPr>
          <a:xfrm>
            <a:off x="277100" y="338275"/>
            <a:ext cx="8589900" cy="785100"/>
          </a:xfrm>
          <a:prstGeom prst="rect">
            <a:avLst/>
          </a:prstGeom>
        </p:spPr>
        <p:txBody>
          <a:bodyPr spcFirstLastPara="1" wrap="square" lIns="0" tIns="0" rIns="91425" bIns="91425" anchor="t" anchorCtr="0">
            <a:normAutofit/>
          </a:bodyPr>
          <a:lstStyle>
            <a:lvl1pPr lvl="0">
              <a:lnSpc>
                <a:spcPct val="90000"/>
              </a:lnSpc>
              <a:spcBef>
                <a:spcPts val="0"/>
              </a:spcBef>
              <a:spcAft>
                <a:spcPts val="0"/>
              </a:spcAft>
              <a:buClr>
                <a:srgbClr val="1E4D2B"/>
              </a:buClr>
              <a:buSzPts val="4000"/>
              <a:buFont typeface="Inter SemiBold"/>
              <a:buNone/>
              <a:defRPr sz="40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5200"/>
              <a:buNone/>
              <a:defRPr sz="5200">
                <a:solidFill>
                  <a:srgbClr val="1E4D2B"/>
                </a:solidFill>
              </a:defRPr>
            </a:lvl2pPr>
            <a:lvl3pPr lvl="2" algn="ctr">
              <a:spcBef>
                <a:spcPts val="0"/>
              </a:spcBef>
              <a:spcAft>
                <a:spcPts val="0"/>
              </a:spcAft>
              <a:buClr>
                <a:srgbClr val="1E4D2B"/>
              </a:buClr>
              <a:buSzPts val="5200"/>
              <a:buNone/>
              <a:defRPr sz="5200">
                <a:solidFill>
                  <a:srgbClr val="1E4D2B"/>
                </a:solidFill>
              </a:defRPr>
            </a:lvl3pPr>
            <a:lvl4pPr lvl="3" algn="ctr">
              <a:spcBef>
                <a:spcPts val="0"/>
              </a:spcBef>
              <a:spcAft>
                <a:spcPts val="0"/>
              </a:spcAft>
              <a:buClr>
                <a:srgbClr val="1E4D2B"/>
              </a:buClr>
              <a:buSzPts val="5200"/>
              <a:buNone/>
              <a:defRPr sz="5200">
                <a:solidFill>
                  <a:srgbClr val="1E4D2B"/>
                </a:solidFill>
              </a:defRPr>
            </a:lvl4pPr>
            <a:lvl5pPr lvl="4" algn="ctr">
              <a:spcBef>
                <a:spcPts val="0"/>
              </a:spcBef>
              <a:spcAft>
                <a:spcPts val="0"/>
              </a:spcAft>
              <a:buClr>
                <a:srgbClr val="1E4D2B"/>
              </a:buClr>
              <a:buSzPts val="5200"/>
              <a:buNone/>
              <a:defRPr sz="5200">
                <a:solidFill>
                  <a:srgbClr val="1E4D2B"/>
                </a:solidFill>
              </a:defRPr>
            </a:lvl5pPr>
            <a:lvl6pPr lvl="5" algn="ctr">
              <a:spcBef>
                <a:spcPts val="0"/>
              </a:spcBef>
              <a:spcAft>
                <a:spcPts val="0"/>
              </a:spcAft>
              <a:buClr>
                <a:srgbClr val="1E4D2B"/>
              </a:buClr>
              <a:buSzPts val="5200"/>
              <a:buNone/>
              <a:defRPr sz="5200">
                <a:solidFill>
                  <a:srgbClr val="1E4D2B"/>
                </a:solidFill>
              </a:defRPr>
            </a:lvl6pPr>
            <a:lvl7pPr lvl="6" algn="ctr">
              <a:spcBef>
                <a:spcPts val="0"/>
              </a:spcBef>
              <a:spcAft>
                <a:spcPts val="0"/>
              </a:spcAft>
              <a:buClr>
                <a:srgbClr val="1E4D2B"/>
              </a:buClr>
              <a:buSzPts val="5200"/>
              <a:buNone/>
              <a:defRPr sz="5200">
                <a:solidFill>
                  <a:srgbClr val="1E4D2B"/>
                </a:solidFill>
              </a:defRPr>
            </a:lvl7pPr>
            <a:lvl8pPr lvl="7" algn="ctr">
              <a:spcBef>
                <a:spcPts val="0"/>
              </a:spcBef>
              <a:spcAft>
                <a:spcPts val="0"/>
              </a:spcAft>
              <a:buClr>
                <a:srgbClr val="1E4D2B"/>
              </a:buClr>
              <a:buSzPts val="5200"/>
              <a:buNone/>
              <a:defRPr sz="5200">
                <a:solidFill>
                  <a:srgbClr val="1E4D2B"/>
                </a:solidFill>
              </a:defRPr>
            </a:lvl8pPr>
            <a:lvl9pPr lvl="8" algn="ctr">
              <a:spcBef>
                <a:spcPts val="0"/>
              </a:spcBef>
              <a:spcAft>
                <a:spcPts val="0"/>
              </a:spcAft>
              <a:buClr>
                <a:srgbClr val="1E4D2B"/>
              </a:buClr>
              <a:buSzPts val="5200"/>
              <a:buNone/>
              <a:defRPr sz="5200">
                <a:solidFill>
                  <a:srgbClr val="1E4D2B"/>
                </a:solidFill>
              </a:defRPr>
            </a:lvl9pPr>
          </a:lstStyle>
          <a:p>
            <a:endParaRPr/>
          </a:p>
        </p:txBody>
      </p:sp>
      <p:cxnSp>
        <p:nvCxnSpPr>
          <p:cNvPr id="337" name="Google Shape;337;p36"/>
          <p:cNvCxnSpPr/>
          <p:nvPr/>
        </p:nvCxnSpPr>
        <p:spPr>
          <a:xfrm>
            <a:off x="277050" y="1057277"/>
            <a:ext cx="8589900" cy="0"/>
          </a:xfrm>
          <a:prstGeom prst="straightConnector1">
            <a:avLst/>
          </a:prstGeom>
          <a:noFill/>
          <a:ln w="9525" cap="flat" cmpd="sng">
            <a:solidFill>
              <a:srgbClr val="1E4D2B"/>
            </a:solidFill>
            <a:prstDash val="solid"/>
            <a:round/>
            <a:headEnd type="none" w="med" len="med"/>
            <a:tailEnd type="none" w="med" len="med"/>
          </a:ln>
        </p:spPr>
      </p:cxnSp>
      <p:pic>
        <p:nvPicPr>
          <p:cNvPr id="338" name="Google Shape;338;p36" title="style=primary, Color=Coal.png"/>
          <p:cNvPicPr preferRelativeResize="0"/>
          <p:nvPr/>
        </p:nvPicPr>
        <p:blipFill rotWithShape="1">
          <a:blip r:embed="rId2">
            <a:alphaModFix amt="11000"/>
          </a:blip>
          <a:srcRect/>
          <a:stretch/>
        </p:blipFill>
        <p:spPr>
          <a:xfrm>
            <a:off x="293525" y="4671043"/>
            <a:ext cx="484125" cy="18100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 3 Columns 2">
  <p:cSld name="TITLE_AND_BODY_2_1_1_1_1_1_1">
    <p:spTree>
      <p:nvGrpSpPr>
        <p:cNvPr id="1" name="Shape 339"/>
        <p:cNvGrpSpPr/>
        <p:nvPr/>
      </p:nvGrpSpPr>
      <p:grpSpPr>
        <a:xfrm>
          <a:off x="0" y="0"/>
          <a:ext cx="0" cy="0"/>
          <a:chOff x="0" y="0"/>
          <a:chExt cx="0" cy="0"/>
        </a:xfrm>
      </p:grpSpPr>
      <p:sp>
        <p:nvSpPr>
          <p:cNvPr id="340" name="Google Shape;340;p37"/>
          <p:cNvSpPr txBox="1">
            <a:spLocks noGrp="1"/>
          </p:cNvSpPr>
          <p:nvPr>
            <p:ph type="body" idx="1"/>
          </p:nvPr>
        </p:nvSpPr>
        <p:spPr>
          <a:xfrm>
            <a:off x="306559" y="3653700"/>
            <a:ext cx="2293500" cy="11988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341" name="Google Shape;341;p37"/>
          <p:cNvSpPr txBox="1">
            <a:spLocks noGrp="1"/>
          </p:cNvSpPr>
          <p:nvPr>
            <p:ph type="body" idx="2"/>
          </p:nvPr>
        </p:nvSpPr>
        <p:spPr>
          <a:xfrm>
            <a:off x="2786683" y="3653700"/>
            <a:ext cx="2293500" cy="11988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342" name="Google Shape;342;p37"/>
          <p:cNvSpPr txBox="1">
            <a:spLocks noGrp="1"/>
          </p:cNvSpPr>
          <p:nvPr>
            <p:ph type="body" idx="3"/>
          </p:nvPr>
        </p:nvSpPr>
        <p:spPr>
          <a:xfrm>
            <a:off x="5420484" y="3653700"/>
            <a:ext cx="2293500" cy="11988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343" name="Google Shape;343;p37"/>
          <p:cNvSpPr txBox="1">
            <a:spLocks noGrp="1"/>
          </p:cNvSpPr>
          <p:nvPr>
            <p:ph type="title"/>
          </p:nvPr>
        </p:nvSpPr>
        <p:spPr>
          <a:xfrm>
            <a:off x="306559" y="288425"/>
            <a:ext cx="8300100" cy="8547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4000"/>
              <a:buFont typeface="Inter SemiBold"/>
              <a:buNone/>
              <a:defRPr sz="4000">
                <a:solidFill>
                  <a:srgbClr val="1E4D2B"/>
                </a:solidFill>
                <a:latin typeface="Inter SemiBold"/>
                <a:ea typeface="Inter SemiBold"/>
                <a:cs typeface="Inter SemiBold"/>
                <a:sym typeface="Inter SemiBold"/>
              </a:defRPr>
            </a:lvl1pPr>
            <a:lvl2pPr lvl="1" algn="ctr">
              <a:spcBef>
                <a:spcPts val="0"/>
              </a:spcBef>
              <a:spcAft>
                <a:spcPts val="0"/>
              </a:spcAft>
              <a:buSzPts val="4100"/>
              <a:buNone/>
              <a:defRPr sz="4100"/>
            </a:lvl2pPr>
            <a:lvl3pPr lvl="2" algn="ctr">
              <a:spcBef>
                <a:spcPts val="0"/>
              </a:spcBef>
              <a:spcAft>
                <a:spcPts val="0"/>
              </a:spcAft>
              <a:buSzPts val="4100"/>
              <a:buNone/>
              <a:defRPr sz="4100"/>
            </a:lvl3pPr>
            <a:lvl4pPr lvl="3" algn="ctr">
              <a:spcBef>
                <a:spcPts val="0"/>
              </a:spcBef>
              <a:spcAft>
                <a:spcPts val="0"/>
              </a:spcAft>
              <a:buSzPts val="4100"/>
              <a:buNone/>
              <a:defRPr sz="4100"/>
            </a:lvl4pPr>
            <a:lvl5pPr lvl="4" algn="ctr">
              <a:spcBef>
                <a:spcPts val="0"/>
              </a:spcBef>
              <a:spcAft>
                <a:spcPts val="0"/>
              </a:spcAft>
              <a:buSzPts val="4100"/>
              <a:buNone/>
              <a:defRPr sz="4100"/>
            </a:lvl5pPr>
            <a:lvl6pPr lvl="5" algn="ctr">
              <a:spcBef>
                <a:spcPts val="0"/>
              </a:spcBef>
              <a:spcAft>
                <a:spcPts val="0"/>
              </a:spcAft>
              <a:buSzPts val="4100"/>
              <a:buNone/>
              <a:defRPr sz="4100"/>
            </a:lvl6pPr>
            <a:lvl7pPr lvl="6" algn="ctr">
              <a:spcBef>
                <a:spcPts val="0"/>
              </a:spcBef>
              <a:spcAft>
                <a:spcPts val="0"/>
              </a:spcAft>
              <a:buSzPts val="4100"/>
              <a:buNone/>
              <a:defRPr sz="4100"/>
            </a:lvl7pPr>
            <a:lvl8pPr lvl="7" algn="ctr">
              <a:spcBef>
                <a:spcPts val="0"/>
              </a:spcBef>
              <a:spcAft>
                <a:spcPts val="0"/>
              </a:spcAft>
              <a:buSzPts val="4100"/>
              <a:buNone/>
              <a:defRPr sz="4100"/>
            </a:lvl8pPr>
            <a:lvl9pPr lvl="8" algn="ctr">
              <a:spcBef>
                <a:spcPts val="0"/>
              </a:spcBef>
              <a:spcAft>
                <a:spcPts val="0"/>
              </a:spcAft>
              <a:buSzPts val="4100"/>
              <a:buNone/>
              <a:defRPr sz="4100"/>
            </a:lvl9pPr>
          </a:lstStyle>
          <a:p>
            <a:endParaRPr/>
          </a:p>
        </p:txBody>
      </p:sp>
      <p:sp>
        <p:nvSpPr>
          <p:cNvPr id="344" name="Google Shape;344;p37"/>
          <p:cNvSpPr>
            <a:spLocks noGrp="1"/>
          </p:cNvSpPr>
          <p:nvPr>
            <p:ph type="pic" idx="4"/>
          </p:nvPr>
        </p:nvSpPr>
        <p:spPr>
          <a:xfrm>
            <a:off x="0" y="1074775"/>
            <a:ext cx="9144000" cy="2334600"/>
          </a:xfrm>
          <a:prstGeom prst="rect">
            <a:avLst/>
          </a:prstGeom>
          <a:noFill/>
          <a:ln>
            <a:noFill/>
          </a:ln>
        </p:spPr>
      </p:sp>
      <p:sp>
        <p:nvSpPr>
          <p:cNvPr id="345" name="Google Shape;345;p37"/>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346" name="Google Shape;346;p37" title="style=primary, Color=Coal.png"/>
          <p:cNvPicPr preferRelativeResize="0"/>
          <p:nvPr/>
        </p:nvPicPr>
        <p:blipFill rotWithShape="1">
          <a:blip r:embed="rId2">
            <a:alphaModFix amt="11000"/>
          </a:blip>
          <a:srcRect/>
          <a:stretch/>
        </p:blipFill>
        <p:spPr>
          <a:xfrm>
            <a:off x="293525" y="4671043"/>
            <a:ext cx="484125" cy="181007"/>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ext Heavy">
  <p:cSld name="TITLE_AND_BODY_2_1_1_1_1_1_1_1">
    <p:spTree>
      <p:nvGrpSpPr>
        <p:cNvPr id="1" name="Shape 347"/>
        <p:cNvGrpSpPr/>
        <p:nvPr/>
      </p:nvGrpSpPr>
      <p:grpSpPr>
        <a:xfrm>
          <a:off x="0" y="0"/>
          <a:ext cx="0" cy="0"/>
          <a:chOff x="0" y="0"/>
          <a:chExt cx="0" cy="0"/>
        </a:xfrm>
      </p:grpSpPr>
      <p:sp>
        <p:nvSpPr>
          <p:cNvPr id="348" name="Google Shape;348;p38"/>
          <p:cNvSpPr txBox="1">
            <a:spLocks noGrp="1"/>
          </p:cNvSpPr>
          <p:nvPr>
            <p:ph type="body" idx="1"/>
          </p:nvPr>
        </p:nvSpPr>
        <p:spPr>
          <a:xfrm>
            <a:off x="4280625" y="288425"/>
            <a:ext cx="3562200" cy="45636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349" name="Google Shape;349;p38"/>
          <p:cNvSpPr txBox="1">
            <a:spLocks noGrp="1"/>
          </p:cNvSpPr>
          <p:nvPr>
            <p:ph type="title"/>
          </p:nvPr>
        </p:nvSpPr>
        <p:spPr>
          <a:xfrm>
            <a:off x="294800" y="288425"/>
            <a:ext cx="3562200" cy="45636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sp>
        <p:nvSpPr>
          <p:cNvPr id="350" name="Google Shape;350;p38"/>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351" name="Google Shape;351;p38" title="style=primary, Color=Coal.png"/>
          <p:cNvPicPr preferRelativeResize="0"/>
          <p:nvPr/>
        </p:nvPicPr>
        <p:blipFill rotWithShape="1">
          <a:blip r:embed="rId2">
            <a:alphaModFix amt="11000"/>
          </a:blip>
          <a:srcRect/>
          <a:stretch/>
        </p:blipFill>
        <p:spPr>
          <a:xfrm>
            <a:off x="293525" y="4671043"/>
            <a:ext cx="484125" cy="18100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ext Heavy 1">
  <p:cSld name="TITLE_AND_BODY_2_1_1_1_1_1_1_1_2">
    <p:bg>
      <p:bgPr>
        <a:solidFill>
          <a:srgbClr val="F0EEEB"/>
        </a:solidFill>
        <a:effectLst/>
      </p:bgPr>
    </p:bg>
    <p:spTree>
      <p:nvGrpSpPr>
        <p:cNvPr id="1" name="Shape 352"/>
        <p:cNvGrpSpPr/>
        <p:nvPr/>
      </p:nvGrpSpPr>
      <p:grpSpPr>
        <a:xfrm>
          <a:off x="0" y="0"/>
          <a:ext cx="0" cy="0"/>
          <a:chOff x="0" y="0"/>
          <a:chExt cx="0" cy="0"/>
        </a:xfrm>
      </p:grpSpPr>
      <p:sp>
        <p:nvSpPr>
          <p:cNvPr id="353" name="Google Shape;353;p39"/>
          <p:cNvSpPr txBox="1">
            <a:spLocks noGrp="1"/>
          </p:cNvSpPr>
          <p:nvPr>
            <p:ph type="body" idx="1"/>
          </p:nvPr>
        </p:nvSpPr>
        <p:spPr>
          <a:xfrm>
            <a:off x="4280625" y="288425"/>
            <a:ext cx="3562200" cy="45636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354" name="Google Shape;354;p39"/>
          <p:cNvSpPr txBox="1">
            <a:spLocks noGrp="1"/>
          </p:cNvSpPr>
          <p:nvPr>
            <p:ph type="title"/>
          </p:nvPr>
        </p:nvSpPr>
        <p:spPr>
          <a:xfrm>
            <a:off x="294800" y="288425"/>
            <a:ext cx="3562200" cy="45636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sp>
        <p:nvSpPr>
          <p:cNvPr id="355" name="Google Shape;355;p39"/>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356" name="Google Shape;356;p39" title="style=primary, Color=Coal.png"/>
          <p:cNvPicPr preferRelativeResize="0"/>
          <p:nvPr/>
        </p:nvPicPr>
        <p:blipFill rotWithShape="1">
          <a:blip r:embed="rId2">
            <a:alphaModFix amt="11000"/>
          </a:blip>
          <a:srcRect/>
          <a:stretch/>
        </p:blipFill>
        <p:spPr>
          <a:xfrm>
            <a:off x="293525" y="4671043"/>
            <a:ext cx="484125" cy="181007"/>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ext Heavy 2">
  <p:cSld name="TITLE_AND_BODY_2_1_1_1_1_1_1_1_2_1">
    <p:bg>
      <p:bgPr>
        <a:solidFill>
          <a:srgbClr val="D6F0B4"/>
        </a:solidFill>
        <a:effectLst/>
      </p:bgPr>
    </p:bg>
    <p:spTree>
      <p:nvGrpSpPr>
        <p:cNvPr id="1" name="Shape 357"/>
        <p:cNvGrpSpPr/>
        <p:nvPr/>
      </p:nvGrpSpPr>
      <p:grpSpPr>
        <a:xfrm>
          <a:off x="0" y="0"/>
          <a:ext cx="0" cy="0"/>
          <a:chOff x="0" y="0"/>
          <a:chExt cx="0" cy="0"/>
        </a:xfrm>
      </p:grpSpPr>
      <p:sp>
        <p:nvSpPr>
          <p:cNvPr id="358" name="Google Shape;358;p40"/>
          <p:cNvSpPr txBox="1">
            <a:spLocks noGrp="1"/>
          </p:cNvSpPr>
          <p:nvPr>
            <p:ph type="body" idx="1"/>
          </p:nvPr>
        </p:nvSpPr>
        <p:spPr>
          <a:xfrm>
            <a:off x="4280625" y="288425"/>
            <a:ext cx="3562200" cy="45636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359" name="Google Shape;359;p40"/>
          <p:cNvSpPr txBox="1">
            <a:spLocks noGrp="1"/>
          </p:cNvSpPr>
          <p:nvPr>
            <p:ph type="title"/>
          </p:nvPr>
        </p:nvSpPr>
        <p:spPr>
          <a:xfrm>
            <a:off x="294800" y="288425"/>
            <a:ext cx="3562200" cy="45636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sp>
        <p:nvSpPr>
          <p:cNvPr id="360" name="Google Shape;360;p40"/>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B2DD79"/>
                </a:solidFill>
                <a:latin typeface="Inter Medium"/>
                <a:ea typeface="Inter Medium"/>
                <a:cs typeface="Inter Medium"/>
                <a:sym typeface="Inter Medium"/>
              </a:rPr>
              <a:t>CONFIDENTIAL</a:t>
            </a:r>
            <a:endParaRPr sz="500">
              <a:solidFill>
                <a:srgbClr val="B2DD79"/>
              </a:solidFill>
              <a:latin typeface="Inter Medium"/>
              <a:ea typeface="Inter Medium"/>
              <a:cs typeface="Inter Medium"/>
              <a:sym typeface="Inter Medium"/>
            </a:endParaRPr>
          </a:p>
        </p:txBody>
      </p:sp>
      <p:pic>
        <p:nvPicPr>
          <p:cNvPr id="361" name="Google Shape;361;p40" title="style=primary, Color=Coal.png"/>
          <p:cNvPicPr preferRelativeResize="0"/>
          <p:nvPr/>
        </p:nvPicPr>
        <p:blipFill rotWithShape="1">
          <a:blip r:embed="rId2">
            <a:alphaModFix amt="11000"/>
          </a:blip>
          <a:srcRect/>
          <a:stretch/>
        </p:blipFill>
        <p:spPr>
          <a:xfrm>
            <a:off x="293525" y="4671043"/>
            <a:ext cx="484125" cy="181007"/>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ext Heavy 3">
  <p:cSld name="TITLE_AND_BODY_2_1_1_1_1_1_1_1_1">
    <p:spTree>
      <p:nvGrpSpPr>
        <p:cNvPr id="1" name="Shape 362"/>
        <p:cNvGrpSpPr/>
        <p:nvPr/>
      </p:nvGrpSpPr>
      <p:grpSpPr>
        <a:xfrm>
          <a:off x="0" y="0"/>
          <a:ext cx="0" cy="0"/>
          <a:chOff x="0" y="0"/>
          <a:chExt cx="0" cy="0"/>
        </a:xfrm>
      </p:grpSpPr>
      <p:sp>
        <p:nvSpPr>
          <p:cNvPr id="363" name="Google Shape;363;p41"/>
          <p:cNvSpPr txBox="1">
            <a:spLocks noGrp="1"/>
          </p:cNvSpPr>
          <p:nvPr>
            <p:ph type="body" idx="1"/>
          </p:nvPr>
        </p:nvSpPr>
        <p:spPr>
          <a:xfrm>
            <a:off x="4204425" y="683850"/>
            <a:ext cx="3562200" cy="41682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364" name="Google Shape;364;p41"/>
          <p:cNvSpPr txBox="1">
            <a:spLocks noGrp="1"/>
          </p:cNvSpPr>
          <p:nvPr>
            <p:ph type="title"/>
          </p:nvPr>
        </p:nvSpPr>
        <p:spPr>
          <a:xfrm>
            <a:off x="293525" y="683850"/>
            <a:ext cx="3562200" cy="41682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sp>
        <p:nvSpPr>
          <p:cNvPr id="365" name="Google Shape;365;p41"/>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366" name="Google Shape;366;p41"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
        <p:nvSpPr>
          <p:cNvPr id="367" name="Google Shape;367;p41"/>
          <p:cNvSpPr txBox="1">
            <a:spLocks noGrp="1"/>
          </p:cNvSpPr>
          <p:nvPr>
            <p:ph type="subTitle" idx="2"/>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368" name="Google Shape;368;p41"/>
          <p:cNvSpPr txBox="1">
            <a:spLocks noGrp="1"/>
          </p:cNvSpPr>
          <p:nvPr>
            <p:ph type="subTitle" idx="3"/>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369" name="Google Shape;369;p41"/>
          <p:cNvSpPr txBox="1">
            <a:spLocks noGrp="1"/>
          </p:cNvSpPr>
          <p:nvPr>
            <p:ph type="subTitle" idx="4"/>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ext Heavy 4">
  <p:cSld name="TITLE_AND_BODY_2_1_1_1_1_1_1_1_1_2">
    <p:bg>
      <p:bgPr>
        <a:solidFill>
          <a:srgbClr val="F0EEEB"/>
        </a:solidFill>
        <a:effectLst/>
      </p:bgPr>
    </p:bg>
    <p:spTree>
      <p:nvGrpSpPr>
        <p:cNvPr id="1" name="Shape 370"/>
        <p:cNvGrpSpPr/>
        <p:nvPr/>
      </p:nvGrpSpPr>
      <p:grpSpPr>
        <a:xfrm>
          <a:off x="0" y="0"/>
          <a:ext cx="0" cy="0"/>
          <a:chOff x="0" y="0"/>
          <a:chExt cx="0" cy="0"/>
        </a:xfrm>
      </p:grpSpPr>
      <p:sp>
        <p:nvSpPr>
          <p:cNvPr id="371" name="Google Shape;371;p42"/>
          <p:cNvSpPr txBox="1">
            <a:spLocks noGrp="1"/>
          </p:cNvSpPr>
          <p:nvPr>
            <p:ph type="body" idx="1"/>
          </p:nvPr>
        </p:nvSpPr>
        <p:spPr>
          <a:xfrm>
            <a:off x="4204425" y="683850"/>
            <a:ext cx="3562200" cy="41682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372" name="Google Shape;372;p42"/>
          <p:cNvSpPr txBox="1">
            <a:spLocks noGrp="1"/>
          </p:cNvSpPr>
          <p:nvPr>
            <p:ph type="title"/>
          </p:nvPr>
        </p:nvSpPr>
        <p:spPr>
          <a:xfrm>
            <a:off x="293525" y="683850"/>
            <a:ext cx="3562200" cy="41682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sp>
        <p:nvSpPr>
          <p:cNvPr id="373" name="Google Shape;373;p42"/>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sp>
        <p:nvSpPr>
          <p:cNvPr id="374" name="Google Shape;374;p42"/>
          <p:cNvSpPr txBox="1">
            <a:spLocks noGrp="1"/>
          </p:cNvSpPr>
          <p:nvPr>
            <p:ph type="subTitle" idx="2"/>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375" name="Google Shape;375;p42"/>
          <p:cNvSpPr txBox="1">
            <a:spLocks noGrp="1"/>
          </p:cNvSpPr>
          <p:nvPr>
            <p:ph type="subTitle" idx="3"/>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376" name="Google Shape;376;p42"/>
          <p:cNvSpPr txBox="1">
            <a:spLocks noGrp="1"/>
          </p:cNvSpPr>
          <p:nvPr>
            <p:ph type="subTitle" idx="4"/>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pic>
        <p:nvPicPr>
          <p:cNvPr id="377" name="Google Shape;377;p42"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ext Heavy 5">
  <p:cSld name="TITLE_AND_BODY_2_1_1_1_1_1_1_1_1_2_1">
    <p:bg>
      <p:bgPr>
        <a:solidFill>
          <a:srgbClr val="D6F0B4"/>
        </a:solidFill>
        <a:effectLst/>
      </p:bgPr>
    </p:bg>
    <p:spTree>
      <p:nvGrpSpPr>
        <p:cNvPr id="1" name="Shape 378"/>
        <p:cNvGrpSpPr/>
        <p:nvPr/>
      </p:nvGrpSpPr>
      <p:grpSpPr>
        <a:xfrm>
          <a:off x="0" y="0"/>
          <a:ext cx="0" cy="0"/>
          <a:chOff x="0" y="0"/>
          <a:chExt cx="0" cy="0"/>
        </a:xfrm>
      </p:grpSpPr>
      <p:sp>
        <p:nvSpPr>
          <p:cNvPr id="379" name="Google Shape;379;p43"/>
          <p:cNvSpPr txBox="1">
            <a:spLocks noGrp="1"/>
          </p:cNvSpPr>
          <p:nvPr>
            <p:ph type="body" idx="1"/>
          </p:nvPr>
        </p:nvSpPr>
        <p:spPr>
          <a:xfrm>
            <a:off x="4204425" y="683850"/>
            <a:ext cx="3562200" cy="41682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380" name="Google Shape;380;p43"/>
          <p:cNvSpPr txBox="1">
            <a:spLocks noGrp="1"/>
          </p:cNvSpPr>
          <p:nvPr>
            <p:ph type="title"/>
          </p:nvPr>
        </p:nvSpPr>
        <p:spPr>
          <a:xfrm>
            <a:off x="293525" y="683850"/>
            <a:ext cx="3562200" cy="41682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sp>
        <p:nvSpPr>
          <p:cNvPr id="381" name="Google Shape;381;p43"/>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B2DD79"/>
                </a:solidFill>
                <a:latin typeface="Inter Medium"/>
                <a:ea typeface="Inter Medium"/>
                <a:cs typeface="Inter Medium"/>
                <a:sym typeface="Inter Medium"/>
              </a:rPr>
              <a:t>CONFIDENTIAL</a:t>
            </a:r>
            <a:endParaRPr sz="500">
              <a:solidFill>
                <a:srgbClr val="B2DD79"/>
              </a:solidFill>
              <a:latin typeface="Inter Medium"/>
              <a:ea typeface="Inter Medium"/>
              <a:cs typeface="Inter Medium"/>
              <a:sym typeface="Inter Medium"/>
            </a:endParaRPr>
          </a:p>
        </p:txBody>
      </p:sp>
      <p:sp>
        <p:nvSpPr>
          <p:cNvPr id="382" name="Google Shape;382;p43"/>
          <p:cNvSpPr txBox="1">
            <a:spLocks noGrp="1"/>
          </p:cNvSpPr>
          <p:nvPr>
            <p:ph type="subTitle" idx="2"/>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383" name="Google Shape;383;p43"/>
          <p:cNvSpPr txBox="1">
            <a:spLocks noGrp="1"/>
          </p:cNvSpPr>
          <p:nvPr>
            <p:ph type="subTitle" idx="3"/>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384" name="Google Shape;384;p43"/>
          <p:cNvSpPr txBox="1">
            <a:spLocks noGrp="1"/>
          </p:cNvSpPr>
          <p:nvPr>
            <p:ph type="subTitle" idx="4"/>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pic>
        <p:nvPicPr>
          <p:cNvPr id="385" name="Google Shape;385;p43"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ext Heavy 6">
  <p:cSld name="TITLE_AND_BODY_2_1_1_1_1_1_1_1_1_1">
    <p:spTree>
      <p:nvGrpSpPr>
        <p:cNvPr id="1" name="Shape 386"/>
        <p:cNvGrpSpPr/>
        <p:nvPr/>
      </p:nvGrpSpPr>
      <p:grpSpPr>
        <a:xfrm>
          <a:off x="0" y="0"/>
          <a:ext cx="0" cy="0"/>
          <a:chOff x="0" y="0"/>
          <a:chExt cx="0" cy="0"/>
        </a:xfrm>
      </p:grpSpPr>
      <p:sp>
        <p:nvSpPr>
          <p:cNvPr id="387" name="Google Shape;387;p44"/>
          <p:cNvSpPr txBox="1">
            <a:spLocks noGrp="1"/>
          </p:cNvSpPr>
          <p:nvPr>
            <p:ph type="body" idx="1"/>
          </p:nvPr>
        </p:nvSpPr>
        <p:spPr>
          <a:xfrm>
            <a:off x="297200" y="3114175"/>
            <a:ext cx="3562200" cy="17259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388" name="Google Shape;388;p44"/>
          <p:cNvSpPr txBox="1">
            <a:spLocks noGrp="1"/>
          </p:cNvSpPr>
          <p:nvPr>
            <p:ph type="title"/>
          </p:nvPr>
        </p:nvSpPr>
        <p:spPr>
          <a:xfrm>
            <a:off x="297200" y="671750"/>
            <a:ext cx="8104800" cy="12798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endParaRPr/>
          </a:p>
        </p:txBody>
      </p:sp>
      <p:cxnSp>
        <p:nvCxnSpPr>
          <p:cNvPr id="389" name="Google Shape;389;p44"/>
          <p:cNvCxnSpPr/>
          <p:nvPr/>
        </p:nvCxnSpPr>
        <p:spPr>
          <a:xfrm>
            <a:off x="297200" y="2945650"/>
            <a:ext cx="3562200" cy="0"/>
          </a:xfrm>
          <a:prstGeom prst="straightConnector1">
            <a:avLst/>
          </a:prstGeom>
          <a:noFill/>
          <a:ln w="9525" cap="flat" cmpd="sng">
            <a:solidFill>
              <a:srgbClr val="1E4D2B"/>
            </a:solidFill>
            <a:prstDash val="solid"/>
            <a:round/>
            <a:headEnd type="none" w="med" len="med"/>
            <a:tailEnd type="none" w="med" len="med"/>
          </a:ln>
        </p:spPr>
      </p:cxnSp>
      <p:sp>
        <p:nvSpPr>
          <p:cNvPr id="390" name="Google Shape;390;p44"/>
          <p:cNvSpPr txBox="1">
            <a:spLocks noGrp="1"/>
          </p:cNvSpPr>
          <p:nvPr>
            <p:ph type="body" idx="2"/>
          </p:nvPr>
        </p:nvSpPr>
        <p:spPr>
          <a:xfrm>
            <a:off x="5246300" y="3106650"/>
            <a:ext cx="3562200" cy="17259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cxnSp>
        <p:nvCxnSpPr>
          <p:cNvPr id="391" name="Google Shape;391;p44"/>
          <p:cNvCxnSpPr/>
          <p:nvPr/>
        </p:nvCxnSpPr>
        <p:spPr>
          <a:xfrm>
            <a:off x="5246300" y="2938125"/>
            <a:ext cx="3562200" cy="0"/>
          </a:xfrm>
          <a:prstGeom prst="straightConnector1">
            <a:avLst/>
          </a:prstGeom>
          <a:noFill/>
          <a:ln w="9525" cap="flat" cmpd="sng">
            <a:solidFill>
              <a:srgbClr val="1E4D2B"/>
            </a:solidFill>
            <a:prstDash val="solid"/>
            <a:round/>
            <a:headEnd type="none" w="med" len="med"/>
            <a:tailEnd type="none" w="med" len="med"/>
          </a:ln>
        </p:spPr>
      </p:cxnSp>
      <p:sp>
        <p:nvSpPr>
          <p:cNvPr id="392" name="Google Shape;392;p44"/>
          <p:cNvSpPr txBox="1">
            <a:spLocks noGrp="1"/>
          </p:cNvSpPr>
          <p:nvPr>
            <p:ph type="subTitle" idx="3"/>
          </p:nvPr>
        </p:nvSpPr>
        <p:spPr>
          <a:xfrm>
            <a:off x="293525" y="2543535"/>
            <a:ext cx="3562200" cy="381000"/>
          </a:xfrm>
          <a:prstGeom prst="rect">
            <a:avLst/>
          </a:prstGeom>
        </p:spPr>
        <p:txBody>
          <a:bodyPr spcFirstLastPara="1" wrap="square" lIns="0" tIns="0" rIns="91425" bIns="91425" anchor="t" anchorCtr="0">
            <a:normAutofit/>
          </a:bodyPr>
          <a:lstStyle>
            <a:lvl1pPr lvl="0">
              <a:spcBef>
                <a:spcPts val="0"/>
              </a:spcBef>
              <a:spcAft>
                <a:spcPts val="0"/>
              </a:spcAft>
              <a:buClr>
                <a:srgbClr val="E95917"/>
              </a:buClr>
              <a:buSzPts val="1400"/>
              <a:buFont typeface="Inter Medium"/>
              <a:buNone/>
              <a:defRPr sz="1400">
                <a:solidFill>
                  <a:srgbClr val="E95917"/>
                </a:solidFill>
                <a:latin typeface="Inter Medium"/>
                <a:ea typeface="Inter Medium"/>
                <a:cs typeface="Inter Medium"/>
                <a:sym typeface="Inter Medium"/>
              </a:defRPr>
            </a:lvl1pPr>
            <a:lvl2pPr lvl="1">
              <a:spcBef>
                <a:spcPts val="0"/>
              </a:spcBef>
              <a:spcAft>
                <a:spcPts val="0"/>
              </a:spcAft>
              <a:buClr>
                <a:srgbClr val="E95917"/>
              </a:buClr>
              <a:buSzPts val="1400"/>
              <a:buNone/>
              <a:defRPr>
                <a:solidFill>
                  <a:srgbClr val="E95917"/>
                </a:solidFill>
              </a:defRPr>
            </a:lvl2pPr>
            <a:lvl3pPr lvl="2">
              <a:spcBef>
                <a:spcPts val="0"/>
              </a:spcBef>
              <a:spcAft>
                <a:spcPts val="0"/>
              </a:spcAft>
              <a:buClr>
                <a:srgbClr val="E95917"/>
              </a:buClr>
              <a:buSzPts val="1400"/>
              <a:buNone/>
              <a:defRPr>
                <a:solidFill>
                  <a:srgbClr val="E95917"/>
                </a:solidFill>
              </a:defRPr>
            </a:lvl3pPr>
            <a:lvl4pPr lvl="3">
              <a:spcBef>
                <a:spcPts val="0"/>
              </a:spcBef>
              <a:spcAft>
                <a:spcPts val="0"/>
              </a:spcAft>
              <a:buClr>
                <a:srgbClr val="E95917"/>
              </a:buClr>
              <a:buSzPts val="1400"/>
              <a:buNone/>
              <a:defRPr>
                <a:solidFill>
                  <a:srgbClr val="E95917"/>
                </a:solidFill>
              </a:defRPr>
            </a:lvl4pPr>
            <a:lvl5pPr lvl="4">
              <a:spcBef>
                <a:spcPts val="0"/>
              </a:spcBef>
              <a:spcAft>
                <a:spcPts val="0"/>
              </a:spcAft>
              <a:buClr>
                <a:srgbClr val="E95917"/>
              </a:buClr>
              <a:buSzPts val="1400"/>
              <a:buNone/>
              <a:defRPr>
                <a:solidFill>
                  <a:srgbClr val="E95917"/>
                </a:solidFill>
              </a:defRPr>
            </a:lvl5pPr>
            <a:lvl6pPr lvl="5">
              <a:spcBef>
                <a:spcPts val="0"/>
              </a:spcBef>
              <a:spcAft>
                <a:spcPts val="0"/>
              </a:spcAft>
              <a:buClr>
                <a:srgbClr val="E95917"/>
              </a:buClr>
              <a:buSzPts val="1400"/>
              <a:buNone/>
              <a:defRPr>
                <a:solidFill>
                  <a:srgbClr val="E95917"/>
                </a:solidFill>
              </a:defRPr>
            </a:lvl6pPr>
            <a:lvl7pPr lvl="6">
              <a:spcBef>
                <a:spcPts val="0"/>
              </a:spcBef>
              <a:spcAft>
                <a:spcPts val="0"/>
              </a:spcAft>
              <a:buClr>
                <a:srgbClr val="E95917"/>
              </a:buClr>
              <a:buSzPts val="1400"/>
              <a:buNone/>
              <a:defRPr>
                <a:solidFill>
                  <a:srgbClr val="E95917"/>
                </a:solidFill>
              </a:defRPr>
            </a:lvl7pPr>
            <a:lvl8pPr lvl="7">
              <a:spcBef>
                <a:spcPts val="0"/>
              </a:spcBef>
              <a:spcAft>
                <a:spcPts val="0"/>
              </a:spcAft>
              <a:buClr>
                <a:srgbClr val="E95917"/>
              </a:buClr>
              <a:buSzPts val="1400"/>
              <a:buNone/>
              <a:defRPr>
                <a:solidFill>
                  <a:srgbClr val="E95917"/>
                </a:solidFill>
              </a:defRPr>
            </a:lvl8pPr>
            <a:lvl9pPr lvl="8">
              <a:spcBef>
                <a:spcPts val="0"/>
              </a:spcBef>
              <a:spcAft>
                <a:spcPts val="0"/>
              </a:spcAft>
              <a:buClr>
                <a:srgbClr val="E95917"/>
              </a:buClr>
              <a:buSzPts val="1400"/>
              <a:buNone/>
              <a:defRPr>
                <a:solidFill>
                  <a:srgbClr val="E95917"/>
                </a:solidFill>
              </a:defRPr>
            </a:lvl9pPr>
          </a:lstStyle>
          <a:p>
            <a:endParaRPr/>
          </a:p>
        </p:txBody>
      </p:sp>
      <p:sp>
        <p:nvSpPr>
          <p:cNvPr id="393" name="Google Shape;393;p44"/>
          <p:cNvSpPr txBox="1">
            <a:spLocks noGrp="1"/>
          </p:cNvSpPr>
          <p:nvPr>
            <p:ph type="subTitle" idx="4"/>
          </p:nvPr>
        </p:nvSpPr>
        <p:spPr>
          <a:xfrm>
            <a:off x="5246300" y="2555622"/>
            <a:ext cx="3562200" cy="381000"/>
          </a:xfrm>
          <a:prstGeom prst="rect">
            <a:avLst/>
          </a:prstGeom>
        </p:spPr>
        <p:txBody>
          <a:bodyPr spcFirstLastPara="1" wrap="square" lIns="0" tIns="0" rIns="91425" bIns="91425" anchor="t" anchorCtr="0">
            <a:normAutofit/>
          </a:bodyPr>
          <a:lstStyle>
            <a:lvl1pPr lvl="0">
              <a:spcBef>
                <a:spcPts val="0"/>
              </a:spcBef>
              <a:spcAft>
                <a:spcPts val="0"/>
              </a:spcAft>
              <a:buClr>
                <a:srgbClr val="E95917"/>
              </a:buClr>
              <a:buSzPts val="1400"/>
              <a:buFont typeface="Inter Medium"/>
              <a:buNone/>
              <a:defRPr sz="1400">
                <a:solidFill>
                  <a:srgbClr val="E95917"/>
                </a:solidFill>
                <a:latin typeface="Inter Medium"/>
                <a:ea typeface="Inter Medium"/>
                <a:cs typeface="Inter Medium"/>
                <a:sym typeface="Inter Medium"/>
              </a:defRPr>
            </a:lvl1pPr>
            <a:lvl2pPr lvl="1">
              <a:spcBef>
                <a:spcPts val="0"/>
              </a:spcBef>
              <a:spcAft>
                <a:spcPts val="0"/>
              </a:spcAft>
              <a:buClr>
                <a:srgbClr val="E95917"/>
              </a:buClr>
              <a:buSzPts val="1400"/>
              <a:buNone/>
              <a:defRPr>
                <a:solidFill>
                  <a:srgbClr val="E95917"/>
                </a:solidFill>
              </a:defRPr>
            </a:lvl2pPr>
            <a:lvl3pPr lvl="2">
              <a:spcBef>
                <a:spcPts val="0"/>
              </a:spcBef>
              <a:spcAft>
                <a:spcPts val="0"/>
              </a:spcAft>
              <a:buClr>
                <a:srgbClr val="E95917"/>
              </a:buClr>
              <a:buSzPts val="1400"/>
              <a:buNone/>
              <a:defRPr>
                <a:solidFill>
                  <a:srgbClr val="E95917"/>
                </a:solidFill>
              </a:defRPr>
            </a:lvl3pPr>
            <a:lvl4pPr lvl="3">
              <a:spcBef>
                <a:spcPts val="0"/>
              </a:spcBef>
              <a:spcAft>
                <a:spcPts val="0"/>
              </a:spcAft>
              <a:buClr>
                <a:srgbClr val="E95917"/>
              </a:buClr>
              <a:buSzPts val="1400"/>
              <a:buNone/>
              <a:defRPr>
                <a:solidFill>
                  <a:srgbClr val="E95917"/>
                </a:solidFill>
              </a:defRPr>
            </a:lvl4pPr>
            <a:lvl5pPr lvl="4">
              <a:spcBef>
                <a:spcPts val="0"/>
              </a:spcBef>
              <a:spcAft>
                <a:spcPts val="0"/>
              </a:spcAft>
              <a:buClr>
                <a:srgbClr val="E95917"/>
              </a:buClr>
              <a:buSzPts val="1400"/>
              <a:buNone/>
              <a:defRPr>
                <a:solidFill>
                  <a:srgbClr val="E95917"/>
                </a:solidFill>
              </a:defRPr>
            </a:lvl5pPr>
            <a:lvl6pPr lvl="5">
              <a:spcBef>
                <a:spcPts val="0"/>
              </a:spcBef>
              <a:spcAft>
                <a:spcPts val="0"/>
              </a:spcAft>
              <a:buClr>
                <a:srgbClr val="E95917"/>
              </a:buClr>
              <a:buSzPts val="1400"/>
              <a:buNone/>
              <a:defRPr>
                <a:solidFill>
                  <a:srgbClr val="E95917"/>
                </a:solidFill>
              </a:defRPr>
            </a:lvl6pPr>
            <a:lvl7pPr lvl="6">
              <a:spcBef>
                <a:spcPts val="0"/>
              </a:spcBef>
              <a:spcAft>
                <a:spcPts val="0"/>
              </a:spcAft>
              <a:buClr>
                <a:srgbClr val="E95917"/>
              </a:buClr>
              <a:buSzPts val="1400"/>
              <a:buNone/>
              <a:defRPr>
                <a:solidFill>
                  <a:srgbClr val="E95917"/>
                </a:solidFill>
              </a:defRPr>
            </a:lvl7pPr>
            <a:lvl8pPr lvl="7">
              <a:spcBef>
                <a:spcPts val="0"/>
              </a:spcBef>
              <a:spcAft>
                <a:spcPts val="0"/>
              </a:spcAft>
              <a:buClr>
                <a:srgbClr val="E95917"/>
              </a:buClr>
              <a:buSzPts val="1400"/>
              <a:buNone/>
              <a:defRPr>
                <a:solidFill>
                  <a:srgbClr val="E95917"/>
                </a:solidFill>
              </a:defRPr>
            </a:lvl8pPr>
            <a:lvl9pPr lvl="8">
              <a:spcBef>
                <a:spcPts val="0"/>
              </a:spcBef>
              <a:spcAft>
                <a:spcPts val="0"/>
              </a:spcAft>
              <a:buClr>
                <a:srgbClr val="E95917"/>
              </a:buClr>
              <a:buSzPts val="1400"/>
              <a:buNone/>
              <a:defRPr>
                <a:solidFill>
                  <a:srgbClr val="E95917"/>
                </a:solidFill>
              </a:defRPr>
            </a:lvl9pPr>
          </a:lstStyle>
          <a:p>
            <a:endParaRPr/>
          </a:p>
        </p:txBody>
      </p:sp>
      <p:sp>
        <p:nvSpPr>
          <p:cNvPr id="394" name="Google Shape;394;p44"/>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sp>
        <p:nvSpPr>
          <p:cNvPr id="395" name="Google Shape;395;p44"/>
          <p:cNvSpPr txBox="1">
            <a:spLocks noGrp="1"/>
          </p:cNvSpPr>
          <p:nvPr>
            <p:ph type="subTitle" idx="5"/>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396" name="Google Shape;396;p44"/>
          <p:cNvSpPr txBox="1">
            <a:spLocks noGrp="1"/>
          </p:cNvSpPr>
          <p:nvPr>
            <p:ph type="subTitle" idx="6"/>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397" name="Google Shape;397;p44"/>
          <p:cNvSpPr txBox="1">
            <a:spLocks noGrp="1"/>
          </p:cNvSpPr>
          <p:nvPr>
            <p:ph type="subTitle" idx="7"/>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cxnSp>
        <p:nvCxnSpPr>
          <p:cNvPr id="398" name="Google Shape;398;p44"/>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pic>
        <p:nvPicPr>
          <p:cNvPr id="399" name="Google Shape;399;p44"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4">
  <p:cSld name="TITLE_2_1">
    <p:bg>
      <p:bgPr>
        <a:solidFill>
          <a:srgbClr val="F0EEEB"/>
        </a:solid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ctrTitle"/>
          </p:nvPr>
        </p:nvSpPr>
        <p:spPr>
          <a:xfrm>
            <a:off x="574800" y="1293950"/>
            <a:ext cx="7994400" cy="16113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1E4D2B"/>
              </a:buClr>
              <a:buSzPts val="4800"/>
              <a:buFont typeface="Inter SemiBold"/>
              <a:buNone/>
              <a:defRPr sz="48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5200"/>
              <a:buNone/>
              <a:defRPr sz="5200">
                <a:solidFill>
                  <a:srgbClr val="1E4D2B"/>
                </a:solidFill>
              </a:defRPr>
            </a:lvl2pPr>
            <a:lvl3pPr lvl="2" algn="ctr">
              <a:spcBef>
                <a:spcPts val="0"/>
              </a:spcBef>
              <a:spcAft>
                <a:spcPts val="0"/>
              </a:spcAft>
              <a:buClr>
                <a:srgbClr val="1E4D2B"/>
              </a:buClr>
              <a:buSzPts val="5200"/>
              <a:buNone/>
              <a:defRPr sz="5200">
                <a:solidFill>
                  <a:srgbClr val="1E4D2B"/>
                </a:solidFill>
              </a:defRPr>
            </a:lvl3pPr>
            <a:lvl4pPr lvl="3" algn="ctr">
              <a:spcBef>
                <a:spcPts val="0"/>
              </a:spcBef>
              <a:spcAft>
                <a:spcPts val="0"/>
              </a:spcAft>
              <a:buClr>
                <a:srgbClr val="1E4D2B"/>
              </a:buClr>
              <a:buSzPts val="5200"/>
              <a:buNone/>
              <a:defRPr sz="5200">
                <a:solidFill>
                  <a:srgbClr val="1E4D2B"/>
                </a:solidFill>
              </a:defRPr>
            </a:lvl4pPr>
            <a:lvl5pPr lvl="4" algn="ctr">
              <a:spcBef>
                <a:spcPts val="0"/>
              </a:spcBef>
              <a:spcAft>
                <a:spcPts val="0"/>
              </a:spcAft>
              <a:buClr>
                <a:srgbClr val="1E4D2B"/>
              </a:buClr>
              <a:buSzPts val="5200"/>
              <a:buNone/>
              <a:defRPr sz="5200">
                <a:solidFill>
                  <a:srgbClr val="1E4D2B"/>
                </a:solidFill>
              </a:defRPr>
            </a:lvl5pPr>
            <a:lvl6pPr lvl="5" algn="ctr">
              <a:spcBef>
                <a:spcPts val="0"/>
              </a:spcBef>
              <a:spcAft>
                <a:spcPts val="0"/>
              </a:spcAft>
              <a:buClr>
                <a:srgbClr val="1E4D2B"/>
              </a:buClr>
              <a:buSzPts val="5200"/>
              <a:buNone/>
              <a:defRPr sz="5200">
                <a:solidFill>
                  <a:srgbClr val="1E4D2B"/>
                </a:solidFill>
              </a:defRPr>
            </a:lvl6pPr>
            <a:lvl7pPr lvl="6" algn="ctr">
              <a:spcBef>
                <a:spcPts val="0"/>
              </a:spcBef>
              <a:spcAft>
                <a:spcPts val="0"/>
              </a:spcAft>
              <a:buClr>
                <a:srgbClr val="1E4D2B"/>
              </a:buClr>
              <a:buSzPts val="5200"/>
              <a:buNone/>
              <a:defRPr sz="5200">
                <a:solidFill>
                  <a:srgbClr val="1E4D2B"/>
                </a:solidFill>
              </a:defRPr>
            </a:lvl7pPr>
            <a:lvl8pPr lvl="7" algn="ctr">
              <a:spcBef>
                <a:spcPts val="0"/>
              </a:spcBef>
              <a:spcAft>
                <a:spcPts val="0"/>
              </a:spcAft>
              <a:buClr>
                <a:srgbClr val="1E4D2B"/>
              </a:buClr>
              <a:buSzPts val="5200"/>
              <a:buNone/>
              <a:defRPr sz="5200">
                <a:solidFill>
                  <a:srgbClr val="1E4D2B"/>
                </a:solidFill>
              </a:defRPr>
            </a:lvl8pPr>
            <a:lvl9pPr lvl="8" algn="ctr">
              <a:spcBef>
                <a:spcPts val="0"/>
              </a:spcBef>
              <a:spcAft>
                <a:spcPts val="0"/>
              </a:spcAft>
              <a:buClr>
                <a:srgbClr val="1E4D2B"/>
              </a:buClr>
              <a:buSzPts val="5200"/>
              <a:buNone/>
              <a:defRPr sz="5200">
                <a:solidFill>
                  <a:srgbClr val="1E4D2B"/>
                </a:solidFill>
              </a:defRPr>
            </a:lvl9pPr>
          </a:lstStyle>
          <a:p>
            <a:endParaRPr/>
          </a:p>
        </p:txBody>
      </p:sp>
      <p:sp>
        <p:nvSpPr>
          <p:cNvPr id="31" name="Google Shape;31;p6"/>
          <p:cNvSpPr txBox="1">
            <a:spLocks noGrp="1"/>
          </p:cNvSpPr>
          <p:nvPr>
            <p:ph type="subTitle" idx="1"/>
          </p:nvPr>
        </p:nvSpPr>
        <p:spPr>
          <a:xfrm>
            <a:off x="1850550" y="236200"/>
            <a:ext cx="5442900" cy="434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9pPr>
          </a:lstStyle>
          <a:p>
            <a:endParaRPr/>
          </a:p>
        </p:txBody>
      </p:sp>
      <p:sp>
        <p:nvSpPr>
          <p:cNvPr id="32" name="Google Shape;32;p6"/>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33" name="Google Shape;33;p6"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ext Heavy 7">
  <p:cSld name="TITLE_AND_BODY_2_1_1_1_1_1_1_1_1_1_2">
    <p:bg>
      <p:bgPr>
        <a:solidFill>
          <a:srgbClr val="F0EEEB"/>
        </a:solidFill>
        <a:effectLst/>
      </p:bgPr>
    </p:bg>
    <p:spTree>
      <p:nvGrpSpPr>
        <p:cNvPr id="1" name="Shape 400"/>
        <p:cNvGrpSpPr/>
        <p:nvPr/>
      </p:nvGrpSpPr>
      <p:grpSpPr>
        <a:xfrm>
          <a:off x="0" y="0"/>
          <a:ext cx="0" cy="0"/>
          <a:chOff x="0" y="0"/>
          <a:chExt cx="0" cy="0"/>
        </a:xfrm>
      </p:grpSpPr>
      <p:sp>
        <p:nvSpPr>
          <p:cNvPr id="401" name="Google Shape;401;p45"/>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sp>
        <p:nvSpPr>
          <p:cNvPr id="402" name="Google Shape;402;p45"/>
          <p:cNvSpPr txBox="1">
            <a:spLocks noGrp="1"/>
          </p:cNvSpPr>
          <p:nvPr>
            <p:ph type="body" idx="1"/>
          </p:nvPr>
        </p:nvSpPr>
        <p:spPr>
          <a:xfrm>
            <a:off x="297200" y="3114175"/>
            <a:ext cx="3562200" cy="17259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403" name="Google Shape;403;p45"/>
          <p:cNvSpPr txBox="1">
            <a:spLocks noGrp="1"/>
          </p:cNvSpPr>
          <p:nvPr>
            <p:ph type="title"/>
          </p:nvPr>
        </p:nvSpPr>
        <p:spPr>
          <a:xfrm>
            <a:off x="297200" y="671750"/>
            <a:ext cx="8104800" cy="12798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endParaRPr/>
          </a:p>
        </p:txBody>
      </p:sp>
      <p:cxnSp>
        <p:nvCxnSpPr>
          <p:cNvPr id="404" name="Google Shape;404;p45"/>
          <p:cNvCxnSpPr/>
          <p:nvPr/>
        </p:nvCxnSpPr>
        <p:spPr>
          <a:xfrm>
            <a:off x="297200" y="2945650"/>
            <a:ext cx="3562200" cy="0"/>
          </a:xfrm>
          <a:prstGeom prst="straightConnector1">
            <a:avLst/>
          </a:prstGeom>
          <a:noFill/>
          <a:ln w="9525" cap="flat" cmpd="sng">
            <a:solidFill>
              <a:srgbClr val="1E4D2B"/>
            </a:solidFill>
            <a:prstDash val="solid"/>
            <a:round/>
            <a:headEnd type="none" w="med" len="med"/>
            <a:tailEnd type="none" w="med" len="med"/>
          </a:ln>
        </p:spPr>
      </p:cxnSp>
      <p:sp>
        <p:nvSpPr>
          <p:cNvPr id="405" name="Google Shape;405;p45"/>
          <p:cNvSpPr txBox="1">
            <a:spLocks noGrp="1"/>
          </p:cNvSpPr>
          <p:nvPr>
            <p:ph type="body" idx="2"/>
          </p:nvPr>
        </p:nvSpPr>
        <p:spPr>
          <a:xfrm>
            <a:off x="5246300" y="3106650"/>
            <a:ext cx="3562200" cy="17259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cxnSp>
        <p:nvCxnSpPr>
          <p:cNvPr id="406" name="Google Shape;406;p45"/>
          <p:cNvCxnSpPr/>
          <p:nvPr/>
        </p:nvCxnSpPr>
        <p:spPr>
          <a:xfrm>
            <a:off x="5246300" y="2938125"/>
            <a:ext cx="3562200" cy="0"/>
          </a:xfrm>
          <a:prstGeom prst="straightConnector1">
            <a:avLst/>
          </a:prstGeom>
          <a:noFill/>
          <a:ln w="9525" cap="flat" cmpd="sng">
            <a:solidFill>
              <a:srgbClr val="1E4D2B"/>
            </a:solidFill>
            <a:prstDash val="solid"/>
            <a:round/>
            <a:headEnd type="none" w="med" len="med"/>
            <a:tailEnd type="none" w="med" len="med"/>
          </a:ln>
        </p:spPr>
      </p:cxnSp>
      <p:sp>
        <p:nvSpPr>
          <p:cNvPr id="407" name="Google Shape;407;p45"/>
          <p:cNvSpPr txBox="1">
            <a:spLocks noGrp="1"/>
          </p:cNvSpPr>
          <p:nvPr>
            <p:ph type="subTitle" idx="3"/>
          </p:nvPr>
        </p:nvSpPr>
        <p:spPr>
          <a:xfrm>
            <a:off x="293525" y="2543535"/>
            <a:ext cx="3562200" cy="381000"/>
          </a:xfrm>
          <a:prstGeom prst="rect">
            <a:avLst/>
          </a:prstGeom>
        </p:spPr>
        <p:txBody>
          <a:bodyPr spcFirstLastPara="1" wrap="square" lIns="0" tIns="0" rIns="91425" bIns="91425" anchor="t" anchorCtr="0">
            <a:normAutofit/>
          </a:bodyPr>
          <a:lstStyle>
            <a:lvl1pPr lvl="0">
              <a:spcBef>
                <a:spcPts val="0"/>
              </a:spcBef>
              <a:spcAft>
                <a:spcPts val="0"/>
              </a:spcAft>
              <a:buClr>
                <a:srgbClr val="E95917"/>
              </a:buClr>
              <a:buSzPts val="1400"/>
              <a:buFont typeface="Inter Medium"/>
              <a:buNone/>
              <a:defRPr sz="1400">
                <a:solidFill>
                  <a:srgbClr val="E95917"/>
                </a:solidFill>
                <a:latin typeface="Inter Medium"/>
                <a:ea typeface="Inter Medium"/>
                <a:cs typeface="Inter Medium"/>
                <a:sym typeface="Inter Medium"/>
              </a:defRPr>
            </a:lvl1pPr>
            <a:lvl2pPr lvl="1">
              <a:spcBef>
                <a:spcPts val="0"/>
              </a:spcBef>
              <a:spcAft>
                <a:spcPts val="0"/>
              </a:spcAft>
              <a:buClr>
                <a:srgbClr val="E95917"/>
              </a:buClr>
              <a:buSzPts val="1400"/>
              <a:buNone/>
              <a:defRPr>
                <a:solidFill>
                  <a:srgbClr val="E95917"/>
                </a:solidFill>
              </a:defRPr>
            </a:lvl2pPr>
            <a:lvl3pPr lvl="2">
              <a:spcBef>
                <a:spcPts val="0"/>
              </a:spcBef>
              <a:spcAft>
                <a:spcPts val="0"/>
              </a:spcAft>
              <a:buClr>
                <a:srgbClr val="E95917"/>
              </a:buClr>
              <a:buSzPts val="1400"/>
              <a:buNone/>
              <a:defRPr>
                <a:solidFill>
                  <a:srgbClr val="E95917"/>
                </a:solidFill>
              </a:defRPr>
            </a:lvl3pPr>
            <a:lvl4pPr lvl="3">
              <a:spcBef>
                <a:spcPts val="0"/>
              </a:spcBef>
              <a:spcAft>
                <a:spcPts val="0"/>
              </a:spcAft>
              <a:buClr>
                <a:srgbClr val="E95917"/>
              </a:buClr>
              <a:buSzPts val="1400"/>
              <a:buNone/>
              <a:defRPr>
                <a:solidFill>
                  <a:srgbClr val="E95917"/>
                </a:solidFill>
              </a:defRPr>
            </a:lvl4pPr>
            <a:lvl5pPr lvl="4">
              <a:spcBef>
                <a:spcPts val="0"/>
              </a:spcBef>
              <a:spcAft>
                <a:spcPts val="0"/>
              </a:spcAft>
              <a:buClr>
                <a:srgbClr val="E95917"/>
              </a:buClr>
              <a:buSzPts val="1400"/>
              <a:buNone/>
              <a:defRPr>
                <a:solidFill>
                  <a:srgbClr val="E95917"/>
                </a:solidFill>
              </a:defRPr>
            </a:lvl5pPr>
            <a:lvl6pPr lvl="5">
              <a:spcBef>
                <a:spcPts val="0"/>
              </a:spcBef>
              <a:spcAft>
                <a:spcPts val="0"/>
              </a:spcAft>
              <a:buClr>
                <a:srgbClr val="E95917"/>
              </a:buClr>
              <a:buSzPts val="1400"/>
              <a:buNone/>
              <a:defRPr>
                <a:solidFill>
                  <a:srgbClr val="E95917"/>
                </a:solidFill>
              </a:defRPr>
            </a:lvl6pPr>
            <a:lvl7pPr lvl="6">
              <a:spcBef>
                <a:spcPts val="0"/>
              </a:spcBef>
              <a:spcAft>
                <a:spcPts val="0"/>
              </a:spcAft>
              <a:buClr>
                <a:srgbClr val="E95917"/>
              </a:buClr>
              <a:buSzPts val="1400"/>
              <a:buNone/>
              <a:defRPr>
                <a:solidFill>
                  <a:srgbClr val="E95917"/>
                </a:solidFill>
              </a:defRPr>
            </a:lvl7pPr>
            <a:lvl8pPr lvl="7">
              <a:spcBef>
                <a:spcPts val="0"/>
              </a:spcBef>
              <a:spcAft>
                <a:spcPts val="0"/>
              </a:spcAft>
              <a:buClr>
                <a:srgbClr val="E95917"/>
              </a:buClr>
              <a:buSzPts val="1400"/>
              <a:buNone/>
              <a:defRPr>
                <a:solidFill>
                  <a:srgbClr val="E95917"/>
                </a:solidFill>
              </a:defRPr>
            </a:lvl8pPr>
            <a:lvl9pPr lvl="8">
              <a:spcBef>
                <a:spcPts val="0"/>
              </a:spcBef>
              <a:spcAft>
                <a:spcPts val="0"/>
              </a:spcAft>
              <a:buClr>
                <a:srgbClr val="E95917"/>
              </a:buClr>
              <a:buSzPts val="1400"/>
              <a:buNone/>
              <a:defRPr>
                <a:solidFill>
                  <a:srgbClr val="E95917"/>
                </a:solidFill>
              </a:defRPr>
            </a:lvl9pPr>
          </a:lstStyle>
          <a:p>
            <a:endParaRPr/>
          </a:p>
        </p:txBody>
      </p:sp>
      <p:sp>
        <p:nvSpPr>
          <p:cNvPr id="408" name="Google Shape;408;p45"/>
          <p:cNvSpPr txBox="1">
            <a:spLocks noGrp="1"/>
          </p:cNvSpPr>
          <p:nvPr>
            <p:ph type="subTitle" idx="4"/>
          </p:nvPr>
        </p:nvSpPr>
        <p:spPr>
          <a:xfrm>
            <a:off x="5246300" y="2555622"/>
            <a:ext cx="3562200" cy="381000"/>
          </a:xfrm>
          <a:prstGeom prst="rect">
            <a:avLst/>
          </a:prstGeom>
        </p:spPr>
        <p:txBody>
          <a:bodyPr spcFirstLastPara="1" wrap="square" lIns="0" tIns="0" rIns="91425" bIns="91425" anchor="t" anchorCtr="0">
            <a:normAutofit/>
          </a:bodyPr>
          <a:lstStyle>
            <a:lvl1pPr lvl="0">
              <a:spcBef>
                <a:spcPts val="0"/>
              </a:spcBef>
              <a:spcAft>
                <a:spcPts val="0"/>
              </a:spcAft>
              <a:buClr>
                <a:srgbClr val="E95917"/>
              </a:buClr>
              <a:buSzPts val="1400"/>
              <a:buFont typeface="Inter Medium"/>
              <a:buNone/>
              <a:defRPr sz="1400">
                <a:solidFill>
                  <a:srgbClr val="E95917"/>
                </a:solidFill>
                <a:latin typeface="Inter Medium"/>
                <a:ea typeface="Inter Medium"/>
                <a:cs typeface="Inter Medium"/>
                <a:sym typeface="Inter Medium"/>
              </a:defRPr>
            </a:lvl1pPr>
            <a:lvl2pPr lvl="1">
              <a:spcBef>
                <a:spcPts val="0"/>
              </a:spcBef>
              <a:spcAft>
                <a:spcPts val="0"/>
              </a:spcAft>
              <a:buClr>
                <a:srgbClr val="E95917"/>
              </a:buClr>
              <a:buSzPts val="1400"/>
              <a:buNone/>
              <a:defRPr>
                <a:solidFill>
                  <a:srgbClr val="E95917"/>
                </a:solidFill>
              </a:defRPr>
            </a:lvl2pPr>
            <a:lvl3pPr lvl="2">
              <a:spcBef>
                <a:spcPts val="0"/>
              </a:spcBef>
              <a:spcAft>
                <a:spcPts val="0"/>
              </a:spcAft>
              <a:buClr>
                <a:srgbClr val="E95917"/>
              </a:buClr>
              <a:buSzPts val="1400"/>
              <a:buNone/>
              <a:defRPr>
                <a:solidFill>
                  <a:srgbClr val="E95917"/>
                </a:solidFill>
              </a:defRPr>
            </a:lvl3pPr>
            <a:lvl4pPr lvl="3">
              <a:spcBef>
                <a:spcPts val="0"/>
              </a:spcBef>
              <a:spcAft>
                <a:spcPts val="0"/>
              </a:spcAft>
              <a:buClr>
                <a:srgbClr val="E95917"/>
              </a:buClr>
              <a:buSzPts val="1400"/>
              <a:buNone/>
              <a:defRPr>
                <a:solidFill>
                  <a:srgbClr val="E95917"/>
                </a:solidFill>
              </a:defRPr>
            </a:lvl4pPr>
            <a:lvl5pPr lvl="4">
              <a:spcBef>
                <a:spcPts val="0"/>
              </a:spcBef>
              <a:spcAft>
                <a:spcPts val="0"/>
              </a:spcAft>
              <a:buClr>
                <a:srgbClr val="E95917"/>
              </a:buClr>
              <a:buSzPts val="1400"/>
              <a:buNone/>
              <a:defRPr>
                <a:solidFill>
                  <a:srgbClr val="E95917"/>
                </a:solidFill>
              </a:defRPr>
            </a:lvl5pPr>
            <a:lvl6pPr lvl="5">
              <a:spcBef>
                <a:spcPts val="0"/>
              </a:spcBef>
              <a:spcAft>
                <a:spcPts val="0"/>
              </a:spcAft>
              <a:buClr>
                <a:srgbClr val="E95917"/>
              </a:buClr>
              <a:buSzPts val="1400"/>
              <a:buNone/>
              <a:defRPr>
                <a:solidFill>
                  <a:srgbClr val="E95917"/>
                </a:solidFill>
              </a:defRPr>
            </a:lvl6pPr>
            <a:lvl7pPr lvl="6">
              <a:spcBef>
                <a:spcPts val="0"/>
              </a:spcBef>
              <a:spcAft>
                <a:spcPts val="0"/>
              </a:spcAft>
              <a:buClr>
                <a:srgbClr val="E95917"/>
              </a:buClr>
              <a:buSzPts val="1400"/>
              <a:buNone/>
              <a:defRPr>
                <a:solidFill>
                  <a:srgbClr val="E95917"/>
                </a:solidFill>
              </a:defRPr>
            </a:lvl7pPr>
            <a:lvl8pPr lvl="7">
              <a:spcBef>
                <a:spcPts val="0"/>
              </a:spcBef>
              <a:spcAft>
                <a:spcPts val="0"/>
              </a:spcAft>
              <a:buClr>
                <a:srgbClr val="E95917"/>
              </a:buClr>
              <a:buSzPts val="1400"/>
              <a:buNone/>
              <a:defRPr>
                <a:solidFill>
                  <a:srgbClr val="E95917"/>
                </a:solidFill>
              </a:defRPr>
            </a:lvl8pPr>
            <a:lvl9pPr lvl="8">
              <a:spcBef>
                <a:spcPts val="0"/>
              </a:spcBef>
              <a:spcAft>
                <a:spcPts val="0"/>
              </a:spcAft>
              <a:buClr>
                <a:srgbClr val="E95917"/>
              </a:buClr>
              <a:buSzPts val="1400"/>
              <a:buNone/>
              <a:defRPr>
                <a:solidFill>
                  <a:srgbClr val="E95917"/>
                </a:solidFill>
              </a:defRPr>
            </a:lvl9pPr>
          </a:lstStyle>
          <a:p>
            <a:endParaRPr/>
          </a:p>
        </p:txBody>
      </p:sp>
      <p:sp>
        <p:nvSpPr>
          <p:cNvPr id="409" name="Google Shape;409;p45"/>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sp>
        <p:nvSpPr>
          <p:cNvPr id="410" name="Google Shape;410;p45"/>
          <p:cNvSpPr txBox="1">
            <a:spLocks noGrp="1"/>
          </p:cNvSpPr>
          <p:nvPr>
            <p:ph type="subTitle" idx="5"/>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411" name="Google Shape;411;p45"/>
          <p:cNvSpPr txBox="1">
            <a:spLocks noGrp="1"/>
          </p:cNvSpPr>
          <p:nvPr>
            <p:ph type="subTitle" idx="6"/>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412" name="Google Shape;412;p45"/>
          <p:cNvSpPr txBox="1">
            <a:spLocks noGrp="1"/>
          </p:cNvSpPr>
          <p:nvPr>
            <p:ph type="subTitle" idx="7"/>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cxnSp>
        <p:nvCxnSpPr>
          <p:cNvPr id="413" name="Google Shape;413;p45"/>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pic>
        <p:nvPicPr>
          <p:cNvPr id="414" name="Google Shape;414;p45"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ext Heavy 8">
  <p:cSld name="TITLE_AND_BODY_2_1_1_1_1_1_1_1_1_1_2_1">
    <p:bg>
      <p:bgPr>
        <a:solidFill>
          <a:srgbClr val="D6F0B4"/>
        </a:solidFill>
        <a:effectLst/>
      </p:bgPr>
    </p:bg>
    <p:spTree>
      <p:nvGrpSpPr>
        <p:cNvPr id="1" name="Shape 415"/>
        <p:cNvGrpSpPr/>
        <p:nvPr/>
      </p:nvGrpSpPr>
      <p:grpSpPr>
        <a:xfrm>
          <a:off x="0" y="0"/>
          <a:ext cx="0" cy="0"/>
          <a:chOff x="0" y="0"/>
          <a:chExt cx="0" cy="0"/>
        </a:xfrm>
      </p:grpSpPr>
      <p:sp>
        <p:nvSpPr>
          <p:cNvPr id="416" name="Google Shape;416;p46"/>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B2DD79"/>
                </a:solidFill>
                <a:latin typeface="Inter Medium"/>
                <a:ea typeface="Inter Medium"/>
                <a:cs typeface="Inter Medium"/>
                <a:sym typeface="Inter Medium"/>
              </a:rPr>
              <a:t>CONFIDENTIAL</a:t>
            </a:r>
            <a:endParaRPr sz="500">
              <a:solidFill>
                <a:srgbClr val="B2DD79"/>
              </a:solidFill>
              <a:latin typeface="Inter Medium"/>
              <a:ea typeface="Inter Medium"/>
              <a:cs typeface="Inter Medium"/>
              <a:sym typeface="Inter Medium"/>
            </a:endParaRPr>
          </a:p>
        </p:txBody>
      </p:sp>
      <p:sp>
        <p:nvSpPr>
          <p:cNvPr id="417" name="Google Shape;417;p46"/>
          <p:cNvSpPr txBox="1">
            <a:spLocks noGrp="1"/>
          </p:cNvSpPr>
          <p:nvPr>
            <p:ph type="body" idx="1"/>
          </p:nvPr>
        </p:nvSpPr>
        <p:spPr>
          <a:xfrm>
            <a:off x="297200" y="3114175"/>
            <a:ext cx="3562200" cy="17259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418" name="Google Shape;418;p46"/>
          <p:cNvSpPr txBox="1">
            <a:spLocks noGrp="1"/>
          </p:cNvSpPr>
          <p:nvPr>
            <p:ph type="title"/>
          </p:nvPr>
        </p:nvSpPr>
        <p:spPr>
          <a:xfrm>
            <a:off x="297200" y="671750"/>
            <a:ext cx="8104800" cy="12798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endParaRPr/>
          </a:p>
        </p:txBody>
      </p:sp>
      <p:cxnSp>
        <p:nvCxnSpPr>
          <p:cNvPr id="419" name="Google Shape;419;p46"/>
          <p:cNvCxnSpPr/>
          <p:nvPr/>
        </p:nvCxnSpPr>
        <p:spPr>
          <a:xfrm>
            <a:off x="297200" y="2945650"/>
            <a:ext cx="3562200" cy="0"/>
          </a:xfrm>
          <a:prstGeom prst="straightConnector1">
            <a:avLst/>
          </a:prstGeom>
          <a:noFill/>
          <a:ln w="9525" cap="flat" cmpd="sng">
            <a:solidFill>
              <a:srgbClr val="1E4D2B"/>
            </a:solidFill>
            <a:prstDash val="solid"/>
            <a:round/>
            <a:headEnd type="none" w="med" len="med"/>
            <a:tailEnd type="none" w="med" len="med"/>
          </a:ln>
        </p:spPr>
      </p:cxnSp>
      <p:sp>
        <p:nvSpPr>
          <p:cNvPr id="420" name="Google Shape;420;p46"/>
          <p:cNvSpPr txBox="1">
            <a:spLocks noGrp="1"/>
          </p:cNvSpPr>
          <p:nvPr>
            <p:ph type="body" idx="2"/>
          </p:nvPr>
        </p:nvSpPr>
        <p:spPr>
          <a:xfrm>
            <a:off x="5246300" y="3106650"/>
            <a:ext cx="3562200" cy="17259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cxnSp>
        <p:nvCxnSpPr>
          <p:cNvPr id="421" name="Google Shape;421;p46"/>
          <p:cNvCxnSpPr/>
          <p:nvPr/>
        </p:nvCxnSpPr>
        <p:spPr>
          <a:xfrm>
            <a:off x="5246300" y="2938125"/>
            <a:ext cx="3562200" cy="0"/>
          </a:xfrm>
          <a:prstGeom prst="straightConnector1">
            <a:avLst/>
          </a:prstGeom>
          <a:noFill/>
          <a:ln w="9525" cap="flat" cmpd="sng">
            <a:solidFill>
              <a:srgbClr val="1E4D2B"/>
            </a:solidFill>
            <a:prstDash val="solid"/>
            <a:round/>
            <a:headEnd type="none" w="med" len="med"/>
            <a:tailEnd type="none" w="med" len="med"/>
          </a:ln>
        </p:spPr>
      </p:cxnSp>
      <p:sp>
        <p:nvSpPr>
          <p:cNvPr id="422" name="Google Shape;422;p46"/>
          <p:cNvSpPr txBox="1">
            <a:spLocks noGrp="1"/>
          </p:cNvSpPr>
          <p:nvPr>
            <p:ph type="subTitle" idx="3"/>
          </p:nvPr>
        </p:nvSpPr>
        <p:spPr>
          <a:xfrm>
            <a:off x="293525" y="2543535"/>
            <a:ext cx="3562200" cy="3810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1400"/>
              <a:buFont typeface="Inter Medium"/>
              <a:buNone/>
              <a:defRPr sz="14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400"/>
              <a:buNone/>
              <a:defRPr>
                <a:solidFill>
                  <a:srgbClr val="1E4D2B"/>
                </a:solidFill>
              </a:defRPr>
            </a:lvl2pPr>
            <a:lvl3pPr lvl="2">
              <a:spcBef>
                <a:spcPts val="0"/>
              </a:spcBef>
              <a:spcAft>
                <a:spcPts val="0"/>
              </a:spcAft>
              <a:buClr>
                <a:srgbClr val="1E4D2B"/>
              </a:buClr>
              <a:buSzPts val="1400"/>
              <a:buNone/>
              <a:defRPr>
                <a:solidFill>
                  <a:srgbClr val="1E4D2B"/>
                </a:solidFill>
              </a:defRPr>
            </a:lvl3pPr>
            <a:lvl4pPr lvl="3">
              <a:spcBef>
                <a:spcPts val="0"/>
              </a:spcBef>
              <a:spcAft>
                <a:spcPts val="0"/>
              </a:spcAft>
              <a:buClr>
                <a:srgbClr val="1E4D2B"/>
              </a:buClr>
              <a:buSzPts val="1400"/>
              <a:buNone/>
              <a:defRPr>
                <a:solidFill>
                  <a:srgbClr val="1E4D2B"/>
                </a:solidFill>
              </a:defRPr>
            </a:lvl4pPr>
            <a:lvl5pPr lvl="4">
              <a:spcBef>
                <a:spcPts val="0"/>
              </a:spcBef>
              <a:spcAft>
                <a:spcPts val="0"/>
              </a:spcAft>
              <a:buClr>
                <a:srgbClr val="1E4D2B"/>
              </a:buClr>
              <a:buSzPts val="1400"/>
              <a:buNone/>
              <a:defRPr>
                <a:solidFill>
                  <a:srgbClr val="1E4D2B"/>
                </a:solidFill>
              </a:defRPr>
            </a:lvl5pPr>
            <a:lvl6pPr lvl="5">
              <a:spcBef>
                <a:spcPts val="0"/>
              </a:spcBef>
              <a:spcAft>
                <a:spcPts val="0"/>
              </a:spcAft>
              <a:buClr>
                <a:srgbClr val="1E4D2B"/>
              </a:buClr>
              <a:buSzPts val="1400"/>
              <a:buNone/>
              <a:defRPr>
                <a:solidFill>
                  <a:srgbClr val="1E4D2B"/>
                </a:solidFill>
              </a:defRPr>
            </a:lvl6pPr>
            <a:lvl7pPr lvl="6">
              <a:spcBef>
                <a:spcPts val="0"/>
              </a:spcBef>
              <a:spcAft>
                <a:spcPts val="0"/>
              </a:spcAft>
              <a:buClr>
                <a:srgbClr val="1E4D2B"/>
              </a:buClr>
              <a:buSzPts val="1400"/>
              <a:buNone/>
              <a:defRPr>
                <a:solidFill>
                  <a:srgbClr val="1E4D2B"/>
                </a:solidFill>
              </a:defRPr>
            </a:lvl7pPr>
            <a:lvl8pPr lvl="7">
              <a:spcBef>
                <a:spcPts val="0"/>
              </a:spcBef>
              <a:spcAft>
                <a:spcPts val="0"/>
              </a:spcAft>
              <a:buClr>
                <a:srgbClr val="1E4D2B"/>
              </a:buClr>
              <a:buSzPts val="1400"/>
              <a:buNone/>
              <a:defRPr>
                <a:solidFill>
                  <a:srgbClr val="1E4D2B"/>
                </a:solidFill>
              </a:defRPr>
            </a:lvl8pPr>
            <a:lvl9pPr lvl="8">
              <a:spcBef>
                <a:spcPts val="0"/>
              </a:spcBef>
              <a:spcAft>
                <a:spcPts val="0"/>
              </a:spcAft>
              <a:buClr>
                <a:srgbClr val="1E4D2B"/>
              </a:buClr>
              <a:buSzPts val="1400"/>
              <a:buNone/>
              <a:defRPr>
                <a:solidFill>
                  <a:srgbClr val="1E4D2B"/>
                </a:solidFill>
              </a:defRPr>
            </a:lvl9pPr>
          </a:lstStyle>
          <a:p>
            <a:endParaRPr/>
          </a:p>
        </p:txBody>
      </p:sp>
      <p:sp>
        <p:nvSpPr>
          <p:cNvPr id="423" name="Google Shape;423;p46"/>
          <p:cNvSpPr txBox="1">
            <a:spLocks noGrp="1"/>
          </p:cNvSpPr>
          <p:nvPr>
            <p:ph type="subTitle" idx="4"/>
          </p:nvPr>
        </p:nvSpPr>
        <p:spPr>
          <a:xfrm>
            <a:off x="5246300" y="2555622"/>
            <a:ext cx="3562200" cy="3810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1400"/>
              <a:buFont typeface="Inter Medium"/>
              <a:buNone/>
              <a:defRPr sz="14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400"/>
              <a:buNone/>
              <a:defRPr>
                <a:solidFill>
                  <a:srgbClr val="1E4D2B"/>
                </a:solidFill>
              </a:defRPr>
            </a:lvl2pPr>
            <a:lvl3pPr lvl="2">
              <a:spcBef>
                <a:spcPts val="0"/>
              </a:spcBef>
              <a:spcAft>
                <a:spcPts val="0"/>
              </a:spcAft>
              <a:buClr>
                <a:srgbClr val="1E4D2B"/>
              </a:buClr>
              <a:buSzPts val="1400"/>
              <a:buNone/>
              <a:defRPr>
                <a:solidFill>
                  <a:srgbClr val="1E4D2B"/>
                </a:solidFill>
              </a:defRPr>
            </a:lvl3pPr>
            <a:lvl4pPr lvl="3">
              <a:spcBef>
                <a:spcPts val="0"/>
              </a:spcBef>
              <a:spcAft>
                <a:spcPts val="0"/>
              </a:spcAft>
              <a:buClr>
                <a:srgbClr val="1E4D2B"/>
              </a:buClr>
              <a:buSzPts val="1400"/>
              <a:buNone/>
              <a:defRPr>
                <a:solidFill>
                  <a:srgbClr val="1E4D2B"/>
                </a:solidFill>
              </a:defRPr>
            </a:lvl4pPr>
            <a:lvl5pPr lvl="4">
              <a:spcBef>
                <a:spcPts val="0"/>
              </a:spcBef>
              <a:spcAft>
                <a:spcPts val="0"/>
              </a:spcAft>
              <a:buClr>
                <a:srgbClr val="1E4D2B"/>
              </a:buClr>
              <a:buSzPts val="1400"/>
              <a:buNone/>
              <a:defRPr>
                <a:solidFill>
                  <a:srgbClr val="1E4D2B"/>
                </a:solidFill>
              </a:defRPr>
            </a:lvl5pPr>
            <a:lvl6pPr lvl="5">
              <a:spcBef>
                <a:spcPts val="0"/>
              </a:spcBef>
              <a:spcAft>
                <a:spcPts val="0"/>
              </a:spcAft>
              <a:buClr>
                <a:srgbClr val="1E4D2B"/>
              </a:buClr>
              <a:buSzPts val="1400"/>
              <a:buNone/>
              <a:defRPr>
                <a:solidFill>
                  <a:srgbClr val="1E4D2B"/>
                </a:solidFill>
              </a:defRPr>
            </a:lvl6pPr>
            <a:lvl7pPr lvl="6">
              <a:spcBef>
                <a:spcPts val="0"/>
              </a:spcBef>
              <a:spcAft>
                <a:spcPts val="0"/>
              </a:spcAft>
              <a:buClr>
                <a:srgbClr val="1E4D2B"/>
              </a:buClr>
              <a:buSzPts val="1400"/>
              <a:buNone/>
              <a:defRPr>
                <a:solidFill>
                  <a:srgbClr val="1E4D2B"/>
                </a:solidFill>
              </a:defRPr>
            </a:lvl7pPr>
            <a:lvl8pPr lvl="7">
              <a:spcBef>
                <a:spcPts val="0"/>
              </a:spcBef>
              <a:spcAft>
                <a:spcPts val="0"/>
              </a:spcAft>
              <a:buClr>
                <a:srgbClr val="1E4D2B"/>
              </a:buClr>
              <a:buSzPts val="1400"/>
              <a:buNone/>
              <a:defRPr>
                <a:solidFill>
                  <a:srgbClr val="1E4D2B"/>
                </a:solidFill>
              </a:defRPr>
            </a:lvl8pPr>
            <a:lvl9pPr lvl="8">
              <a:spcBef>
                <a:spcPts val="0"/>
              </a:spcBef>
              <a:spcAft>
                <a:spcPts val="0"/>
              </a:spcAft>
              <a:buClr>
                <a:srgbClr val="1E4D2B"/>
              </a:buClr>
              <a:buSzPts val="1400"/>
              <a:buNone/>
              <a:defRPr>
                <a:solidFill>
                  <a:srgbClr val="1E4D2B"/>
                </a:solidFill>
              </a:defRPr>
            </a:lvl9pPr>
          </a:lstStyle>
          <a:p>
            <a:endParaRPr/>
          </a:p>
        </p:txBody>
      </p:sp>
      <p:sp>
        <p:nvSpPr>
          <p:cNvPr id="424" name="Google Shape;424;p46"/>
          <p:cNvSpPr txBox="1">
            <a:spLocks noGrp="1"/>
          </p:cNvSpPr>
          <p:nvPr>
            <p:ph type="subTitle" idx="5"/>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425" name="Google Shape;425;p46"/>
          <p:cNvSpPr txBox="1">
            <a:spLocks noGrp="1"/>
          </p:cNvSpPr>
          <p:nvPr>
            <p:ph type="subTitle" idx="6"/>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426" name="Google Shape;426;p46"/>
          <p:cNvSpPr txBox="1">
            <a:spLocks noGrp="1"/>
          </p:cNvSpPr>
          <p:nvPr>
            <p:ph type="subTitle" idx="7"/>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cxnSp>
        <p:nvCxnSpPr>
          <p:cNvPr id="427" name="Google Shape;427;p46"/>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pic>
        <p:nvPicPr>
          <p:cNvPr id="428" name="Google Shape;428;p46"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ext Heavy 9">
  <p:cSld name="TITLE_AND_BODY_2_1_1_1_1_1_1_1_1_1_1">
    <p:spTree>
      <p:nvGrpSpPr>
        <p:cNvPr id="1" name="Shape 429"/>
        <p:cNvGrpSpPr/>
        <p:nvPr/>
      </p:nvGrpSpPr>
      <p:grpSpPr>
        <a:xfrm>
          <a:off x="0" y="0"/>
          <a:ext cx="0" cy="0"/>
          <a:chOff x="0" y="0"/>
          <a:chExt cx="0" cy="0"/>
        </a:xfrm>
      </p:grpSpPr>
      <p:sp>
        <p:nvSpPr>
          <p:cNvPr id="430" name="Google Shape;430;p47"/>
          <p:cNvSpPr txBox="1">
            <a:spLocks noGrp="1"/>
          </p:cNvSpPr>
          <p:nvPr>
            <p:ph type="title"/>
          </p:nvPr>
        </p:nvSpPr>
        <p:spPr>
          <a:xfrm>
            <a:off x="293525" y="691434"/>
            <a:ext cx="3386400" cy="12798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endParaRPr/>
          </a:p>
        </p:txBody>
      </p:sp>
      <p:cxnSp>
        <p:nvCxnSpPr>
          <p:cNvPr id="431" name="Google Shape;431;p47"/>
          <p:cNvCxnSpPr/>
          <p:nvPr/>
        </p:nvCxnSpPr>
        <p:spPr>
          <a:xfrm>
            <a:off x="293525" y="526934"/>
            <a:ext cx="3830400" cy="0"/>
          </a:xfrm>
          <a:prstGeom prst="straightConnector1">
            <a:avLst/>
          </a:prstGeom>
          <a:noFill/>
          <a:ln w="9525" cap="flat" cmpd="sng">
            <a:solidFill>
              <a:srgbClr val="1E4D2B"/>
            </a:solidFill>
            <a:prstDash val="solid"/>
            <a:round/>
            <a:headEnd type="none" w="med" len="med"/>
            <a:tailEnd type="none" w="med" len="med"/>
          </a:ln>
        </p:spPr>
      </p:cxnSp>
      <p:sp>
        <p:nvSpPr>
          <p:cNvPr id="432" name="Google Shape;432;p47"/>
          <p:cNvSpPr txBox="1">
            <a:spLocks noGrp="1"/>
          </p:cNvSpPr>
          <p:nvPr>
            <p:ph type="body" idx="1"/>
          </p:nvPr>
        </p:nvSpPr>
        <p:spPr>
          <a:xfrm>
            <a:off x="5048375" y="732034"/>
            <a:ext cx="3347400" cy="14070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433" name="Google Shape;433;p47"/>
          <p:cNvSpPr txBox="1">
            <a:spLocks noGrp="1"/>
          </p:cNvSpPr>
          <p:nvPr>
            <p:ph type="body" idx="2"/>
          </p:nvPr>
        </p:nvSpPr>
        <p:spPr>
          <a:xfrm>
            <a:off x="5048375" y="2781634"/>
            <a:ext cx="3347400" cy="14070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434" name="Google Shape;434;p47"/>
          <p:cNvSpPr txBox="1">
            <a:spLocks noGrp="1"/>
          </p:cNvSpPr>
          <p:nvPr>
            <p:ph type="subTitle" idx="3"/>
          </p:nvPr>
        </p:nvSpPr>
        <p:spPr>
          <a:xfrm>
            <a:off x="293525" y="281522"/>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E95917"/>
              </a:buClr>
              <a:buSzPts val="800"/>
              <a:buFont typeface="Inter Medium"/>
              <a:buNone/>
              <a:defRPr sz="800">
                <a:solidFill>
                  <a:srgbClr val="E95917"/>
                </a:solidFill>
                <a:latin typeface="Inter Medium"/>
                <a:ea typeface="Inter Medium"/>
                <a:cs typeface="Inter Medium"/>
                <a:sym typeface="Inter Medium"/>
              </a:defRPr>
            </a:lvl1pPr>
            <a:lvl2pPr lvl="1">
              <a:spcBef>
                <a:spcPts val="0"/>
              </a:spcBef>
              <a:spcAft>
                <a:spcPts val="0"/>
              </a:spcAft>
              <a:buClr>
                <a:srgbClr val="E95917"/>
              </a:buClr>
              <a:buSzPts val="1400"/>
              <a:buNone/>
              <a:defRPr>
                <a:solidFill>
                  <a:srgbClr val="E95917"/>
                </a:solidFill>
              </a:defRPr>
            </a:lvl2pPr>
            <a:lvl3pPr lvl="2">
              <a:spcBef>
                <a:spcPts val="0"/>
              </a:spcBef>
              <a:spcAft>
                <a:spcPts val="0"/>
              </a:spcAft>
              <a:buClr>
                <a:srgbClr val="E95917"/>
              </a:buClr>
              <a:buSzPts val="1400"/>
              <a:buNone/>
              <a:defRPr>
                <a:solidFill>
                  <a:srgbClr val="E95917"/>
                </a:solidFill>
              </a:defRPr>
            </a:lvl3pPr>
            <a:lvl4pPr lvl="3">
              <a:spcBef>
                <a:spcPts val="0"/>
              </a:spcBef>
              <a:spcAft>
                <a:spcPts val="0"/>
              </a:spcAft>
              <a:buClr>
                <a:srgbClr val="E95917"/>
              </a:buClr>
              <a:buSzPts val="1400"/>
              <a:buNone/>
              <a:defRPr>
                <a:solidFill>
                  <a:srgbClr val="E95917"/>
                </a:solidFill>
              </a:defRPr>
            </a:lvl4pPr>
            <a:lvl5pPr lvl="4">
              <a:spcBef>
                <a:spcPts val="0"/>
              </a:spcBef>
              <a:spcAft>
                <a:spcPts val="0"/>
              </a:spcAft>
              <a:buClr>
                <a:srgbClr val="E95917"/>
              </a:buClr>
              <a:buSzPts val="1400"/>
              <a:buNone/>
              <a:defRPr>
                <a:solidFill>
                  <a:srgbClr val="E95917"/>
                </a:solidFill>
              </a:defRPr>
            </a:lvl5pPr>
            <a:lvl6pPr lvl="5">
              <a:spcBef>
                <a:spcPts val="0"/>
              </a:spcBef>
              <a:spcAft>
                <a:spcPts val="0"/>
              </a:spcAft>
              <a:buClr>
                <a:srgbClr val="E95917"/>
              </a:buClr>
              <a:buSzPts val="1400"/>
              <a:buNone/>
              <a:defRPr>
                <a:solidFill>
                  <a:srgbClr val="E95917"/>
                </a:solidFill>
              </a:defRPr>
            </a:lvl6pPr>
            <a:lvl7pPr lvl="6">
              <a:spcBef>
                <a:spcPts val="0"/>
              </a:spcBef>
              <a:spcAft>
                <a:spcPts val="0"/>
              </a:spcAft>
              <a:buClr>
                <a:srgbClr val="E95917"/>
              </a:buClr>
              <a:buSzPts val="1400"/>
              <a:buNone/>
              <a:defRPr>
                <a:solidFill>
                  <a:srgbClr val="E95917"/>
                </a:solidFill>
              </a:defRPr>
            </a:lvl7pPr>
            <a:lvl8pPr lvl="7">
              <a:spcBef>
                <a:spcPts val="0"/>
              </a:spcBef>
              <a:spcAft>
                <a:spcPts val="0"/>
              </a:spcAft>
              <a:buClr>
                <a:srgbClr val="E95917"/>
              </a:buClr>
              <a:buSzPts val="1400"/>
              <a:buNone/>
              <a:defRPr>
                <a:solidFill>
                  <a:srgbClr val="E95917"/>
                </a:solidFill>
              </a:defRPr>
            </a:lvl8pPr>
            <a:lvl9pPr lvl="8">
              <a:spcBef>
                <a:spcPts val="0"/>
              </a:spcBef>
              <a:spcAft>
                <a:spcPts val="0"/>
              </a:spcAft>
              <a:buClr>
                <a:srgbClr val="E95917"/>
              </a:buClr>
              <a:buSzPts val="1400"/>
              <a:buNone/>
              <a:defRPr>
                <a:solidFill>
                  <a:srgbClr val="E95917"/>
                </a:solidFill>
              </a:defRPr>
            </a:lvl9pPr>
          </a:lstStyle>
          <a:p>
            <a:endParaRPr/>
          </a:p>
        </p:txBody>
      </p:sp>
      <p:sp>
        <p:nvSpPr>
          <p:cNvPr id="435" name="Google Shape;435;p47"/>
          <p:cNvSpPr txBox="1">
            <a:spLocks noGrp="1"/>
          </p:cNvSpPr>
          <p:nvPr>
            <p:ph type="subTitle" idx="4"/>
          </p:nvPr>
        </p:nvSpPr>
        <p:spPr>
          <a:xfrm>
            <a:off x="5048375" y="281522"/>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E95917"/>
              </a:buClr>
              <a:buSzPts val="800"/>
              <a:buFont typeface="Inter Medium"/>
              <a:buNone/>
              <a:defRPr sz="800">
                <a:solidFill>
                  <a:srgbClr val="E95917"/>
                </a:solidFill>
                <a:latin typeface="Inter Medium"/>
                <a:ea typeface="Inter Medium"/>
                <a:cs typeface="Inter Medium"/>
                <a:sym typeface="Inter Medium"/>
              </a:defRPr>
            </a:lvl1pPr>
            <a:lvl2pPr lvl="1">
              <a:spcBef>
                <a:spcPts val="0"/>
              </a:spcBef>
              <a:spcAft>
                <a:spcPts val="0"/>
              </a:spcAft>
              <a:buClr>
                <a:srgbClr val="E95917"/>
              </a:buClr>
              <a:buSzPts val="1400"/>
              <a:buNone/>
              <a:defRPr>
                <a:solidFill>
                  <a:srgbClr val="E95917"/>
                </a:solidFill>
              </a:defRPr>
            </a:lvl2pPr>
            <a:lvl3pPr lvl="2">
              <a:spcBef>
                <a:spcPts val="0"/>
              </a:spcBef>
              <a:spcAft>
                <a:spcPts val="0"/>
              </a:spcAft>
              <a:buClr>
                <a:srgbClr val="E95917"/>
              </a:buClr>
              <a:buSzPts val="1400"/>
              <a:buNone/>
              <a:defRPr>
                <a:solidFill>
                  <a:srgbClr val="E95917"/>
                </a:solidFill>
              </a:defRPr>
            </a:lvl3pPr>
            <a:lvl4pPr lvl="3">
              <a:spcBef>
                <a:spcPts val="0"/>
              </a:spcBef>
              <a:spcAft>
                <a:spcPts val="0"/>
              </a:spcAft>
              <a:buClr>
                <a:srgbClr val="E95917"/>
              </a:buClr>
              <a:buSzPts val="1400"/>
              <a:buNone/>
              <a:defRPr>
                <a:solidFill>
                  <a:srgbClr val="E95917"/>
                </a:solidFill>
              </a:defRPr>
            </a:lvl4pPr>
            <a:lvl5pPr lvl="4">
              <a:spcBef>
                <a:spcPts val="0"/>
              </a:spcBef>
              <a:spcAft>
                <a:spcPts val="0"/>
              </a:spcAft>
              <a:buClr>
                <a:srgbClr val="E95917"/>
              </a:buClr>
              <a:buSzPts val="1400"/>
              <a:buNone/>
              <a:defRPr>
                <a:solidFill>
                  <a:srgbClr val="E95917"/>
                </a:solidFill>
              </a:defRPr>
            </a:lvl5pPr>
            <a:lvl6pPr lvl="5">
              <a:spcBef>
                <a:spcPts val="0"/>
              </a:spcBef>
              <a:spcAft>
                <a:spcPts val="0"/>
              </a:spcAft>
              <a:buClr>
                <a:srgbClr val="E95917"/>
              </a:buClr>
              <a:buSzPts val="1400"/>
              <a:buNone/>
              <a:defRPr>
                <a:solidFill>
                  <a:srgbClr val="E95917"/>
                </a:solidFill>
              </a:defRPr>
            </a:lvl6pPr>
            <a:lvl7pPr lvl="6">
              <a:spcBef>
                <a:spcPts val="0"/>
              </a:spcBef>
              <a:spcAft>
                <a:spcPts val="0"/>
              </a:spcAft>
              <a:buClr>
                <a:srgbClr val="E95917"/>
              </a:buClr>
              <a:buSzPts val="1400"/>
              <a:buNone/>
              <a:defRPr>
                <a:solidFill>
                  <a:srgbClr val="E95917"/>
                </a:solidFill>
              </a:defRPr>
            </a:lvl7pPr>
            <a:lvl8pPr lvl="7">
              <a:spcBef>
                <a:spcPts val="0"/>
              </a:spcBef>
              <a:spcAft>
                <a:spcPts val="0"/>
              </a:spcAft>
              <a:buClr>
                <a:srgbClr val="E95917"/>
              </a:buClr>
              <a:buSzPts val="1400"/>
              <a:buNone/>
              <a:defRPr>
                <a:solidFill>
                  <a:srgbClr val="E95917"/>
                </a:solidFill>
              </a:defRPr>
            </a:lvl8pPr>
            <a:lvl9pPr lvl="8">
              <a:spcBef>
                <a:spcPts val="0"/>
              </a:spcBef>
              <a:spcAft>
                <a:spcPts val="0"/>
              </a:spcAft>
              <a:buClr>
                <a:srgbClr val="E95917"/>
              </a:buClr>
              <a:buSzPts val="1400"/>
              <a:buNone/>
              <a:defRPr>
                <a:solidFill>
                  <a:srgbClr val="E95917"/>
                </a:solidFill>
              </a:defRPr>
            </a:lvl9pPr>
          </a:lstStyle>
          <a:p>
            <a:endParaRPr/>
          </a:p>
        </p:txBody>
      </p:sp>
      <p:sp>
        <p:nvSpPr>
          <p:cNvPr id="436" name="Google Shape;436;p47"/>
          <p:cNvSpPr txBox="1">
            <a:spLocks noGrp="1"/>
          </p:cNvSpPr>
          <p:nvPr>
            <p:ph type="subTitle" idx="5"/>
          </p:nvPr>
        </p:nvSpPr>
        <p:spPr>
          <a:xfrm>
            <a:off x="5048375" y="2317422"/>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E95917"/>
              </a:buClr>
              <a:buSzPts val="800"/>
              <a:buFont typeface="Inter Medium"/>
              <a:buNone/>
              <a:defRPr sz="800">
                <a:solidFill>
                  <a:srgbClr val="E95917"/>
                </a:solidFill>
                <a:latin typeface="Inter Medium"/>
                <a:ea typeface="Inter Medium"/>
                <a:cs typeface="Inter Medium"/>
                <a:sym typeface="Inter Medium"/>
              </a:defRPr>
            </a:lvl1pPr>
            <a:lvl2pPr lvl="1">
              <a:spcBef>
                <a:spcPts val="0"/>
              </a:spcBef>
              <a:spcAft>
                <a:spcPts val="0"/>
              </a:spcAft>
              <a:buClr>
                <a:srgbClr val="E95917"/>
              </a:buClr>
              <a:buSzPts val="1400"/>
              <a:buNone/>
              <a:defRPr>
                <a:solidFill>
                  <a:srgbClr val="E95917"/>
                </a:solidFill>
              </a:defRPr>
            </a:lvl2pPr>
            <a:lvl3pPr lvl="2">
              <a:spcBef>
                <a:spcPts val="0"/>
              </a:spcBef>
              <a:spcAft>
                <a:spcPts val="0"/>
              </a:spcAft>
              <a:buClr>
                <a:srgbClr val="E95917"/>
              </a:buClr>
              <a:buSzPts val="1400"/>
              <a:buNone/>
              <a:defRPr>
                <a:solidFill>
                  <a:srgbClr val="E95917"/>
                </a:solidFill>
              </a:defRPr>
            </a:lvl3pPr>
            <a:lvl4pPr lvl="3">
              <a:spcBef>
                <a:spcPts val="0"/>
              </a:spcBef>
              <a:spcAft>
                <a:spcPts val="0"/>
              </a:spcAft>
              <a:buClr>
                <a:srgbClr val="E95917"/>
              </a:buClr>
              <a:buSzPts val="1400"/>
              <a:buNone/>
              <a:defRPr>
                <a:solidFill>
                  <a:srgbClr val="E95917"/>
                </a:solidFill>
              </a:defRPr>
            </a:lvl4pPr>
            <a:lvl5pPr lvl="4">
              <a:spcBef>
                <a:spcPts val="0"/>
              </a:spcBef>
              <a:spcAft>
                <a:spcPts val="0"/>
              </a:spcAft>
              <a:buClr>
                <a:srgbClr val="E95917"/>
              </a:buClr>
              <a:buSzPts val="1400"/>
              <a:buNone/>
              <a:defRPr>
                <a:solidFill>
                  <a:srgbClr val="E95917"/>
                </a:solidFill>
              </a:defRPr>
            </a:lvl5pPr>
            <a:lvl6pPr lvl="5">
              <a:spcBef>
                <a:spcPts val="0"/>
              </a:spcBef>
              <a:spcAft>
                <a:spcPts val="0"/>
              </a:spcAft>
              <a:buClr>
                <a:srgbClr val="E95917"/>
              </a:buClr>
              <a:buSzPts val="1400"/>
              <a:buNone/>
              <a:defRPr>
                <a:solidFill>
                  <a:srgbClr val="E95917"/>
                </a:solidFill>
              </a:defRPr>
            </a:lvl6pPr>
            <a:lvl7pPr lvl="6">
              <a:spcBef>
                <a:spcPts val="0"/>
              </a:spcBef>
              <a:spcAft>
                <a:spcPts val="0"/>
              </a:spcAft>
              <a:buClr>
                <a:srgbClr val="E95917"/>
              </a:buClr>
              <a:buSzPts val="1400"/>
              <a:buNone/>
              <a:defRPr>
                <a:solidFill>
                  <a:srgbClr val="E95917"/>
                </a:solidFill>
              </a:defRPr>
            </a:lvl7pPr>
            <a:lvl8pPr lvl="7">
              <a:spcBef>
                <a:spcPts val="0"/>
              </a:spcBef>
              <a:spcAft>
                <a:spcPts val="0"/>
              </a:spcAft>
              <a:buClr>
                <a:srgbClr val="E95917"/>
              </a:buClr>
              <a:buSzPts val="1400"/>
              <a:buNone/>
              <a:defRPr>
                <a:solidFill>
                  <a:srgbClr val="E95917"/>
                </a:solidFill>
              </a:defRPr>
            </a:lvl8pPr>
            <a:lvl9pPr lvl="8">
              <a:spcBef>
                <a:spcPts val="0"/>
              </a:spcBef>
              <a:spcAft>
                <a:spcPts val="0"/>
              </a:spcAft>
              <a:buClr>
                <a:srgbClr val="E95917"/>
              </a:buClr>
              <a:buSzPts val="1400"/>
              <a:buNone/>
              <a:defRPr>
                <a:solidFill>
                  <a:srgbClr val="E95917"/>
                </a:solidFill>
              </a:defRPr>
            </a:lvl9pPr>
          </a:lstStyle>
          <a:p>
            <a:endParaRPr/>
          </a:p>
        </p:txBody>
      </p:sp>
      <p:sp>
        <p:nvSpPr>
          <p:cNvPr id="437" name="Google Shape;437;p47"/>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438" name="Google Shape;438;p47"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cxnSp>
        <p:nvCxnSpPr>
          <p:cNvPr id="439" name="Google Shape;439;p47"/>
          <p:cNvCxnSpPr/>
          <p:nvPr/>
        </p:nvCxnSpPr>
        <p:spPr>
          <a:xfrm>
            <a:off x="5048382" y="527434"/>
            <a:ext cx="3830400" cy="0"/>
          </a:xfrm>
          <a:prstGeom prst="straightConnector1">
            <a:avLst/>
          </a:prstGeom>
          <a:noFill/>
          <a:ln w="9525" cap="flat" cmpd="sng">
            <a:solidFill>
              <a:srgbClr val="1E4D2B"/>
            </a:solidFill>
            <a:prstDash val="solid"/>
            <a:round/>
            <a:headEnd type="none" w="med" len="med"/>
            <a:tailEnd type="none" w="med" len="med"/>
          </a:ln>
        </p:spPr>
      </p:cxnSp>
      <p:cxnSp>
        <p:nvCxnSpPr>
          <p:cNvPr id="440" name="Google Shape;440;p47"/>
          <p:cNvCxnSpPr/>
          <p:nvPr/>
        </p:nvCxnSpPr>
        <p:spPr>
          <a:xfrm>
            <a:off x="5048382" y="2559556"/>
            <a:ext cx="38304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ext Heavy 10">
  <p:cSld name="TITLE_AND_BODY_2_1_1_1_1_1_1_1_1_1_1_2">
    <p:bg>
      <p:bgPr>
        <a:solidFill>
          <a:srgbClr val="F0EEEB"/>
        </a:solidFill>
        <a:effectLst/>
      </p:bgPr>
    </p:bg>
    <p:spTree>
      <p:nvGrpSpPr>
        <p:cNvPr id="1" name="Shape 441"/>
        <p:cNvGrpSpPr/>
        <p:nvPr/>
      </p:nvGrpSpPr>
      <p:grpSpPr>
        <a:xfrm>
          <a:off x="0" y="0"/>
          <a:ext cx="0" cy="0"/>
          <a:chOff x="0" y="0"/>
          <a:chExt cx="0" cy="0"/>
        </a:xfrm>
      </p:grpSpPr>
      <p:sp>
        <p:nvSpPr>
          <p:cNvPr id="442" name="Google Shape;442;p48"/>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sp>
        <p:nvSpPr>
          <p:cNvPr id="443" name="Google Shape;443;p48"/>
          <p:cNvSpPr txBox="1">
            <a:spLocks noGrp="1"/>
          </p:cNvSpPr>
          <p:nvPr>
            <p:ph type="title"/>
          </p:nvPr>
        </p:nvSpPr>
        <p:spPr>
          <a:xfrm>
            <a:off x="293525" y="691434"/>
            <a:ext cx="3386400" cy="12798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endParaRPr/>
          </a:p>
        </p:txBody>
      </p:sp>
      <p:cxnSp>
        <p:nvCxnSpPr>
          <p:cNvPr id="444" name="Google Shape;444;p48"/>
          <p:cNvCxnSpPr/>
          <p:nvPr/>
        </p:nvCxnSpPr>
        <p:spPr>
          <a:xfrm>
            <a:off x="293525" y="526934"/>
            <a:ext cx="3830400" cy="0"/>
          </a:xfrm>
          <a:prstGeom prst="straightConnector1">
            <a:avLst/>
          </a:prstGeom>
          <a:noFill/>
          <a:ln w="9525" cap="flat" cmpd="sng">
            <a:solidFill>
              <a:srgbClr val="1E4D2B"/>
            </a:solidFill>
            <a:prstDash val="solid"/>
            <a:round/>
            <a:headEnd type="none" w="med" len="med"/>
            <a:tailEnd type="none" w="med" len="med"/>
          </a:ln>
        </p:spPr>
      </p:cxnSp>
      <p:sp>
        <p:nvSpPr>
          <p:cNvPr id="445" name="Google Shape;445;p48"/>
          <p:cNvSpPr txBox="1">
            <a:spLocks noGrp="1"/>
          </p:cNvSpPr>
          <p:nvPr>
            <p:ph type="body" idx="1"/>
          </p:nvPr>
        </p:nvSpPr>
        <p:spPr>
          <a:xfrm>
            <a:off x="5048375" y="732034"/>
            <a:ext cx="3347400" cy="14070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446" name="Google Shape;446;p48"/>
          <p:cNvSpPr txBox="1">
            <a:spLocks noGrp="1"/>
          </p:cNvSpPr>
          <p:nvPr>
            <p:ph type="body" idx="2"/>
          </p:nvPr>
        </p:nvSpPr>
        <p:spPr>
          <a:xfrm>
            <a:off x="5048375" y="2781634"/>
            <a:ext cx="3347400" cy="14070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447" name="Google Shape;447;p48"/>
          <p:cNvSpPr txBox="1">
            <a:spLocks noGrp="1"/>
          </p:cNvSpPr>
          <p:nvPr>
            <p:ph type="subTitle" idx="3"/>
          </p:nvPr>
        </p:nvSpPr>
        <p:spPr>
          <a:xfrm>
            <a:off x="293525" y="281522"/>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E95917"/>
              </a:buClr>
              <a:buSzPts val="800"/>
              <a:buFont typeface="Inter Medium"/>
              <a:buNone/>
              <a:defRPr sz="800">
                <a:solidFill>
                  <a:srgbClr val="E95917"/>
                </a:solidFill>
                <a:latin typeface="Inter Medium"/>
                <a:ea typeface="Inter Medium"/>
                <a:cs typeface="Inter Medium"/>
                <a:sym typeface="Inter Medium"/>
              </a:defRPr>
            </a:lvl1pPr>
            <a:lvl2pPr lvl="1">
              <a:spcBef>
                <a:spcPts val="0"/>
              </a:spcBef>
              <a:spcAft>
                <a:spcPts val="0"/>
              </a:spcAft>
              <a:buClr>
                <a:srgbClr val="E95917"/>
              </a:buClr>
              <a:buSzPts val="1400"/>
              <a:buNone/>
              <a:defRPr>
                <a:solidFill>
                  <a:srgbClr val="E95917"/>
                </a:solidFill>
              </a:defRPr>
            </a:lvl2pPr>
            <a:lvl3pPr lvl="2">
              <a:spcBef>
                <a:spcPts val="0"/>
              </a:spcBef>
              <a:spcAft>
                <a:spcPts val="0"/>
              </a:spcAft>
              <a:buClr>
                <a:srgbClr val="E95917"/>
              </a:buClr>
              <a:buSzPts val="1400"/>
              <a:buNone/>
              <a:defRPr>
                <a:solidFill>
                  <a:srgbClr val="E95917"/>
                </a:solidFill>
              </a:defRPr>
            </a:lvl3pPr>
            <a:lvl4pPr lvl="3">
              <a:spcBef>
                <a:spcPts val="0"/>
              </a:spcBef>
              <a:spcAft>
                <a:spcPts val="0"/>
              </a:spcAft>
              <a:buClr>
                <a:srgbClr val="E95917"/>
              </a:buClr>
              <a:buSzPts val="1400"/>
              <a:buNone/>
              <a:defRPr>
                <a:solidFill>
                  <a:srgbClr val="E95917"/>
                </a:solidFill>
              </a:defRPr>
            </a:lvl4pPr>
            <a:lvl5pPr lvl="4">
              <a:spcBef>
                <a:spcPts val="0"/>
              </a:spcBef>
              <a:spcAft>
                <a:spcPts val="0"/>
              </a:spcAft>
              <a:buClr>
                <a:srgbClr val="E95917"/>
              </a:buClr>
              <a:buSzPts val="1400"/>
              <a:buNone/>
              <a:defRPr>
                <a:solidFill>
                  <a:srgbClr val="E95917"/>
                </a:solidFill>
              </a:defRPr>
            </a:lvl5pPr>
            <a:lvl6pPr lvl="5">
              <a:spcBef>
                <a:spcPts val="0"/>
              </a:spcBef>
              <a:spcAft>
                <a:spcPts val="0"/>
              </a:spcAft>
              <a:buClr>
                <a:srgbClr val="E95917"/>
              </a:buClr>
              <a:buSzPts val="1400"/>
              <a:buNone/>
              <a:defRPr>
                <a:solidFill>
                  <a:srgbClr val="E95917"/>
                </a:solidFill>
              </a:defRPr>
            </a:lvl6pPr>
            <a:lvl7pPr lvl="6">
              <a:spcBef>
                <a:spcPts val="0"/>
              </a:spcBef>
              <a:spcAft>
                <a:spcPts val="0"/>
              </a:spcAft>
              <a:buClr>
                <a:srgbClr val="E95917"/>
              </a:buClr>
              <a:buSzPts val="1400"/>
              <a:buNone/>
              <a:defRPr>
                <a:solidFill>
                  <a:srgbClr val="E95917"/>
                </a:solidFill>
              </a:defRPr>
            </a:lvl7pPr>
            <a:lvl8pPr lvl="7">
              <a:spcBef>
                <a:spcPts val="0"/>
              </a:spcBef>
              <a:spcAft>
                <a:spcPts val="0"/>
              </a:spcAft>
              <a:buClr>
                <a:srgbClr val="E95917"/>
              </a:buClr>
              <a:buSzPts val="1400"/>
              <a:buNone/>
              <a:defRPr>
                <a:solidFill>
                  <a:srgbClr val="E95917"/>
                </a:solidFill>
              </a:defRPr>
            </a:lvl8pPr>
            <a:lvl9pPr lvl="8">
              <a:spcBef>
                <a:spcPts val="0"/>
              </a:spcBef>
              <a:spcAft>
                <a:spcPts val="0"/>
              </a:spcAft>
              <a:buClr>
                <a:srgbClr val="E95917"/>
              </a:buClr>
              <a:buSzPts val="1400"/>
              <a:buNone/>
              <a:defRPr>
                <a:solidFill>
                  <a:srgbClr val="E95917"/>
                </a:solidFill>
              </a:defRPr>
            </a:lvl9pPr>
          </a:lstStyle>
          <a:p>
            <a:endParaRPr/>
          </a:p>
        </p:txBody>
      </p:sp>
      <p:sp>
        <p:nvSpPr>
          <p:cNvPr id="448" name="Google Shape;448;p48"/>
          <p:cNvSpPr txBox="1">
            <a:spLocks noGrp="1"/>
          </p:cNvSpPr>
          <p:nvPr>
            <p:ph type="subTitle" idx="4"/>
          </p:nvPr>
        </p:nvSpPr>
        <p:spPr>
          <a:xfrm>
            <a:off x="5048375" y="281522"/>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E95917"/>
              </a:buClr>
              <a:buSzPts val="800"/>
              <a:buFont typeface="Inter Medium"/>
              <a:buNone/>
              <a:defRPr sz="800">
                <a:solidFill>
                  <a:srgbClr val="E95917"/>
                </a:solidFill>
                <a:latin typeface="Inter Medium"/>
                <a:ea typeface="Inter Medium"/>
                <a:cs typeface="Inter Medium"/>
                <a:sym typeface="Inter Medium"/>
              </a:defRPr>
            </a:lvl1pPr>
            <a:lvl2pPr lvl="1">
              <a:spcBef>
                <a:spcPts val="0"/>
              </a:spcBef>
              <a:spcAft>
                <a:spcPts val="0"/>
              </a:spcAft>
              <a:buClr>
                <a:srgbClr val="E95917"/>
              </a:buClr>
              <a:buSzPts val="1400"/>
              <a:buNone/>
              <a:defRPr>
                <a:solidFill>
                  <a:srgbClr val="E95917"/>
                </a:solidFill>
              </a:defRPr>
            </a:lvl2pPr>
            <a:lvl3pPr lvl="2">
              <a:spcBef>
                <a:spcPts val="0"/>
              </a:spcBef>
              <a:spcAft>
                <a:spcPts val="0"/>
              </a:spcAft>
              <a:buClr>
                <a:srgbClr val="E95917"/>
              </a:buClr>
              <a:buSzPts val="1400"/>
              <a:buNone/>
              <a:defRPr>
                <a:solidFill>
                  <a:srgbClr val="E95917"/>
                </a:solidFill>
              </a:defRPr>
            </a:lvl3pPr>
            <a:lvl4pPr lvl="3">
              <a:spcBef>
                <a:spcPts val="0"/>
              </a:spcBef>
              <a:spcAft>
                <a:spcPts val="0"/>
              </a:spcAft>
              <a:buClr>
                <a:srgbClr val="E95917"/>
              </a:buClr>
              <a:buSzPts val="1400"/>
              <a:buNone/>
              <a:defRPr>
                <a:solidFill>
                  <a:srgbClr val="E95917"/>
                </a:solidFill>
              </a:defRPr>
            </a:lvl4pPr>
            <a:lvl5pPr lvl="4">
              <a:spcBef>
                <a:spcPts val="0"/>
              </a:spcBef>
              <a:spcAft>
                <a:spcPts val="0"/>
              </a:spcAft>
              <a:buClr>
                <a:srgbClr val="E95917"/>
              </a:buClr>
              <a:buSzPts val="1400"/>
              <a:buNone/>
              <a:defRPr>
                <a:solidFill>
                  <a:srgbClr val="E95917"/>
                </a:solidFill>
              </a:defRPr>
            </a:lvl5pPr>
            <a:lvl6pPr lvl="5">
              <a:spcBef>
                <a:spcPts val="0"/>
              </a:spcBef>
              <a:spcAft>
                <a:spcPts val="0"/>
              </a:spcAft>
              <a:buClr>
                <a:srgbClr val="E95917"/>
              </a:buClr>
              <a:buSzPts val="1400"/>
              <a:buNone/>
              <a:defRPr>
                <a:solidFill>
                  <a:srgbClr val="E95917"/>
                </a:solidFill>
              </a:defRPr>
            </a:lvl6pPr>
            <a:lvl7pPr lvl="6">
              <a:spcBef>
                <a:spcPts val="0"/>
              </a:spcBef>
              <a:spcAft>
                <a:spcPts val="0"/>
              </a:spcAft>
              <a:buClr>
                <a:srgbClr val="E95917"/>
              </a:buClr>
              <a:buSzPts val="1400"/>
              <a:buNone/>
              <a:defRPr>
                <a:solidFill>
                  <a:srgbClr val="E95917"/>
                </a:solidFill>
              </a:defRPr>
            </a:lvl7pPr>
            <a:lvl8pPr lvl="7">
              <a:spcBef>
                <a:spcPts val="0"/>
              </a:spcBef>
              <a:spcAft>
                <a:spcPts val="0"/>
              </a:spcAft>
              <a:buClr>
                <a:srgbClr val="E95917"/>
              </a:buClr>
              <a:buSzPts val="1400"/>
              <a:buNone/>
              <a:defRPr>
                <a:solidFill>
                  <a:srgbClr val="E95917"/>
                </a:solidFill>
              </a:defRPr>
            </a:lvl8pPr>
            <a:lvl9pPr lvl="8">
              <a:spcBef>
                <a:spcPts val="0"/>
              </a:spcBef>
              <a:spcAft>
                <a:spcPts val="0"/>
              </a:spcAft>
              <a:buClr>
                <a:srgbClr val="E95917"/>
              </a:buClr>
              <a:buSzPts val="1400"/>
              <a:buNone/>
              <a:defRPr>
                <a:solidFill>
                  <a:srgbClr val="E95917"/>
                </a:solidFill>
              </a:defRPr>
            </a:lvl9pPr>
          </a:lstStyle>
          <a:p>
            <a:endParaRPr/>
          </a:p>
        </p:txBody>
      </p:sp>
      <p:sp>
        <p:nvSpPr>
          <p:cNvPr id="449" name="Google Shape;449;p48"/>
          <p:cNvSpPr txBox="1">
            <a:spLocks noGrp="1"/>
          </p:cNvSpPr>
          <p:nvPr>
            <p:ph type="subTitle" idx="5"/>
          </p:nvPr>
        </p:nvSpPr>
        <p:spPr>
          <a:xfrm>
            <a:off x="5048375" y="2317422"/>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E95917"/>
              </a:buClr>
              <a:buSzPts val="800"/>
              <a:buFont typeface="Inter Medium"/>
              <a:buNone/>
              <a:defRPr sz="800">
                <a:solidFill>
                  <a:srgbClr val="E95917"/>
                </a:solidFill>
                <a:latin typeface="Inter Medium"/>
                <a:ea typeface="Inter Medium"/>
                <a:cs typeface="Inter Medium"/>
                <a:sym typeface="Inter Medium"/>
              </a:defRPr>
            </a:lvl1pPr>
            <a:lvl2pPr lvl="1">
              <a:spcBef>
                <a:spcPts val="0"/>
              </a:spcBef>
              <a:spcAft>
                <a:spcPts val="0"/>
              </a:spcAft>
              <a:buClr>
                <a:srgbClr val="E95917"/>
              </a:buClr>
              <a:buSzPts val="1400"/>
              <a:buNone/>
              <a:defRPr>
                <a:solidFill>
                  <a:srgbClr val="E95917"/>
                </a:solidFill>
              </a:defRPr>
            </a:lvl2pPr>
            <a:lvl3pPr lvl="2">
              <a:spcBef>
                <a:spcPts val="0"/>
              </a:spcBef>
              <a:spcAft>
                <a:spcPts val="0"/>
              </a:spcAft>
              <a:buClr>
                <a:srgbClr val="E95917"/>
              </a:buClr>
              <a:buSzPts val="1400"/>
              <a:buNone/>
              <a:defRPr>
                <a:solidFill>
                  <a:srgbClr val="E95917"/>
                </a:solidFill>
              </a:defRPr>
            </a:lvl3pPr>
            <a:lvl4pPr lvl="3">
              <a:spcBef>
                <a:spcPts val="0"/>
              </a:spcBef>
              <a:spcAft>
                <a:spcPts val="0"/>
              </a:spcAft>
              <a:buClr>
                <a:srgbClr val="E95917"/>
              </a:buClr>
              <a:buSzPts val="1400"/>
              <a:buNone/>
              <a:defRPr>
                <a:solidFill>
                  <a:srgbClr val="E95917"/>
                </a:solidFill>
              </a:defRPr>
            </a:lvl4pPr>
            <a:lvl5pPr lvl="4">
              <a:spcBef>
                <a:spcPts val="0"/>
              </a:spcBef>
              <a:spcAft>
                <a:spcPts val="0"/>
              </a:spcAft>
              <a:buClr>
                <a:srgbClr val="E95917"/>
              </a:buClr>
              <a:buSzPts val="1400"/>
              <a:buNone/>
              <a:defRPr>
                <a:solidFill>
                  <a:srgbClr val="E95917"/>
                </a:solidFill>
              </a:defRPr>
            </a:lvl5pPr>
            <a:lvl6pPr lvl="5">
              <a:spcBef>
                <a:spcPts val="0"/>
              </a:spcBef>
              <a:spcAft>
                <a:spcPts val="0"/>
              </a:spcAft>
              <a:buClr>
                <a:srgbClr val="E95917"/>
              </a:buClr>
              <a:buSzPts val="1400"/>
              <a:buNone/>
              <a:defRPr>
                <a:solidFill>
                  <a:srgbClr val="E95917"/>
                </a:solidFill>
              </a:defRPr>
            </a:lvl6pPr>
            <a:lvl7pPr lvl="6">
              <a:spcBef>
                <a:spcPts val="0"/>
              </a:spcBef>
              <a:spcAft>
                <a:spcPts val="0"/>
              </a:spcAft>
              <a:buClr>
                <a:srgbClr val="E95917"/>
              </a:buClr>
              <a:buSzPts val="1400"/>
              <a:buNone/>
              <a:defRPr>
                <a:solidFill>
                  <a:srgbClr val="E95917"/>
                </a:solidFill>
              </a:defRPr>
            </a:lvl7pPr>
            <a:lvl8pPr lvl="7">
              <a:spcBef>
                <a:spcPts val="0"/>
              </a:spcBef>
              <a:spcAft>
                <a:spcPts val="0"/>
              </a:spcAft>
              <a:buClr>
                <a:srgbClr val="E95917"/>
              </a:buClr>
              <a:buSzPts val="1400"/>
              <a:buNone/>
              <a:defRPr>
                <a:solidFill>
                  <a:srgbClr val="E95917"/>
                </a:solidFill>
              </a:defRPr>
            </a:lvl8pPr>
            <a:lvl9pPr lvl="8">
              <a:spcBef>
                <a:spcPts val="0"/>
              </a:spcBef>
              <a:spcAft>
                <a:spcPts val="0"/>
              </a:spcAft>
              <a:buClr>
                <a:srgbClr val="E95917"/>
              </a:buClr>
              <a:buSzPts val="1400"/>
              <a:buNone/>
              <a:defRPr>
                <a:solidFill>
                  <a:srgbClr val="E95917"/>
                </a:solidFill>
              </a:defRPr>
            </a:lvl9pPr>
          </a:lstStyle>
          <a:p>
            <a:endParaRPr/>
          </a:p>
        </p:txBody>
      </p:sp>
      <p:pic>
        <p:nvPicPr>
          <p:cNvPr id="450" name="Google Shape;450;p48"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cxnSp>
        <p:nvCxnSpPr>
          <p:cNvPr id="451" name="Google Shape;451;p48"/>
          <p:cNvCxnSpPr/>
          <p:nvPr/>
        </p:nvCxnSpPr>
        <p:spPr>
          <a:xfrm>
            <a:off x="5048382" y="527434"/>
            <a:ext cx="3830400" cy="0"/>
          </a:xfrm>
          <a:prstGeom prst="straightConnector1">
            <a:avLst/>
          </a:prstGeom>
          <a:noFill/>
          <a:ln w="9525" cap="flat" cmpd="sng">
            <a:solidFill>
              <a:srgbClr val="1E4D2B"/>
            </a:solidFill>
            <a:prstDash val="solid"/>
            <a:round/>
            <a:headEnd type="none" w="med" len="med"/>
            <a:tailEnd type="none" w="med" len="med"/>
          </a:ln>
        </p:spPr>
      </p:cxnSp>
      <p:cxnSp>
        <p:nvCxnSpPr>
          <p:cNvPr id="452" name="Google Shape;452;p48"/>
          <p:cNvCxnSpPr/>
          <p:nvPr/>
        </p:nvCxnSpPr>
        <p:spPr>
          <a:xfrm>
            <a:off x="5048382" y="2559556"/>
            <a:ext cx="38304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ext Heavy 11">
  <p:cSld name="TITLE_AND_BODY_2_1_1_1_1_1_1_1_1_1_1_2_1">
    <p:bg>
      <p:bgPr>
        <a:solidFill>
          <a:srgbClr val="D6F0B4"/>
        </a:solidFill>
        <a:effectLst/>
      </p:bgPr>
    </p:bg>
    <p:spTree>
      <p:nvGrpSpPr>
        <p:cNvPr id="1" name="Shape 453"/>
        <p:cNvGrpSpPr/>
        <p:nvPr/>
      </p:nvGrpSpPr>
      <p:grpSpPr>
        <a:xfrm>
          <a:off x="0" y="0"/>
          <a:ext cx="0" cy="0"/>
          <a:chOff x="0" y="0"/>
          <a:chExt cx="0" cy="0"/>
        </a:xfrm>
      </p:grpSpPr>
      <p:sp>
        <p:nvSpPr>
          <p:cNvPr id="454" name="Google Shape;454;p49"/>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B2DD79"/>
                </a:solidFill>
                <a:latin typeface="Inter Medium"/>
                <a:ea typeface="Inter Medium"/>
                <a:cs typeface="Inter Medium"/>
                <a:sym typeface="Inter Medium"/>
              </a:rPr>
              <a:t>CONFIDENTIAL</a:t>
            </a:r>
            <a:endParaRPr sz="500">
              <a:solidFill>
                <a:srgbClr val="B2DD79"/>
              </a:solidFill>
              <a:latin typeface="Inter Medium"/>
              <a:ea typeface="Inter Medium"/>
              <a:cs typeface="Inter Medium"/>
              <a:sym typeface="Inter Medium"/>
            </a:endParaRPr>
          </a:p>
        </p:txBody>
      </p:sp>
      <p:sp>
        <p:nvSpPr>
          <p:cNvPr id="455" name="Google Shape;455;p49"/>
          <p:cNvSpPr txBox="1">
            <a:spLocks noGrp="1"/>
          </p:cNvSpPr>
          <p:nvPr>
            <p:ph type="title"/>
          </p:nvPr>
        </p:nvSpPr>
        <p:spPr>
          <a:xfrm>
            <a:off x="293525" y="691434"/>
            <a:ext cx="3386400" cy="12798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endParaRPr/>
          </a:p>
        </p:txBody>
      </p:sp>
      <p:cxnSp>
        <p:nvCxnSpPr>
          <p:cNvPr id="456" name="Google Shape;456;p49"/>
          <p:cNvCxnSpPr/>
          <p:nvPr/>
        </p:nvCxnSpPr>
        <p:spPr>
          <a:xfrm>
            <a:off x="293525" y="526934"/>
            <a:ext cx="3830400" cy="0"/>
          </a:xfrm>
          <a:prstGeom prst="straightConnector1">
            <a:avLst/>
          </a:prstGeom>
          <a:noFill/>
          <a:ln w="9525" cap="flat" cmpd="sng">
            <a:solidFill>
              <a:srgbClr val="1E4D2B"/>
            </a:solidFill>
            <a:prstDash val="solid"/>
            <a:round/>
            <a:headEnd type="none" w="med" len="med"/>
            <a:tailEnd type="none" w="med" len="med"/>
          </a:ln>
        </p:spPr>
      </p:cxnSp>
      <p:sp>
        <p:nvSpPr>
          <p:cNvPr id="457" name="Google Shape;457;p49"/>
          <p:cNvSpPr txBox="1">
            <a:spLocks noGrp="1"/>
          </p:cNvSpPr>
          <p:nvPr>
            <p:ph type="body" idx="1"/>
          </p:nvPr>
        </p:nvSpPr>
        <p:spPr>
          <a:xfrm>
            <a:off x="5048375" y="732034"/>
            <a:ext cx="3347400" cy="14070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458" name="Google Shape;458;p49"/>
          <p:cNvSpPr txBox="1">
            <a:spLocks noGrp="1"/>
          </p:cNvSpPr>
          <p:nvPr>
            <p:ph type="body" idx="2"/>
          </p:nvPr>
        </p:nvSpPr>
        <p:spPr>
          <a:xfrm>
            <a:off x="5048375" y="2781634"/>
            <a:ext cx="3347400" cy="14070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459" name="Google Shape;459;p49"/>
          <p:cNvSpPr txBox="1">
            <a:spLocks noGrp="1"/>
          </p:cNvSpPr>
          <p:nvPr>
            <p:ph type="subTitle" idx="3"/>
          </p:nvPr>
        </p:nvSpPr>
        <p:spPr>
          <a:xfrm>
            <a:off x="293525" y="281522"/>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400"/>
              <a:buNone/>
              <a:defRPr>
                <a:solidFill>
                  <a:srgbClr val="1E4D2B"/>
                </a:solidFill>
              </a:defRPr>
            </a:lvl2pPr>
            <a:lvl3pPr lvl="2">
              <a:spcBef>
                <a:spcPts val="0"/>
              </a:spcBef>
              <a:spcAft>
                <a:spcPts val="0"/>
              </a:spcAft>
              <a:buClr>
                <a:srgbClr val="1E4D2B"/>
              </a:buClr>
              <a:buSzPts val="1400"/>
              <a:buNone/>
              <a:defRPr>
                <a:solidFill>
                  <a:srgbClr val="1E4D2B"/>
                </a:solidFill>
              </a:defRPr>
            </a:lvl3pPr>
            <a:lvl4pPr lvl="3">
              <a:spcBef>
                <a:spcPts val="0"/>
              </a:spcBef>
              <a:spcAft>
                <a:spcPts val="0"/>
              </a:spcAft>
              <a:buClr>
                <a:srgbClr val="1E4D2B"/>
              </a:buClr>
              <a:buSzPts val="1400"/>
              <a:buNone/>
              <a:defRPr>
                <a:solidFill>
                  <a:srgbClr val="1E4D2B"/>
                </a:solidFill>
              </a:defRPr>
            </a:lvl4pPr>
            <a:lvl5pPr lvl="4">
              <a:spcBef>
                <a:spcPts val="0"/>
              </a:spcBef>
              <a:spcAft>
                <a:spcPts val="0"/>
              </a:spcAft>
              <a:buClr>
                <a:srgbClr val="1E4D2B"/>
              </a:buClr>
              <a:buSzPts val="1400"/>
              <a:buNone/>
              <a:defRPr>
                <a:solidFill>
                  <a:srgbClr val="1E4D2B"/>
                </a:solidFill>
              </a:defRPr>
            </a:lvl5pPr>
            <a:lvl6pPr lvl="5">
              <a:spcBef>
                <a:spcPts val="0"/>
              </a:spcBef>
              <a:spcAft>
                <a:spcPts val="0"/>
              </a:spcAft>
              <a:buClr>
                <a:srgbClr val="1E4D2B"/>
              </a:buClr>
              <a:buSzPts val="1400"/>
              <a:buNone/>
              <a:defRPr>
                <a:solidFill>
                  <a:srgbClr val="1E4D2B"/>
                </a:solidFill>
              </a:defRPr>
            </a:lvl6pPr>
            <a:lvl7pPr lvl="6">
              <a:spcBef>
                <a:spcPts val="0"/>
              </a:spcBef>
              <a:spcAft>
                <a:spcPts val="0"/>
              </a:spcAft>
              <a:buClr>
                <a:srgbClr val="1E4D2B"/>
              </a:buClr>
              <a:buSzPts val="1400"/>
              <a:buNone/>
              <a:defRPr>
                <a:solidFill>
                  <a:srgbClr val="1E4D2B"/>
                </a:solidFill>
              </a:defRPr>
            </a:lvl7pPr>
            <a:lvl8pPr lvl="7">
              <a:spcBef>
                <a:spcPts val="0"/>
              </a:spcBef>
              <a:spcAft>
                <a:spcPts val="0"/>
              </a:spcAft>
              <a:buClr>
                <a:srgbClr val="1E4D2B"/>
              </a:buClr>
              <a:buSzPts val="1400"/>
              <a:buNone/>
              <a:defRPr>
                <a:solidFill>
                  <a:srgbClr val="1E4D2B"/>
                </a:solidFill>
              </a:defRPr>
            </a:lvl8pPr>
            <a:lvl9pPr lvl="8">
              <a:spcBef>
                <a:spcPts val="0"/>
              </a:spcBef>
              <a:spcAft>
                <a:spcPts val="0"/>
              </a:spcAft>
              <a:buClr>
                <a:srgbClr val="1E4D2B"/>
              </a:buClr>
              <a:buSzPts val="1400"/>
              <a:buNone/>
              <a:defRPr>
                <a:solidFill>
                  <a:srgbClr val="1E4D2B"/>
                </a:solidFill>
              </a:defRPr>
            </a:lvl9pPr>
          </a:lstStyle>
          <a:p>
            <a:endParaRPr/>
          </a:p>
        </p:txBody>
      </p:sp>
      <p:sp>
        <p:nvSpPr>
          <p:cNvPr id="460" name="Google Shape;460;p49"/>
          <p:cNvSpPr txBox="1">
            <a:spLocks noGrp="1"/>
          </p:cNvSpPr>
          <p:nvPr>
            <p:ph type="subTitle" idx="4"/>
          </p:nvPr>
        </p:nvSpPr>
        <p:spPr>
          <a:xfrm>
            <a:off x="5048375" y="281522"/>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400"/>
              <a:buNone/>
              <a:defRPr>
                <a:solidFill>
                  <a:srgbClr val="1E4D2B"/>
                </a:solidFill>
              </a:defRPr>
            </a:lvl2pPr>
            <a:lvl3pPr lvl="2">
              <a:spcBef>
                <a:spcPts val="0"/>
              </a:spcBef>
              <a:spcAft>
                <a:spcPts val="0"/>
              </a:spcAft>
              <a:buClr>
                <a:srgbClr val="1E4D2B"/>
              </a:buClr>
              <a:buSzPts val="1400"/>
              <a:buNone/>
              <a:defRPr>
                <a:solidFill>
                  <a:srgbClr val="1E4D2B"/>
                </a:solidFill>
              </a:defRPr>
            </a:lvl3pPr>
            <a:lvl4pPr lvl="3">
              <a:spcBef>
                <a:spcPts val="0"/>
              </a:spcBef>
              <a:spcAft>
                <a:spcPts val="0"/>
              </a:spcAft>
              <a:buClr>
                <a:srgbClr val="1E4D2B"/>
              </a:buClr>
              <a:buSzPts val="1400"/>
              <a:buNone/>
              <a:defRPr>
                <a:solidFill>
                  <a:srgbClr val="1E4D2B"/>
                </a:solidFill>
              </a:defRPr>
            </a:lvl4pPr>
            <a:lvl5pPr lvl="4">
              <a:spcBef>
                <a:spcPts val="0"/>
              </a:spcBef>
              <a:spcAft>
                <a:spcPts val="0"/>
              </a:spcAft>
              <a:buClr>
                <a:srgbClr val="1E4D2B"/>
              </a:buClr>
              <a:buSzPts val="1400"/>
              <a:buNone/>
              <a:defRPr>
                <a:solidFill>
                  <a:srgbClr val="1E4D2B"/>
                </a:solidFill>
              </a:defRPr>
            </a:lvl5pPr>
            <a:lvl6pPr lvl="5">
              <a:spcBef>
                <a:spcPts val="0"/>
              </a:spcBef>
              <a:spcAft>
                <a:spcPts val="0"/>
              </a:spcAft>
              <a:buClr>
                <a:srgbClr val="1E4D2B"/>
              </a:buClr>
              <a:buSzPts val="1400"/>
              <a:buNone/>
              <a:defRPr>
                <a:solidFill>
                  <a:srgbClr val="1E4D2B"/>
                </a:solidFill>
              </a:defRPr>
            </a:lvl6pPr>
            <a:lvl7pPr lvl="6">
              <a:spcBef>
                <a:spcPts val="0"/>
              </a:spcBef>
              <a:spcAft>
                <a:spcPts val="0"/>
              </a:spcAft>
              <a:buClr>
                <a:srgbClr val="1E4D2B"/>
              </a:buClr>
              <a:buSzPts val="1400"/>
              <a:buNone/>
              <a:defRPr>
                <a:solidFill>
                  <a:srgbClr val="1E4D2B"/>
                </a:solidFill>
              </a:defRPr>
            </a:lvl7pPr>
            <a:lvl8pPr lvl="7">
              <a:spcBef>
                <a:spcPts val="0"/>
              </a:spcBef>
              <a:spcAft>
                <a:spcPts val="0"/>
              </a:spcAft>
              <a:buClr>
                <a:srgbClr val="1E4D2B"/>
              </a:buClr>
              <a:buSzPts val="1400"/>
              <a:buNone/>
              <a:defRPr>
                <a:solidFill>
                  <a:srgbClr val="1E4D2B"/>
                </a:solidFill>
              </a:defRPr>
            </a:lvl8pPr>
            <a:lvl9pPr lvl="8">
              <a:spcBef>
                <a:spcPts val="0"/>
              </a:spcBef>
              <a:spcAft>
                <a:spcPts val="0"/>
              </a:spcAft>
              <a:buClr>
                <a:srgbClr val="1E4D2B"/>
              </a:buClr>
              <a:buSzPts val="1400"/>
              <a:buNone/>
              <a:defRPr>
                <a:solidFill>
                  <a:srgbClr val="1E4D2B"/>
                </a:solidFill>
              </a:defRPr>
            </a:lvl9pPr>
          </a:lstStyle>
          <a:p>
            <a:endParaRPr/>
          </a:p>
        </p:txBody>
      </p:sp>
      <p:sp>
        <p:nvSpPr>
          <p:cNvPr id="461" name="Google Shape;461;p49"/>
          <p:cNvSpPr txBox="1">
            <a:spLocks noGrp="1"/>
          </p:cNvSpPr>
          <p:nvPr>
            <p:ph type="subTitle" idx="5"/>
          </p:nvPr>
        </p:nvSpPr>
        <p:spPr>
          <a:xfrm>
            <a:off x="5048375" y="2317422"/>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400"/>
              <a:buNone/>
              <a:defRPr>
                <a:solidFill>
                  <a:srgbClr val="1E4D2B"/>
                </a:solidFill>
              </a:defRPr>
            </a:lvl2pPr>
            <a:lvl3pPr lvl="2">
              <a:spcBef>
                <a:spcPts val="0"/>
              </a:spcBef>
              <a:spcAft>
                <a:spcPts val="0"/>
              </a:spcAft>
              <a:buClr>
                <a:srgbClr val="1E4D2B"/>
              </a:buClr>
              <a:buSzPts val="1400"/>
              <a:buNone/>
              <a:defRPr>
                <a:solidFill>
                  <a:srgbClr val="1E4D2B"/>
                </a:solidFill>
              </a:defRPr>
            </a:lvl3pPr>
            <a:lvl4pPr lvl="3">
              <a:spcBef>
                <a:spcPts val="0"/>
              </a:spcBef>
              <a:spcAft>
                <a:spcPts val="0"/>
              </a:spcAft>
              <a:buClr>
                <a:srgbClr val="1E4D2B"/>
              </a:buClr>
              <a:buSzPts val="1400"/>
              <a:buNone/>
              <a:defRPr>
                <a:solidFill>
                  <a:srgbClr val="1E4D2B"/>
                </a:solidFill>
              </a:defRPr>
            </a:lvl4pPr>
            <a:lvl5pPr lvl="4">
              <a:spcBef>
                <a:spcPts val="0"/>
              </a:spcBef>
              <a:spcAft>
                <a:spcPts val="0"/>
              </a:spcAft>
              <a:buClr>
                <a:srgbClr val="1E4D2B"/>
              </a:buClr>
              <a:buSzPts val="1400"/>
              <a:buNone/>
              <a:defRPr>
                <a:solidFill>
                  <a:srgbClr val="1E4D2B"/>
                </a:solidFill>
              </a:defRPr>
            </a:lvl5pPr>
            <a:lvl6pPr lvl="5">
              <a:spcBef>
                <a:spcPts val="0"/>
              </a:spcBef>
              <a:spcAft>
                <a:spcPts val="0"/>
              </a:spcAft>
              <a:buClr>
                <a:srgbClr val="1E4D2B"/>
              </a:buClr>
              <a:buSzPts val="1400"/>
              <a:buNone/>
              <a:defRPr>
                <a:solidFill>
                  <a:srgbClr val="1E4D2B"/>
                </a:solidFill>
              </a:defRPr>
            </a:lvl6pPr>
            <a:lvl7pPr lvl="6">
              <a:spcBef>
                <a:spcPts val="0"/>
              </a:spcBef>
              <a:spcAft>
                <a:spcPts val="0"/>
              </a:spcAft>
              <a:buClr>
                <a:srgbClr val="1E4D2B"/>
              </a:buClr>
              <a:buSzPts val="1400"/>
              <a:buNone/>
              <a:defRPr>
                <a:solidFill>
                  <a:srgbClr val="1E4D2B"/>
                </a:solidFill>
              </a:defRPr>
            </a:lvl7pPr>
            <a:lvl8pPr lvl="7">
              <a:spcBef>
                <a:spcPts val="0"/>
              </a:spcBef>
              <a:spcAft>
                <a:spcPts val="0"/>
              </a:spcAft>
              <a:buClr>
                <a:srgbClr val="1E4D2B"/>
              </a:buClr>
              <a:buSzPts val="1400"/>
              <a:buNone/>
              <a:defRPr>
                <a:solidFill>
                  <a:srgbClr val="1E4D2B"/>
                </a:solidFill>
              </a:defRPr>
            </a:lvl8pPr>
            <a:lvl9pPr lvl="8">
              <a:spcBef>
                <a:spcPts val="0"/>
              </a:spcBef>
              <a:spcAft>
                <a:spcPts val="0"/>
              </a:spcAft>
              <a:buClr>
                <a:srgbClr val="1E4D2B"/>
              </a:buClr>
              <a:buSzPts val="1400"/>
              <a:buNone/>
              <a:defRPr>
                <a:solidFill>
                  <a:srgbClr val="1E4D2B"/>
                </a:solidFill>
              </a:defRPr>
            </a:lvl9pPr>
          </a:lstStyle>
          <a:p>
            <a:endParaRPr/>
          </a:p>
        </p:txBody>
      </p:sp>
      <p:pic>
        <p:nvPicPr>
          <p:cNvPr id="462" name="Google Shape;462;p49"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cxnSp>
        <p:nvCxnSpPr>
          <p:cNvPr id="463" name="Google Shape;463;p49"/>
          <p:cNvCxnSpPr/>
          <p:nvPr/>
        </p:nvCxnSpPr>
        <p:spPr>
          <a:xfrm>
            <a:off x="5048382" y="527434"/>
            <a:ext cx="3830400" cy="0"/>
          </a:xfrm>
          <a:prstGeom prst="straightConnector1">
            <a:avLst/>
          </a:prstGeom>
          <a:noFill/>
          <a:ln w="9525" cap="flat" cmpd="sng">
            <a:solidFill>
              <a:srgbClr val="1E4D2B"/>
            </a:solidFill>
            <a:prstDash val="solid"/>
            <a:round/>
            <a:headEnd type="none" w="med" len="med"/>
            <a:tailEnd type="none" w="med" len="med"/>
          </a:ln>
        </p:spPr>
      </p:cxnSp>
      <p:cxnSp>
        <p:nvCxnSpPr>
          <p:cNvPr id="464" name="Google Shape;464;p49"/>
          <p:cNvCxnSpPr/>
          <p:nvPr/>
        </p:nvCxnSpPr>
        <p:spPr>
          <a:xfrm>
            <a:off x="5048382" y="2559556"/>
            <a:ext cx="38304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ulleted List">
  <p:cSld name="TITLE_AND_BODY_2_1_1_1_1_1_1_1_1_1_1_1">
    <p:spTree>
      <p:nvGrpSpPr>
        <p:cNvPr id="1" name="Shape 465"/>
        <p:cNvGrpSpPr/>
        <p:nvPr/>
      </p:nvGrpSpPr>
      <p:grpSpPr>
        <a:xfrm>
          <a:off x="0" y="0"/>
          <a:ext cx="0" cy="0"/>
          <a:chOff x="0" y="0"/>
          <a:chExt cx="0" cy="0"/>
        </a:xfrm>
      </p:grpSpPr>
      <p:sp>
        <p:nvSpPr>
          <p:cNvPr id="466" name="Google Shape;466;p50"/>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sp>
        <p:nvSpPr>
          <p:cNvPr id="467" name="Google Shape;467;p50"/>
          <p:cNvSpPr txBox="1">
            <a:spLocks noGrp="1"/>
          </p:cNvSpPr>
          <p:nvPr>
            <p:ph type="body" idx="1"/>
          </p:nvPr>
        </p:nvSpPr>
        <p:spPr>
          <a:xfrm>
            <a:off x="5048375" y="732034"/>
            <a:ext cx="3347400" cy="14070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468" name="Google Shape;468;p50"/>
          <p:cNvSpPr txBox="1">
            <a:spLocks noGrp="1"/>
          </p:cNvSpPr>
          <p:nvPr>
            <p:ph type="body" idx="2"/>
          </p:nvPr>
        </p:nvSpPr>
        <p:spPr>
          <a:xfrm>
            <a:off x="5048375" y="2781634"/>
            <a:ext cx="3347400" cy="14070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469" name="Google Shape;469;p50"/>
          <p:cNvSpPr txBox="1">
            <a:spLocks noGrp="1"/>
          </p:cNvSpPr>
          <p:nvPr>
            <p:ph type="subTitle" idx="3"/>
          </p:nvPr>
        </p:nvSpPr>
        <p:spPr>
          <a:xfrm>
            <a:off x="5048375" y="281522"/>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E95917"/>
              </a:buClr>
              <a:buSzPts val="800"/>
              <a:buFont typeface="Inter Medium"/>
              <a:buNone/>
              <a:defRPr sz="800">
                <a:solidFill>
                  <a:srgbClr val="E95917"/>
                </a:solidFill>
                <a:latin typeface="Inter Medium"/>
                <a:ea typeface="Inter Medium"/>
                <a:cs typeface="Inter Medium"/>
                <a:sym typeface="Inter Medium"/>
              </a:defRPr>
            </a:lvl1pPr>
            <a:lvl2pPr lvl="1">
              <a:spcBef>
                <a:spcPts val="0"/>
              </a:spcBef>
              <a:spcAft>
                <a:spcPts val="0"/>
              </a:spcAft>
              <a:buClr>
                <a:srgbClr val="E95917"/>
              </a:buClr>
              <a:buSzPts val="1400"/>
              <a:buNone/>
              <a:defRPr>
                <a:solidFill>
                  <a:srgbClr val="E95917"/>
                </a:solidFill>
              </a:defRPr>
            </a:lvl2pPr>
            <a:lvl3pPr lvl="2">
              <a:spcBef>
                <a:spcPts val="0"/>
              </a:spcBef>
              <a:spcAft>
                <a:spcPts val="0"/>
              </a:spcAft>
              <a:buClr>
                <a:srgbClr val="E95917"/>
              </a:buClr>
              <a:buSzPts val="1400"/>
              <a:buNone/>
              <a:defRPr>
                <a:solidFill>
                  <a:srgbClr val="E95917"/>
                </a:solidFill>
              </a:defRPr>
            </a:lvl3pPr>
            <a:lvl4pPr lvl="3">
              <a:spcBef>
                <a:spcPts val="0"/>
              </a:spcBef>
              <a:spcAft>
                <a:spcPts val="0"/>
              </a:spcAft>
              <a:buClr>
                <a:srgbClr val="E95917"/>
              </a:buClr>
              <a:buSzPts val="1400"/>
              <a:buNone/>
              <a:defRPr>
                <a:solidFill>
                  <a:srgbClr val="E95917"/>
                </a:solidFill>
              </a:defRPr>
            </a:lvl4pPr>
            <a:lvl5pPr lvl="4">
              <a:spcBef>
                <a:spcPts val="0"/>
              </a:spcBef>
              <a:spcAft>
                <a:spcPts val="0"/>
              </a:spcAft>
              <a:buClr>
                <a:srgbClr val="E95917"/>
              </a:buClr>
              <a:buSzPts val="1400"/>
              <a:buNone/>
              <a:defRPr>
                <a:solidFill>
                  <a:srgbClr val="E95917"/>
                </a:solidFill>
              </a:defRPr>
            </a:lvl5pPr>
            <a:lvl6pPr lvl="5">
              <a:spcBef>
                <a:spcPts val="0"/>
              </a:spcBef>
              <a:spcAft>
                <a:spcPts val="0"/>
              </a:spcAft>
              <a:buClr>
                <a:srgbClr val="E95917"/>
              </a:buClr>
              <a:buSzPts val="1400"/>
              <a:buNone/>
              <a:defRPr>
                <a:solidFill>
                  <a:srgbClr val="E95917"/>
                </a:solidFill>
              </a:defRPr>
            </a:lvl6pPr>
            <a:lvl7pPr lvl="6">
              <a:spcBef>
                <a:spcPts val="0"/>
              </a:spcBef>
              <a:spcAft>
                <a:spcPts val="0"/>
              </a:spcAft>
              <a:buClr>
                <a:srgbClr val="E95917"/>
              </a:buClr>
              <a:buSzPts val="1400"/>
              <a:buNone/>
              <a:defRPr>
                <a:solidFill>
                  <a:srgbClr val="E95917"/>
                </a:solidFill>
              </a:defRPr>
            </a:lvl7pPr>
            <a:lvl8pPr lvl="7">
              <a:spcBef>
                <a:spcPts val="0"/>
              </a:spcBef>
              <a:spcAft>
                <a:spcPts val="0"/>
              </a:spcAft>
              <a:buClr>
                <a:srgbClr val="E95917"/>
              </a:buClr>
              <a:buSzPts val="1400"/>
              <a:buNone/>
              <a:defRPr>
                <a:solidFill>
                  <a:srgbClr val="E95917"/>
                </a:solidFill>
              </a:defRPr>
            </a:lvl8pPr>
            <a:lvl9pPr lvl="8">
              <a:spcBef>
                <a:spcPts val="0"/>
              </a:spcBef>
              <a:spcAft>
                <a:spcPts val="0"/>
              </a:spcAft>
              <a:buClr>
                <a:srgbClr val="E95917"/>
              </a:buClr>
              <a:buSzPts val="1400"/>
              <a:buNone/>
              <a:defRPr>
                <a:solidFill>
                  <a:srgbClr val="E95917"/>
                </a:solidFill>
              </a:defRPr>
            </a:lvl9pPr>
          </a:lstStyle>
          <a:p>
            <a:endParaRPr/>
          </a:p>
        </p:txBody>
      </p:sp>
      <p:sp>
        <p:nvSpPr>
          <p:cNvPr id="470" name="Google Shape;470;p50"/>
          <p:cNvSpPr txBox="1">
            <a:spLocks noGrp="1"/>
          </p:cNvSpPr>
          <p:nvPr>
            <p:ph type="subTitle" idx="4"/>
          </p:nvPr>
        </p:nvSpPr>
        <p:spPr>
          <a:xfrm>
            <a:off x="5048375" y="2317422"/>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E95917"/>
              </a:buClr>
              <a:buSzPts val="800"/>
              <a:buFont typeface="Inter Medium"/>
              <a:buNone/>
              <a:defRPr sz="800">
                <a:solidFill>
                  <a:srgbClr val="E95917"/>
                </a:solidFill>
                <a:latin typeface="Inter Medium"/>
                <a:ea typeface="Inter Medium"/>
                <a:cs typeface="Inter Medium"/>
                <a:sym typeface="Inter Medium"/>
              </a:defRPr>
            </a:lvl1pPr>
            <a:lvl2pPr lvl="1">
              <a:spcBef>
                <a:spcPts val="0"/>
              </a:spcBef>
              <a:spcAft>
                <a:spcPts val="0"/>
              </a:spcAft>
              <a:buClr>
                <a:srgbClr val="E95917"/>
              </a:buClr>
              <a:buSzPts val="1400"/>
              <a:buNone/>
              <a:defRPr>
                <a:solidFill>
                  <a:srgbClr val="E95917"/>
                </a:solidFill>
              </a:defRPr>
            </a:lvl2pPr>
            <a:lvl3pPr lvl="2">
              <a:spcBef>
                <a:spcPts val="0"/>
              </a:spcBef>
              <a:spcAft>
                <a:spcPts val="0"/>
              </a:spcAft>
              <a:buClr>
                <a:srgbClr val="E95917"/>
              </a:buClr>
              <a:buSzPts val="1400"/>
              <a:buNone/>
              <a:defRPr>
                <a:solidFill>
                  <a:srgbClr val="E95917"/>
                </a:solidFill>
              </a:defRPr>
            </a:lvl3pPr>
            <a:lvl4pPr lvl="3">
              <a:spcBef>
                <a:spcPts val="0"/>
              </a:spcBef>
              <a:spcAft>
                <a:spcPts val="0"/>
              </a:spcAft>
              <a:buClr>
                <a:srgbClr val="E95917"/>
              </a:buClr>
              <a:buSzPts val="1400"/>
              <a:buNone/>
              <a:defRPr>
                <a:solidFill>
                  <a:srgbClr val="E95917"/>
                </a:solidFill>
              </a:defRPr>
            </a:lvl4pPr>
            <a:lvl5pPr lvl="4">
              <a:spcBef>
                <a:spcPts val="0"/>
              </a:spcBef>
              <a:spcAft>
                <a:spcPts val="0"/>
              </a:spcAft>
              <a:buClr>
                <a:srgbClr val="E95917"/>
              </a:buClr>
              <a:buSzPts val="1400"/>
              <a:buNone/>
              <a:defRPr>
                <a:solidFill>
                  <a:srgbClr val="E95917"/>
                </a:solidFill>
              </a:defRPr>
            </a:lvl5pPr>
            <a:lvl6pPr lvl="5">
              <a:spcBef>
                <a:spcPts val="0"/>
              </a:spcBef>
              <a:spcAft>
                <a:spcPts val="0"/>
              </a:spcAft>
              <a:buClr>
                <a:srgbClr val="E95917"/>
              </a:buClr>
              <a:buSzPts val="1400"/>
              <a:buNone/>
              <a:defRPr>
                <a:solidFill>
                  <a:srgbClr val="E95917"/>
                </a:solidFill>
              </a:defRPr>
            </a:lvl6pPr>
            <a:lvl7pPr lvl="6">
              <a:spcBef>
                <a:spcPts val="0"/>
              </a:spcBef>
              <a:spcAft>
                <a:spcPts val="0"/>
              </a:spcAft>
              <a:buClr>
                <a:srgbClr val="E95917"/>
              </a:buClr>
              <a:buSzPts val="1400"/>
              <a:buNone/>
              <a:defRPr>
                <a:solidFill>
                  <a:srgbClr val="E95917"/>
                </a:solidFill>
              </a:defRPr>
            </a:lvl7pPr>
            <a:lvl8pPr lvl="7">
              <a:spcBef>
                <a:spcPts val="0"/>
              </a:spcBef>
              <a:spcAft>
                <a:spcPts val="0"/>
              </a:spcAft>
              <a:buClr>
                <a:srgbClr val="E95917"/>
              </a:buClr>
              <a:buSzPts val="1400"/>
              <a:buNone/>
              <a:defRPr>
                <a:solidFill>
                  <a:srgbClr val="E95917"/>
                </a:solidFill>
              </a:defRPr>
            </a:lvl8pPr>
            <a:lvl9pPr lvl="8">
              <a:spcBef>
                <a:spcPts val="0"/>
              </a:spcBef>
              <a:spcAft>
                <a:spcPts val="0"/>
              </a:spcAft>
              <a:buClr>
                <a:srgbClr val="E95917"/>
              </a:buClr>
              <a:buSzPts val="1400"/>
              <a:buNone/>
              <a:defRPr>
                <a:solidFill>
                  <a:srgbClr val="E95917"/>
                </a:solidFill>
              </a:defRPr>
            </a:lvl9pPr>
          </a:lstStyle>
          <a:p>
            <a:endParaRPr/>
          </a:p>
        </p:txBody>
      </p:sp>
      <p:pic>
        <p:nvPicPr>
          <p:cNvPr id="471" name="Google Shape;471;p50"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cxnSp>
        <p:nvCxnSpPr>
          <p:cNvPr id="472" name="Google Shape;472;p50"/>
          <p:cNvCxnSpPr/>
          <p:nvPr/>
        </p:nvCxnSpPr>
        <p:spPr>
          <a:xfrm>
            <a:off x="5048382" y="527434"/>
            <a:ext cx="3830400" cy="0"/>
          </a:xfrm>
          <a:prstGeom prst="straightConnector1">
            <a:avLst/>
          </a:prstGeom>
          <a:noFill/>
          <a:ln w="9525" cap="flat" cmpd="sng">
            <a:solidFill>
              <a:srgbClr val="1E4D2B"/>
            </a:solidFill>
            <a:prstDash val="solid"/>
            <a:round/>
            <a:headEnd type="none" w="med" len="med"/>
            <a:tailEnd type="none" w="med" len="med"/>
          </a:ln>
        </p:spPr>
      </p:cxnSp>
      <p:cxnSp>
        <p:nvCxnSpPr>
          <p:cNvPr id="473" name="Google Shape;473;p50"/>
          <p:cNvCxnSpPr/>
          <p:nvPr/>
        </p:nvCxnSpPr>
        <p:spPr>
          <a:xfrm>
            <a:off x="5048382" y="2559556"/>
            <a:ext cx="3830400" cy="0"/>
          </a:xfrm>
          <a:prstGeom prst="straightConnector1">
            <a:avLst/>
          </a:prstGeom>
          <a:noFill/>
          <a:ln w="9525" cap="flat" cmpd="sng">
            <a:solidFill>
              <a:srgbClr val="1E4D2B"/>
            </a:solidFill>
            <a:prstDash val="solid"/>
            <a:round/>
            <a:headEnd type="none" w="med" len="med"/>
            <a:tailEnd type="none" w="med" len="med"/>
          </a:ln>
        </p:spPr>
      </p:cxnSp>
      <p:sp>
        <p:nvSpPr>
          <p:cNvPr id="474" name="Google Shape;474;p50"/>
          <p:cNvSpPr txBox="1">
            <a:spLocks noGrp="1"/>
          </p:cNvSpPr>
          <p:nvPr>
            <p:ph type="body" idx="5"/>
          </p:nvPr>
        </p:nvSpPr>
        <p:spPr>
          <a:xfrm>
            <a:off x="293525" y="2781634"/>
            <a:ext cx="3347400" cy="14070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475" name="Google Shape;475;p50"/>
          <p:cNvSpPr txBox="1">
            <a:spLocks noGrp="1"/>
          </p:cNvSpPr>
          <p:nvPr>
            <p:ph type="subTitle" idx="6"/>
          </p:nvPr>
        </p:nvSpPr>
        <p:spPr>
          <a:xfrm>
            <a:off x="293525" y="2317422"/>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E95917"/>
              </a:buClr>
              <a:buSzPts val="800"/>
              <a:buFont typeface="Inter Medium"/>
              <a:buNone/>
              <a:defRPr sz="800">
                <a:solidFill>
                  <a:srgbClr val="E95917"/>
                </a:solidFill>
                <a:latin typeface="Inter Medium"/>
                <a:ea typeface="Inter Medium"/>
                <a:cs typeface="Inter Medium"/>
                <a:sym typeface="Inter Medium"/>
              </a:defRPr>
            </a:lvl1pPr>
            <a:lvl2pPr lvl="1">
              <a:spcBef>
                <a:spcPts val="0"/>
              </a:spcBef>
              <a:spcAft>
                <a:spcPts val="0"/>
              </a:spcAft>
              <a:buClr>
                <a:srgbClr val="E95917"/>
              </a:buClr>
              <a:buSzPts val="1400"/>
              <a:buNone/>
              <a:defRPr>
                <a:solidFill>
                  <a:srgbClr val="E95917"/>
                </a:solidFill>
              </a:defRPr>
            </a:lvl2pPr>
            <a:lvl3pPr lvl="2">
              <a:spcBef>
                <a:spcPts val="0"/>
              </a:spcBef>
              <a:spcAft>
                <a:spcPts val="0"/>
              </a:spcAft>
              <a:buClr>
                <a:srgbClr val="E95917"/>
              </a:buClr>
              <a:buSzPts val="1400"/>
              <a:buNone/>
              <a:defRPr>
                <a:solidFill>
                  <a:srgbClr val="E95917"/>
                </a:solidFill>
              </a:defRPr>
            </a:lvl3pPr>
            <a:lvl4pPr lvl="3">
              <a:spcBef>
                <a:spcPts val="0"/>
              </a:spcBef>
              <a:spcAft>
                <a:spcPts val="0"/>
              </a:spcAft>
              <a:buClr>
                <a:srgbClr val="E95917"/>
              </a:buClr>
              <a:buSzPts val="1400"/>
              <a:buNone/>
              <a:defRPr>
                <a:solidFill>
                  <a:srgbClr val="E95917"/>
                </a:solidFill>
              </a:defRPr>
            </a:lvl4pPr>
            <a:lvl5pPr lvl="4">
              <a:spcBef>
                <a:spcPts val="0"/>
              </a:spcBef>
              <a:spcAft>
                <a:spcPts val="0"/>
              </a:spcAft>
              <a:buClr>
                <a:srgbClr val="E95917"/>
              </a:buClr>
              <a:buSzPts val="1400"/>
              <a:buNone/>
              <a:defRPr>
                <a:solidFill>
                  <a:srgbClr val="E95917"/>
                </a:solidFill>
              </a:defRPr>
            </a:lvl5pPr>
            <a:lvl6pPr lvl="5">
              <a:spcBef>
                <a:spcPts val="0"/>
              </a:spcBef>
              <a:spcAft>
                <a:spcPts val="0"/>
              </a:spcAft>
              <a:buClr>
                <a:srgbClr val="E95917"/>
              </a:buClr>
              <a:buSzPts val="1400"/>
              <a:buNone/>
              <a:defRPr>
                <a:solidFill>
                  <a:srgbClr val="E95917"/>
                </a:solidFill>
              </a:defRPr>
            </a:lvl6pPr>
            <a:lvl7pPr lvl="6">
              <a:spcBef>
                <a:spcPts val="0"/>
              </a:spcBef>
              <a:spcAft>
                <a:spcPts val="0"/>
              </a:spcAft>
              <a:buClr>
                <a:srgbClr val="E95917"/>
              </a:buClr>
              <a:buSzPts val="1400"/>
              <a:buNone/>
              <a:defRPr>
                <a:solidFill>
                  <a:srgbClr val="E95917"/>
                </a:solidFill>
              </a:defRPr>
            </a:lvl7pPr>
            <a:lvl8pPr lvl="7">
              <a:spcBef>
                <a:spcPts val="0"/>
              </a:spcBef>
              <a:spcAft>
                <a:spcPts val="0"/>
              </a:spcAft>
              <a:buClr>
                <a:srgbClr val="E95917"/>
              </a:buClr>
              <a:buSzPts val="1400"/>
              <a:buNone/>
              <a:defRPr>
                <a:solidFill>
                  <a:srgbClr val="E95917"/>
                </a:solidFill>
              </a:defRPr>
            </a:lvl8pPr>
            <a:lvl9pPr lvl="8">
              <a:spcBef>
                <a:spcPts val="0"/>
              </a:spcBef>
              <a:spcAft>
                <a:spcPts val="0"/>
              </a:spcAft>
              <a:buClr>
                <a:srgbClr val="E95917"/>
              </a:buClr>
              <a:buSzPts val="1400"/>
              <a:buNone/>
              <a:defRPr>
                <a:solidFill>
                  <a:srgbClr val="E95917"/>
                </a:solidFill>
              </a:defRPr>
            </a:lvl9pPr>
          </a:lstStyle>
          <a:p>
            <a:endParaRPr/>
          </a:p>
        </p:txBody>
      </p:sp>
      <p:cxnSp>
        <p:nvCxnSpPr>
          <p:cNvPr id="476" name="Google Shape;476;p50"/>
          <p:cNvCxnSpPr/>
          <p:nvPr/>
        </p:nvCxnSpPr>
        <p:spPr>
          <a:xfrm>
            <a:off x="293532" y="2559556"/>
            <a:ext cx="3830400" cy="0"/>
          </a:xfrm>
          <a:prstGeom prst="straightConnector1">
            <a:avLst/>
          </a:prstGeom>
          <a:noFill/>
          <a:ln w="9525" cap="flat" cmpd="sng">
            <a:solidFill>
              <a:srgbClr val="1E4D2B"/>
            </a:solidFill>
            <a:prstDash val="solid"/>
            <a:round/>
            <a:headEnd type="none" w="med" len="med"/>
            <a:tailEnd type="none" w="med" len="med"/>
          </a:ln>
        </p:spPr>
      </p:cxnSp>
      <p:sp>
        <p:nvSpPr>
          <p:cNvPr id="477" name="Google Shape;477;p50"/>
          <p:cNvSpPr txBox="1">
            <a:spLocks noGrp="1"/>
          </p:cNvSpPr>
          <p:nvPr>
            <p:ph type="body" idx="7"/>
          </p:nvPr>
        </p:nvSpPr>
        <p:spPr>
          <a:xfrm>
            <a:off x="293525" y="745734"/>
            <a:ext cx="3347400" cy="14070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478" name="Google Shape;478;p50"/>
          <p:cNvSpPr txBox="1">
            <a:spLocks noGrp="1"/>
          </p:cNvSpPr>
          <p:nvPr>
            <p:ph type="subTitle" idx="8"/>
          </p:nvPr>
        </p:nvSpPr>
        <p:spPr>
          <a:xfrm>
            <a:off x="293525" y="281522"/>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E95917"/>
              </a:buClr>
              <a:buSzPts val="800"/>
              <a:buFont typeface="Inter Medium"/>
              <a:buNone/>
              <a:defRPr sz="800">
                <a:solidFill>
                  <a:srgbClr val="E95917"/>
                </a:solidFill>
                <a:latin typeface="Inter Medium"/>
                <a:ea typeface="Inter Medium"/>
                <a:cs typeface="Inter Medium"/>
                <a:sym typeface="Inter Medium"/>
              </a:defRPr>
            </a:lvl1pPr>
            <a:lvl2pPr lvl="1">
              <a:spcBef>
                <a:spcPts val="0"/>
              </a:spcBef>
              <a:spcAft>
                <a:spcPts val="0"/>
              </a:spcAft>
              <a:buClr>
                <a:srgbClr val="E95917"/>
              </a:buClr>
              <a:buSzPts val="1400"/>
              <a:buNone/>
              <a:defRPr>
                <a:solidFill>
                  <a:srgbClr val="E95917"/>
                </a:solidFill>
              </a:defRPr>
            </a:lvl2pPr>
            <a:lvl3pPr lvl="2">
              <a:spcBef>
                <a:spcPts val="0"/>
              </a:spcBef>
              <a:spcAft>
                <a:spcPts val="0"/>
              </a:spcAft>
              <a:buClr>
                <a:srgbClr val="E95917"/>
              </a:buClr>
              <a:buSzPts val="1400"/>
              <a:buNone/>
              <a:defRPr>
                <a:solidFill>
                  <a:srgbClr val="E95917"/>
                </a:solidFill>
              </a:defRPr>
            </a:lvl3pPr>
            <a:lvl4pPr lvl="3">
              <a:spcBef>
                <a:spcPts val="0"/>
              </a:spcBef>
              <a:spcAft>
                <a:spcPts val="0"/>
              </a:spcAft>
              <a:buClr>
                <a:srgbClr val="E95917"/>
              </a:buClr>
              <a:buSzPts val="1400"/>
              <a:buNone/>
              <a:defRPr>
                <a:solidFill>
                  <a:srgbClr val="E95917"/>
                </a:solidFill>
              </a:defRPr>
            </a:lvl4pPr>
            <a:lvl5pPr lvl="4">
              <a:spcBef>
                <a:spcPts val="0"/>
              </a:spcBef>
              <a:spcAft>
                <a:spcPts val="0"/>
              </a:spcAft>
              <a:buClr>
                <a:srgbClr val="E95917"/>
              </a:buClr>
              <a:buSzPts val="1400"/>
              <a:buNone/>
              <a:defRPr>
                <a:solidFill>
                  <a:srgbClr val="E95917"/>
                </a:solidFill>
              </a:defRPr>
            </a:lvl5pPr>
            <a:lvl6pPr lvl="5">
              <a:spcBef>
                <a:spcPts val="0"/>
              </a:spcBef>
              <a:spcAft>
                <a:spcPts val="0"/>
              </a:spcAft>
              <a:buClr>
                <a:srgbClr val="E95917"/>
              </a:buClr>
              <a:buSzPts val="1400"/>
              <a:buNone/>
              <a:defRPr>
                <a:solidFill>
                  <a:srgbClr val="E95917"/>
                </a:solidFill>
              </a:defRPr>
            </a:lvl6pPr>
            <a:lvl7pPr lvl="6">
              <a:spcBef>
                <a:spcPts val="0"/>
              </a:spcBef>
              <a:spcAft>
                <a:spcPts val="0"/>
              </a:spcAft>
              <a:buClr>
                <a:srgbClr val="E95917"/>
              </a:buClr>
              <a:buSzPts val="1400"/>
              <a:buNone/>
              <a:defRPr>
                <a:solidFill>
                  <a:srgbClr val="E95917"/>
                </a:solidFill>
              </a:defRPr>
            </a:lvl7pPr>
            <a:lvl8pPr lvl="7">
              <a:spcBef>
                <a:spcPts val="0"/>
              </a:spcBef>
              <a:spcAft>
                <a:spcPts val="0"/>
              </a:spcAft>
              <a:buClr>
                <a:srgbClr val="E95917"/>
              </a:buClr>
              <a:buSzPts val="1400"/>
              <a:buNone/>
              <a:defRPr>
                <a:solidFill>
                  <a:srgbClr val="E95917"/>
                </a:solidFill>
              </a:defRPr>
            </a:lvl8pPr>
            <a:lvl9pPr lvl="8">
              <a:spcBef>
                <a:spcPts val="0"/>
              </a:spcBef>
              <a:spcAft>
                <a:spcPts val="0"/>
              </a:spcAft>
              <a:buClr>
                <a:srgbClr val="E95917"/>
              </a:buClr>
              <a:buSzPts val="1400"/>
              <a:buNone/>
              <a:defRPr>
                <a:solidFill>
                  <a:srgbClr val="E95917"/>
                </a:solidFill>
              </a:defRPr>
            </a:lvl9pPr>
          </a:lstStyle>
          <a:p>
            <a:endParaRPr/>
          </a:p>
        </p:txBody>
      </p:sp>
      <p:cxnSp>
        <p:nvCxnSpPr>
          <p:cNvPr id="479" name="Google Shape;479;p50"/>
          <p:cNvCxnSpPr/>
          <p:nvPr/>
        </p:nvCxnSpPr>
        <p:spPr>
          <a:xfrm>
            <a:off x="293532" y="523656"/>
            <a:ext cx="38304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ulleted List 1">
  <p:cSld name="TITLE_AND_BODY_2_1_1_1_1_1_1_1_1_1_1_1_1">
    <p:spTree>
      <p:nvGrpSpPr>
        <p:cNvPr id="1" name="Shape 480"/>
        <p:cNvGrpSpPr/>
        <p:nvPr/>
      </p:nvGrpSpPr>
      <p:grpSpPr>
        <a:xfrm>
          <a:off x="0" y="0"/>
          <a:ext cx="0" cy="0"/>
          <a:chOff x="0" y="0"/>
          <a:chExt cx="0" cy="0"/>
        </a:xfrm>
      </p:grpSpPr>
      <p:sp>
        <p:nvSpPr>
          <p:cNvPr id="481" name="Google Shape;481;p51"/>
          <p:cNvSpPr txBox="1">
            <a:spLocks noGrp="1"/>
          </p:cNvSpPr>
          <p:nvPr>
            <p:ph type="title"/>
          </p:nvPr>
        </p:nvSpPr>
        <p:spPr>
          <a:xfrm>
            <a:off x="277050" y="195450"/>
            <a:ext cx="5202900" cy="295200"/>
          </a:xfrm>
          <a:prstGeom prst="rect">
            <a:avLst/>
          </a:prstGeom>
        </p:spPr>
        <p:txBody>
          <a:bodyPr spcFirstLastPara="1" wrap="square" lIns="0" tIns="0" rIns="91425" bIns="91425" anchor="t" anchorCtr="0">
            <a:normAutofit/>
          </a:bodyPr>
          <a:lstStyle>
            <a:lvl1pPr lvl="0">
              <a:spcBef>
                <a:spcPts val="0"/>
              </a:spcBef>
              <a:spcAft>
                <a:spcPts val="0"/>
              </a:spcAft>
              <a:buClr>
                <a:srgbClr val="E95917"/>
              </a:buClr>
              <a:buSzPts val="1200"/>
              <a:buFont typeface="Inter SemiBold"/>
              <a:buNone/>
              <a:defRPr sz="1200">
                <a:solidFill>
                  <a:srgbClr val="E95917"/>
                </a:solidFill>
                <a:latin typeface="Inter SemiBold"/>
                <a:ea typeface="Inter SemiBold"/>
                <a:cs typeface="Inter SemiBold"/>
                <a:sym typeface="Inter SemiBold"/>
              </a:defRPr>
            </a:lvl1pPr>
            <a:lvl2pPr lvl="1">
              <a:spcBef>
                <a:spcPts val="0"/>
              </a:spcBef>
              <a:spcAft>
                <a:spcPts val="0"/>
              </a:spcAft>
              <a:buClr>
                <a:srgbClr val="E95917"/>
              </a:buClr>
              <a:buSzPts val="1200"/>
              <a:buNone/>
              <a:defRPr sz="1200">
                <a:solidFill>
                  <a:srgbClr val="E95917"/>
                </a:solidFill>
              </a:defRPr>
            </a:lvl2pPr>
            <a:lvl3pPr lvl="2">
              <a:spcBef>
                <a:spcPts val="0"/>
              </a:spcBef>
              <a:spcAft>
                <a:spcPts val="0"/>
              </a:spcAft>
              <a:buClr>
                <a:srgbClr val="E95917"/>
              </a:buClr>
              <a:buSzPts val="1200"/>
              <a:buNone/>
              <a:defRPr sz="1200">
                <a:solidFill>
                  <a:srgbClr val="E95917"/>
                </a:solidFill>
              </a:defRPr>
            </a:lvl3pPr>
            <a:lvl4pPr lvl="3">
              <a:spcBef>
                <a:spcPts val="0"/>
              </a:spcBef>
              <a:spcAft>
                <a:spcPts val="0"/>
              </a:spcAft>
              <a:buClr>
                <a:srgbClr val="E95917"/>
              </a:buClr>
              <a:buSzPts val="1200"/>
              <a:buNone/>
              <a:defRPr sz="1200">
                <a:solidFill>
                  <a:srgbClr val="E95917"/>
                </a:solidFill>
              </a:defRPr>
            </a:lvl4pPr>
            <a:lvl5pPr lvl="4">
              <a:spcBef>
                <a:spcPts val="0"/>
              </a:spcBef>
              <a:spcAft>
                <a:spcPts val="0"/>
              </a:spcAft>
              <a:buClr>
                <a:srgbClr val="E95917"/>
              </a:buClr>
              <a:buSzPts val="1200"/>
              <a:buNone/>
              <a:defRPr sz="1200">
                <a:solidFill>
                  <a:srgbClr val="E95917"/>
                </a:solidFill>
              </a:defRPr>
            </a:lvl5pPr>
            <a:lvl6pPr lvl="5">
              <a:spcBef>
                <a:spcPts val="0"/>
              </a:spcBef>
              <a:spcAft>
                <a:spcPts val="0"/>
              </a:spcAft>
              <a:buClr>
                <a:srgbClr val="E95917"/>
              </a:buClr>
              <a:buSzPts val="1200"/>
              <a:buNone/>
              <a:defRPr sz="1200">
                <a:solidFill>
                  <a:srgbClr val="E95917"/>
                </a:solidFill>
              </a:defRPr>
            </a:lvl6pPr>
            <a:lvl7pPr lvl="6">
              <a:spcBef>
                <a:spcPts val="0"/>
              </a:spcBef>
              <a:spcAft>
                <a:spcPts val="0"/>
              </a:spcAft>
              <a:buClr>
                <a:srgbClr val="E95917"/>
              </a:buClr>
              <a:buSzPts val="1200"/>
              <a:buNone/>
              <a:defRPr sz="1200">
                <a:solidFill>
                  <a:srgbClr val="E95917"/>
                </a:solidFill>
              </a:defRPr>
            </a:lvl7pPr>
            <a:lvl8pPr lvl="7">
              <a:spcBef>
                <a:spcPts val="0"/>
              </a:spcBef>
              <a:spcAft>
                <a:spcPts val="0"/>
              </a:spcAft>
              <a:buClr>
                <a:srgbClr val="E95917"/>
              </a:buClr>
              <a:buSzPts val="1200"/>
              <a:buNone/>
              <a:defRPr sz="1200">
                <a:solidFill>
                  <a:srgbClr val="E95917"/>
                </a:solidFill>
              </a:defRPr>
            </a:lvl8pPr>
            <a:lvl9pPr lvl="8">
              <a:spcBef>
                <a:spcPts val="0"/>
              </a:spcBef>
              <a:spcAft>
                <a:spcPts val="0"/>
              </a:spcAft>
              <a:buClr>
                <a:srgbClr val="E95917"/>
              </a:buClr>
              <a:buSzPts val="1200"/>
              <a:buNone/>
              <a:defRPr sz="1200">
                <a:solidFill>
                  <a:srgbClr val="E95917"/>
                </a:solidFill>
              </a:defRPr>
            </a:lvl9pPr>
          </a:lstStyle>
          <a:p>
            <a:endParaRPr/>
          </a:p>
        </p:txBody>
      </p:sp>
      <p:sp>
        <p:nvSpPr>
          <p:cNvPr id="482" name="Google Shape;482;p51"/>
          <p:cNvSpPr txBox="1">
            <a:spLocks noGrp="1"/>
          </p:cNvSpPr>
          <p:nvPr>
            <p:ph type="subTitle" idx="1"/>
          </p:nvPr>
        </p:nvSpPr>
        <p:spPr>
          <a:xfrm>
            <a:off x="277050" y="1075295"/>
            <a:ext cx="3144600" cy="393600"/>
          </a:xfrm>
          <a:prstGeom prst="rect">
            <a:avLst/>
          </a:prstGeom>
        </p:spPr>
        <p:txBody>
          <a:bodyPr spcFirstLastPara="1" wrap="square" lIns="0" tIns="0"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9pPr>
          </a:lstStyle>
          <a:p>
            <a:endParaRPr/>
          </a:p>
        </p:txBody>
      </p:sp>
      <p:sp>
        <p:nvSpPr>
          <p:cNvPr id="483" name="Google Shape;483;p51"/>
          <p:cNvSpPr txBox="1">
            <a:spLocks noGrp="1"/>
          </p:cNvSpPr>
          <p:nvPr>
            <p:ph type="subTitle" idx="2"/>
          </p:nvPr>
        </p:nvSpPr>
        <p:spPr>
          <a:xfrm>
            <a:off x="277050" y="2023045"/>
            <a:ext cx="3144600" cy="393600"/>
          </a:xfrm>
          <a:prstGeom prst="rect">
            <a:avLst/>
          </a:prstGeom>
        </p:spPr>
        <p:txBody>
          <a:bodyPr spcFirstLastPara="1" wrap="square" lIns="0" tIns="0"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9pPr>
          </a:lstStyle>
          <a:p>
            <a:endParaRPr/>
          </a:p>
        </p:txBody>
      </p:sp>
      <p:sp>
        <p:nvSpPr>
          <p:cNvPr id="484" name="Google Shape;484;p51"/>
          <p:cNvSpPr txBox="1">
            <a:spLocks noGrp="1"/>
          </p:cNvSpPr>
          <p:nvPr>
            <p:ph type="subTitle" idx="3"/>
          </p:nvPr>
        </p:nvSpPr>
        <p:spPr>
          <a:xfrm>
            <a:off x="277050" y="2970795"/>
            <a:ext cx="3144600" cy="393600"/>
          </a:xfrm>
          <a:prstGeom prst="rect">
            <a:avLst/>
          </a:prstGeom>
        </p:spPr>
        <p:txBody>
          <a:bodyPr spcFirstLastPara="1" wrap="square" lIns="0" tIns="0"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9pPr>
          </a:lstStyle>
          <a:p>
            <a:endParaRPr/>
          </a:p>
        </p:txBody>
      </p:sp>
      <p:sp>
        <p:nvSpPr>
          <p:cNvPr id="485" name="Google Shape;485;p51"/>
          <p:cNvSpPr txBox="1">
            <a:spLocks noGrp="1"/>
          </p:cNvSpPr>
          <p:nvPr>
            <p:ph type="subTitle" idx="4"/>
          </p:nvPr>
        </p:nvSpPr>
        <p:spPr>
          <a:xfrm>
            <a:off x="277050" y="3907170"/>
            <a:ext cx="3144600" cy="393600"/>
          </a:xfrm>
          <a:prstGeom prst="rect">
            <a:avLst/>
          </a:prstGeom>
        </p:spPr>
        <p:txBody>
          <a:bodyPr spcFirstLastPara="1" wrap="square" lIns="0" tIns="0"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9pPr>
          </a:lstStyle>
          <a:p>
            <a:endParaRPr/>
          </a:p>
        </p:txBody>
      </p:sp>
      <p:sp>
        <p:nvSpPr>
          <p:cNvPr id="486" name="Google Shape;486;p51"/>
          <p:cNvSpPr txBox="1">
            <a:spLocks noGrp="1"/>
          </p:cNvSpPr>
          <p:nvPr>
            <p:ph type="body" idx="5"/>
          </p:nvPr>
        </p:nvSpPr>
        <p:spPr>
          <a:xfrm>
            <a:off x="4366550" y="1075295"/>
            <a:ext cx="3347400" cy="765300"/>
          </a:xfrm>
          <a:prstGeom prst="rect">
            <a:avLst/>
          </a:prstGeom>
        </p:spPr>
        <p:txBody>
          <a:bodyPr spcFirstLastPara="1" wrap="square" lIns="0" tIns="0" rIns="91425" bIns="0" anchor="t" anchorCtr="0">
            <a:normAutofit/>
          </a:bodyPr>
          <a:lstStyle>
            <a:lvl1pPr marL="457200" lvl="0"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1pPr>
            <a:lvl2pPr marL="914400" lvl="1"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2pPr>
            <a:lvl3pPr marL="1371600" lvl="2"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3pPr>
            <a:lvl4pPr marL="1828800" lvl="3"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4pPr>
            <a:lvl5pPr marL="2286000" lvl="4"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5pPr>
            <a:lvl6pPr marL="2743200" lvl="5"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6pPr>
            <a:lvl7pPr marL="3200400" lvl="6"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7pPr>
            <a:lvl8pPr marL="3657600" lvl="7"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8pPr>
            <a:lvl9pPr marL="4114800" lvl="8"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9pPr>
          </a:lstStyle>
          <a:p>
            <a:endParaRPr/>
          </a:p>
        </p:txBody>
      </p:sp>
      <p:sp>
        <p:nvSpPr>
          <p:cNvPr id="487" name="Google Shape;487;p51"/>
          <p:cNvSpPr txBox="1">
            <a:spLocks noGrp="1"/>
          </p:cNvSpPr>
          <p:nvPr>
            <p:ph type="body" idx="6"/>
          </p:nvPr>
        </p:nvSpPr>
        <p:spPr>
          <a:xfrm>
            <a:off x="4366550" y="2023045"/>
            <a:ext cx="3347400" cy="765300"/>
          </a:xfrm>
          <a:prstGeom prst="rect">
            <a:avLst/>
          </a:prstGeom>
        </p:spPr>
        <p:txBody>
          <a:bodyPr spcFirstLastPara="1" wrap="square" lIns="0" tIns="0" rIns="91425" bIns="0" anchor="t" anchorCtr="0">
            <a:normAutofit/>
          </a:bodyPr>
          <a:lstStyle>
            <a:lvl1pPr marL="457200" lvl="0"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1pPr>
            <a:lvl2pPr marL="914400" lvl="1"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2pPr>
            <a:lvl3pPr marL="1371600" lvl="2"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3pPr>
            <a:lvl4pPr marL="1828800" lvl="3"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4pPr>
            <a:lvl5pPr marL="2286000" lvl="4"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5pPr>
            <a:lvl6pPr marL="2743200" lvl="5"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6pPr>
            <a:lvl7pPr marL="3200400" lvl="6"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7pPr>
            <a:lvl8pPr marL="3657600" lvl="7"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8pPr>
            <a:lvl9pPr marL="4114800" lvl="8"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9pPr>
          </a:lstStyle>
          <a:p>
            <a:endParaRPr/>
          </a:p>
        </p:txBody>
      </p:sp>
      <p:sp>
        <p:nvSpPr>
          <p:cNvPr id="488" name="Google Shape;488;p51"/>
          <p:cNvSpPr txBox="1">
            <a:spLocks noGrp="1"/>
          </p:cNvSpPr>
          <p:nvPr>
            <p:ph type="body" idx="7"/>
          </p:nvPr>
        </p:nvSpPr>
        <p:spPr>
          <a:xfrm>
            <a:off x="4366550" y="2970795"/>
            <a:ext cx="3347400" cy="765300"/>
          </a:xfrm>
          <a:prstGeom prst="rect">
            <a:avLst/>
          </a:prstGeom>
        </p:spPr>
        <p:txBody>
          <a:bodyPr spcFirstLastPara="1" wrap="square" lIns="0" tIns="0" rIns="91425" bIns="0" anchor="t" anchorCtr="0">
            <a:normAutofit/>
          </a:bodyPr>
          <a:lstStyle>
            <a:lvl1pPr marL="457200" lvl="0"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1pPr>
            <a:lvl2pPr marL="914400" lvl="1"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2pPr>
            <a:lvl3pPr marL="1371600" lvl="2"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3pPr>
            <a:lvl4pPr marL="1828800" lvl="3"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4pPr>
            <a:lvl5pPr marL="2286000" lvl="4"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5pPr>
            <a:lvl6pPr marL="2743200" lvl="5"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6pPr>
            <a:lvl7pPr marL="3200400" lvl="6"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7pPr>
            <a:lvl8pPr marL="3657600" lvl="7"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8pPr>
            <a:lvl9pPr marL="4114800" lvl="8"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9pPr>
          </a:lstStyle>
          <a:p>
            <a:endParaRPr/>
          </a:p>
        </p:txBody>
      </p:sp>
      <p:sp>
        <p:nvSpPr>
          <p:cNvPr id="489" name="Google Shape;489;p51"/>
          <p:cNvSpPr txBox="1">
            <a:spLocks noGrp="1"/>
          </p:cNvSpPr>
          <p:nvPr>
            <p:ph type="body" idx="8"/>
          </p:nvPr>
        </p:nvSpPr>
        <p:spPr>
          <a:xfrm>
            <a:off x="4366550" y="3907170"/>
            <a:ext cx="3347400" cy="765300"/>
          </a:xfrm>
          <a:prstGeom prst="rect">
            <a:avLst/>
          </a:prstGeom>
        </p:spPr>
        <p:txBody>
          <a:bodyPr spcFirstLastPara="1" wrap="square" lIns="0" tIns="0" rIns="91425" bIns="0" anchor="t" anchorCtr="0">
            <a:normAutofit/>
          </a:bodyPr>
          <a:lstStyle>
            <a:lvl1pPr marL="457200" lvl="0"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1pPr>
            <a:lvl2pPr marL="914400" lvl="1"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2pPr>
            <a:lvl3pPr marL="1371600" lvl="2"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3pPr>
            <a:lvl4pPr marL="1828800" lvl="3"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4pPr>
            <a:lvl5pPr marL="2286000" lvl="4"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5pPr>
            <a:lvl6pPr marL="2743200" lvl="5"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6pPr>
            <a:lvl7pPr marL="3200400" lvl="6"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7pPr>
            <a:lvl8pPr marL="3657600" lvl="7"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8pPr>
            <a:lvl9pPr marL="4114800" lvl="8" indent="-279400">
              <a:spcBef>
                <a:spcPts val="0"/>
              </a:spcBef>
              <a:spcAft>
                <a:spcPts val="0"/>
              </a:spcAft>
              <a:buClr>
                <a:srgbClr val="1E4D2B"/>
              </a:buClr>
              <a:buSzPts val="800"/>
              <a:buFont typeface="Inter Medium"/>
              <a:buChar char="■"/>
              <a:defRPr sz="800">
                <a:solidFill>
                  <a:srgbClr val="1E4D2B"/>
                </a:solidFill>
                <a:latin typeface="Inter Medium"/>
                <a:ea typeface="Inter Medium"/>
                <a:cs typeface="Inter Medium"/>
                <a:sym typeface="Inter Medium"/>
              </a:defRPr>
            </a:lvl9pPr>
          </a:lstStyle>
          <a:p>
            <a:endParaRPr/>
          </a:p>
        </p:txBody>
      </p:sp>
      <p:sp>
        <p:nvSpPr>
          <p:cNvPr id="490" name="Google Shape;490;p51"/>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cxnSp>
        <p:nvCxnSpPr>
          <p:cNvPr id="491" name="Google Shape;491;p51"/>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pic>
        <p:nvPicPr>
          <p:cNvPr id="492" name="Google Shape;492;p51"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Quote">
  <p:cSld name="TITLE_AND_BODY_2_1_1_1_1_1_1_1_1_1_1_1_1_1">
    <p:bg>
      <p:bgPr>
        <a:solidFill>
          <a:srgbClr val="1E4D2B"/>
        </a:solidFill>
        <a:effectLst/>
      </p:bgPr>
    </p:bg>
    <p:spTree>
      <p:nvGrpSpPr>
        <p:cNvPr id="1" name="Shape 493"/>
        <p:cNvGrpSpPr/>
        <p:nvPr/>
      </p:nvGrpSpPr>
      <p:grpSpPr>
        <a:xfrm>
          <a:off x="0" y="0"/>
          <a:ext cx="0" cy="0"/>
          <a:chOff x="0" y="0"/>
          <a:chExt cx="0" cy="0"/>
        </a:xfrm>
      </p:grpSpPr>
      <p:sp>
        <p:nvSpPr>
          <p:cNvPr id="494" name="Google Shape;494;p52"/>
          <p:cNvSpPr txBox="1">
            <a:spLocks noGrp="1"/>
          </p:cNvSpPr>
          <p:nvPr>
            <p:ph type="ctrTitle"/>
          </p:nvPr>
        </p:nvSpPr>
        <p:spPr>
          <a:xfrm>
            <a:off x="285625" y="381000"/>
            <a:ext cx="8438400" cy="3624600"/>
          </a:xfrm>
          <a:prstGeom prst="rect">
            <a:avLst/>
          </a:prstGeom>
        </p:spPr>
        <p:txBody>
          <a:bodyPr spcFirstLastPara="1" wrap="square" lIns="0" tIns="0" rIns="91425" bIns="91425" anchor="t" anchorCtr="0">
            <a:normAutofit/>
          </a:bodyPr>
          <a:lstStyle>
            <a:lvl1pPr lvl="0">
              <a:spcBef>
                <a:spcPts val="0"/>
              </a:spcBef>
              <a:spcAft>
                <a:spcPts val="0"/>
              </a:spcAft>
              <a:buClr>
                <a:schemeClr val="lt1"/>
              </a:buClr>
              <a:buSzPts val="4800"/>
              <a:buFont typeface="Inter SemiBold"/>
              <a:buNone/>
              <a:defRPr sz="4800">
                <a:solidFill>
                  <a:schemeClr val="lt1"/>
                </a:solidFill>
                <a:latin typeface="Inter SemiBold"/>
                <a:ea typeface="Inter SemiBold"/>
                <a:cs typeface="Inter SemiBold"/>
                <a:sym typeface="Inter SemiBold"/>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495" name="Google Shape;495;p52"/>
          <p:cNvSpPr txBox="1">
            <a:spLocks noGrp="1"/>
          </p:cNvSpPr>
          <p:nvPr>
            <p:ph type="subTitle" idx="1"/>
          </p:nvPr>
        </p:nvSpPr>
        <p:spPr>
          <a:xfrm>
            <a:off x="285625" y="4231210"/>
            <a:ext cx="3562200" cy="381000"/>
          </a:xfrm>
          <a:prstGeom prst="rect">
            <a:avLst/>
          </a:prstGeom>
        </p:spPr>
        <p:txBody>
          <a:bodyPr spcFirstLastPara="1" wrap="square" lIns="0" tIns="0" rIns="91425" bIns="91425" anchor="t" anchorCtr="0">
            <a:normAutofit/>
          </a:bodyPr>
          <a:lstStyle>
            <a:lvl1pPr lvl="0">
              <a:spcBef>
                <a:spcPts val="0"/>
              </a:spcBef>
              <a:spcAft>
                <a:spcPts val="0"/>
              </a:spcAft>
              <a:buClr>
                <a:srgbClr val="B2DD79"/>
              </a:buClr>
              <a:buSzPts val="1400"/>
              <a:buFont typeface="Inter Medium"/>
              <a:buNone/>
              <a:defRPr sz="1400">
                <a:solidFill>
                  <a:srgbClr val="B2DD79"/>
                </a:solidFill>
                <a:latin typeface="Inter Medium"/>
                <a:ea typeface="Inter Medium"/>
                <a:cs typeface="Inter Medium"/>
                <a:sym typeface="Inter Medium"/>
              </a:defRPr>
            </a:lvl1pPr>
            <a:lvl2pPr lvl="1">
              <a:spcBef>
                <a:spcPts val="0"/>
              </a:spcBef>
              <a:spcAft>
                <a:spcPts val="0"/>
              </a:spcAft>
              <a:buClr>
                <a:srgbClr val="E95917"/>
              </a:buClr>
              <a:buSzPts val="1400"/>
              <a:buNone/>
              <a:defRPr>
                <a:solidFill>
                  <a:srgbClr val="E95917"/>
                </a:solidFill>
              </a:defRPr>
            </a:lvl2pPr>
            <a:lvl3pPr lvl="2">
              <a:spcBef>
                <a:spcPts val="0"/>
              </a:spcBef>
              <a:spcAft>
                <a:spcPts val="0"/>
              </a:spcAft>
              <a:buClr>
                <a:srgbClr val="E95917"/>
              </a:buClr>
              <a:buSzPts val="1400"/>
              <a:buNone/>
              <a:defRPr>
                <a:solidFill>
                  <a:srgbClr val="E95917"/>
                </a:solidFill>
              </a:defRPr>
            </a:lvl3pPr>
            <a:lvl4pPr lvl="3">
              <a:spcBef>
                <a:spcPts val="0"/>
              </a:spcBef>
              <a:spcAft>
                <a:spcPts val="0"/>
              </a:spcAft>
              <a:buClr>
                <a:srgbClr val="E95917"/>
              </a:buClr>
              <a:buSzPts val="1400"/>
              <a:buNone/>
              <a:defRPr>
                <a:solidFill>
                  <a:srgbClr val="E95917"/>
                </a:solidFill>
              </a:defRPr>
            </a:lvl4pPr>
            <a:lvl5pPr lvl="4">
              <a:spcBef>
                <a:spcPts val="0"/>
              </a:spcBef>
              <a:spcAft>
                <a:spcPts val="0"/>
              </a:spcAft>
              <a:buClr>
                <a:srgbClr val="E95917"/>
              </a:buClr>
              <a:buSzPts val="1400"/>
              <a:buNone/>
              <a:defRPr>
                <a:solidFill>
                  <a:srgbClr val="E95917"/>
                </a:solidFill>
              </a:defRPr>
            </a:lvl5pPr>
            <a:lvl6pPr lvl="5">
              <a:spcBef>
                <a:spcPts val="0"/>
              </a:spcBef>
              <a:spcAft>
                <a:spcPts val="0"/>
              </a:spcAft>
              <a:buClr>
                <a:srgbClr val="E95917"/>
              </a:buClr>
              <a:buSzPts val="1400"/>
              <a:buNone/>
              <a:defRPr>
                <a:solidFill>
                  <a:srgbClr val="E95917"/>
                </a:solidFill>
              </a:defRPr>
            </a:lvl6pPr>
            <a:lvl7pPr lvl="6">
              <a:spcBef>
                <a:spcPts val="0"/>
              </a:spcBef>
              <a:spcAft>
                <a:spcPts val="0"/>
              </a:spcAft>
              <a:buClr>
                <a:srgbClr val="E95917"/>
              </a:buClr>
              <a:buSzPts val="1400"/>
              <a:buNone/>
              <a:defRPr>
                <a:solidFill>
                  <a:srgbClr val="E95917"/>
                </a:solidFill>
              </a:defRPr>
            </a:lvl7pPr>
            <a:lvl8pPr lvl="7">
              <a:spcBef>
                <a:spcPts val="0"/>
              </a:spcBef>
              <a:spcAft>
                <a:spcPts val="0"/>
              </a:spcAft>
              <a:buClr>
                <a:srgbClr val="E95917"/>
              </a:buClr>
              <a:buSzPts val="1400"/>
              <a:buNone/>
              <a:defRPr>
                <a:solidFill>
                  <a:srgbClr val="E95917"/>
                </a:solidFill>
              </a:defRPr>
            </a:lvl8pPr>
            <a:lvl9pPr lvl="8">
              <a:spcBef>
                <a:spcPts val="0"/>
              </a:spcBef>
              <a:spcAft>
                <a:spcPts val="0"/>
              </a:spcAft>
              <a:buClr>
                <a:srgbClr val="E95917"/>
              </a:buClr>
              <a:buSzPts val="1400"/>
              <a:buNone/>
              <a:defRPr>
                <a:solidFill>
                  <a:srgbClr val="E95917"/>
                </a:solidFill>
              </a:defRPr>
            </a:lvl9pPr>
          </a:lstStyle>
          <a:p>
            <a:endParaRPr/>
          </a:p>
        </p:txBody>
      </p:sp>
      <p:sp>
        <p:nvSpPr>
          <p:cNvPr id="496" name="Google Shape;496;p52"/>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77A45A"/>
                </a:solidFill>
                <a:latin typeface="Inter Medium"/>
                <a:ea typeface="Inter Medium"/>
                <a:cs typeface="Inter Medium"/>
                <a:sym typeface="Inter Medium"/>
              </a:rPr>
              <a:t>CONFIDENTIAL</a:t>
            </a:r>
            <a:endParaRPr sz="500">
              <a:solidFill>
                <a:srgbClr val="77A45A"/>
              </a:solidFill>
              <a:latin typeface="Inter Medium"/>
              <a:ea typeface="Inter Medium"/>
              <a:cs typeface="Inter Medium"/>
              <a:sym typeface="Inter Medium"/>
            </a:endParaRPr>
          </a:p>
        </p:txBody>
      </p:sp>
      <p:pic>
        <p:nvPicPr>
          <p:cNvPr id="497" name="Google Shape;497;p52" title="Copy of style=primary, Color=White.png"/>
          <p:cNvPicPr preferRelativeResize="0"/>
          <p:nvPr/>
        </p:nvPicPr>
        <p:blipFill>
          <a:blip r:embed="rId2">
            <a:alphaModFix amt="10000"/>
          </a:blip>
          <a:stretch>
            <a:fillRect/>
          </a:stretch>
        </p:blipFill>
        <p:spPr>
          <a:xfrm>
            <a:off x="299925" y="4639875"/>
            <a:ext cx="484125" cy="181025"/>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Quote 1">
  <p:cSld name="TITLE_AND_BODY_2_1_1_1_1_1_1_1_1_1_1_1_1_1_1">
    <p:bg>
      <p:bgPr>
        <a:solidFill>
          <a:srgbClr val="D6F0B4"/>
        </a:solidFill>
        <a:effectLst/>
      </p:bgPr>
    </p:bg>
    <p:spTree>
      <p:nvGrpSpPr>
        <p:cNvPr id="1" name="Shape 498"/>
        <p:cNvGrpSpPr/>
        <p:nvPr/>
      </p:nvGrpSpPr>
      <p:grpSpPr>
        <a:xfrm>
          <a:off x="0" y="0"/>
          <a:ext cx="0" cy="0"/>
          <a:chOff x="0" y="0"/>
          <a:chExt cx="0" cy="0"/>
        </a:xfrm>
      </p:grpSpPr>
      <p:sp>
        <p:nvSpPr>
          <p:cNvPr id="499" name="Google Shape;499;p53"/>
          <p:cNvSpPr txBox="1">
            <a:spLocks noGrp="1"/>
          </p:cNvSpPr>
          <p:nvPr>
            <p:ph type="ctrTitle"/>
          </p:nvPr>
        </p:nvSpPr>
        <p:spPr>
          <a:xfrm>
            <a:off x="293525" y="369525"/>
            <a:ext cx="8438400" cy="36246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4800"/>
              <a:buFont typeface="Inter SemiBold"/>
              <a:buNone/>
              <a:defRPr sz="4800">
                <a:solidFill>
                  <a:srgbClr val="1E4D2B"/>
                </a:solidFill>
                <a:latin typeface="Inter SemiBold"/>
                <a:ea typeface="Inter SemiBold"/>
                <a:cs typeface="Inter SemiBold"/>
                <a:sym typeface="Inter SemiBold"/>
              </a:defRPr>
            </a:lvl1pPr>
            <a:lvl2pPr lvl="1">
              <a:spcBef>
                <a:spcPts val="0"/>
              </a:spcBef>
              <a:spcAft>
                <a:spcPts val="0"/>
              </a:spcAft>
              <a:buClr>
                <a:srgbClr val="1E4D2B"/>
              </a:buClr>
              <a:buSzPts val="5200"/>
              <a:buNone/>
              <a:defRPr sz="5200">
                <a:solidFill>
                  <a:srgbClr val="1E4D2B"/>
                </a:solidFill>
              </a:defRPr>
            </a:lvl2pPr>
            <a:lvl3pPr lvl="2">
              <a:spcBef>
                <a:spcPts val="0"/>
              </a:spcBef>
              <a:spcAft>
                <a:spcPts val="0"/>
              </a:spcAft>
              <a:buClr>
                <a:srgbClr val="1E4D2B"/>
              </a:buClr>
              <a:buSzPts val="5200"/>
              <a:buNone/>
              <a:defRPr sz="5200">
                <a:solidFill>
                  <a:srgbClr val="1E4D2B"/>
                </a:solidFill>
              </a:defRPr>
            </a:lvl3pPr>
            <a:lvl4pPr lvl="3">
              <a:spcBef>
                <a:spcPts val="0"/>
              </a:spcBef>
              <a:spcAft>
                <a:spcPts val="0"/>
              </a:spcAft>
              <a:buClr>
                <a:srgbClr val="1E4D2B"/>
              </a:buClr>
              <a:buSzPts val="5200"/>
              <a:buNone/>
              <a:defRPr sz="5200">
                <a:solidFill>
                  <a:srgbClr val="1E4D2B"/>
                </a:solidFill>
              </a:defRPr>
            </a:lvl4pPr>
            <a:lvl5pPr lvl="4">
              <a:spcBef>
                <a:spcPts val="0"/>
              </a:spcBef>
              <a:spcAft>
                <a:spcPts val="0"/>
              </a:spcAft>
              <a:buClr>
                <a:srgbClr val="1E4D2B"/>
              </a:buClr>
              <a:buSzPts val="5200"/>
              <a:buNone/>
              <a:defRPr sz="5200">
                <a:solidFill>
                  <a:srgbClr val="1E4D2B"/>
                </a:solidFill>
              </a:defRPr>
            </a:lvl5pPr>
            <a:lvl6pPr lvl="5">
              <a:spcBef>
                <a:spcPts val="0"/>
              </a:spcBef>
              <a:spcAft>
                <a:spcPts val="0"/>
              </a:spcAft>
              <a:buClr>
                <a:srgbClr val="1E4D2B"/>
              </a:buClr>
              <a:buSzPts val="5200"/>
              <a:buNone/>
              <a:defRPr sz="5200">
                <a:solidFill>
                  <a:srgbClr val="1E4D2B"/>
                </a:solidFill>
              </a:defRPr>
            </a:lvl6pPr>
            <a:lvl7pPr lvl="6">
              <a:spcBef>
                <a:spcPts val="0"/>
              </a:spcBef>
              <a:spcAft>
                <a:spcPts val="0"/>
              </a:spcAft>
              <a:buClr>
                <a:srgbClr val="1E4D2B"/>
              </a:buClr>
              <a:buSzPts val="5200"/>
              <a:buNone/>
              <a:defRPr sz="5200">
                <a:solidFill>
                  <a:srgbClr val="1E4D2B"/>
                </a:solidFill>
              </a:defRPr>
            </a:lvl7pPr>
            <a:lvl8pPr lvl="7">
              <a:spcBef>
                <a:spcPts val="0"/>
              </a:spcBef>
              <a:spcAft>
                <a:spcPts val="0"/>
              </a:spcAft>
              <a:buClr>
                <a:srgbClr val="1E4D2B"/>
              </a:buClr>
              <a:buSzPts val="5200"/>
              <a:buNone/>
              <a:defRPr sz="5200">
                <a:solidFill>
                  <a:srgbClr val="1E4D2B"/>
                </a:solidFill>
              </a:defRPr>
            </a:lvl8pPr>
            <a:lvl9pPr lvl="8">
              <a:spcBef>
                <a:spcPts val="0"/>
              </a:spcBef>
              <a:spcAft>
                <a:spcPts val="0"/>
              </a:spcAft>
              <a:buClr>
                <a:srgbClr val="1E4D2B"/>
              </a:buClr>
              <a:buSzPts val="5200"/>
              <a:buNone/>
              <a:defRPr sz="5200">
                <a:solidFill>
                  <a:srgbClr val="1E4D2B"/>
                </a:solidFill>
              </a:defRPr>
            </a:lvl9pPr>
          </a:lstStyle>
          <a:p>
            <a:endParaRPr/>
          </a:p>
        </p:txBody>
      </p:sp>
      <p:sp>
        <p:nvSpPr>
          <p:cNvPr id="500" name="Google Shape;500;p53"/>
          <p:cNvSpPr txBox="1">
            <a:spLocks noGrp="1"/>
          </p:cNvSpPr>
          <p:nvPr>
            <p:ph type="subTitle" idx="1"/>
          </p:nvPr>
        </p:nvSpPr>
        <p:spPr>
          <a:xfrm>
            <a:off x="293525" y="4219735"/>
            <a:ext cx="3562200" cy="3810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1400"/>
              <a:buFont typeface="Inter Medium"/>
              <a:buNone/>
              <a:defRPr sz="14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400"/>
              <a:buNone/>
              <a:defRPr>
                <a:solidFill>
                  <a:srgbClr val="1E4D2B"/>
                </a:solidFill>
              </a:defRPr>
            </a:lvl2pPr>
            <a:lvl3pPr lvl="2">
              <a:spcBef>
                <a:spcPts val="0"/>
              </a:spcBef>
              <a:spcAft>
                <a:spcPts val="0"/>
              </a:spcAft>
              <a:buClr>
                <a:srgbClr val="1E4D2B"/>
              </a:buClr>
              <a:buSzPts val="1400"/>
              <a:buNone/>
              <a:defRPr>
                <a:solidFill>
                  <a:srgbClr val="1E4D2B"/>
                </a:solidFill>
              </a:defRPr>
            </a:lvl3pPr>
            <a:lvl4pPr lvl="3">
              <a:spcBef>
                <a:spcPts val="0"/>
              </a:spcBef>
              <a:spcAft>
                <a:spcPts val="0"/>
              </a:spcAft>
              <a:buClr>
                <a:srgbClr val="1E4D2B"/>
              </a:buClr>
              <a:buSzPts val="1400"/>
              <a:buNone/>
              <a:defRPr>
                <a:solidFill>
                  <a:srgbClr val="1E4D2B"/>
                </a:solidFill>
              </a:defRPr>
            </a:lvl4pPr>
            <a:lvl5pPr lvl="4">
              <a:spcBef>
                <a:spcPts val="0"/>
              </a:spcBef>
              <a:spcAft>
                <a:spcPts val="0"/>
              </a:spcAft>
              <a:buClr>
                <a:srgbClr val="1E4D2B"/>
              </a:buClr>
              <a:buSzPts val="1400"/>
              <a:buNone/>
              <a:defRPr>
                <a:solidFill>
                  <a:srgbClr val="1E4D2B"/>
                </a:solidFill>
              </a:defRPr>
            </a:lvl5pPr>
            <a:lvl6pPr lvl="5">
              <a:spcBef>
                <a:spcPts val="0"/>
              </a:spcBef>
              <a:spcAft>
                <a:spcPts val="0"/>
              </a:spcAft>
              <a:buClr>
                <a:srgbClr val="1E4D2B"/>
              </a:buClr>
              <a:buSzPts val="1400"/>
              <a:buNone/>
              <a:defRPr>
                <a:solidFill>
                  <a:srgbClr val="1E4D2B"/>
                </a:solidFill>
              </a:defRPr>
            </a:lvl6pPr>
            <a:lvl7pPr lvl="6">
              <a:spcBef>
                <a:spcPts val="0"/>
              </a:spcBef>
              <a:spcAft>
                <a:spcPts val="0"/>
              </a:spcAft>
              <a:buClr>
                <a:srgbClr val="1E4D2B"/>
              </a:buClr>
              <a:buSzPts val="1400"/>
              <a:buNone/>
              <a:defRPr>
                <a:solidFill>
                  <a:srgbClr val="1E4D2B"/>
                </a:solidFill>
              </a:defRPr>
            </a:lvl7pPr>
            <a:lvl8pPr lvl="7">
              <a:spcBef>
                <a:spcPts val="0"/>
              </a:spcBef>
              <a:spcAft>
                <a:spcPts val="0"/>
              </a:spcAft>
              <a:buClr>
                <a:srgbClr val="1E4D2B"/>
              </a:buClr>
              <a:buSzPts val="1400"/>
              <a:buNone/>
              <a:defRPr>
                <a:solidFill>
                  <a:srgbClr val="1E4D2B"/>
                </a:solidFill>
              </a:defRPr>
            </a:lvl8pPr>
            <a:lvl9pPr lvl="8">
              <a:spcBef>
                <a:spcPts val="0"/>
              </a:spcBef>
              <a:spcAft>
                <a:spcPts val="0"/>
              </a:spcAft>
              <a:buClr>
                <a:srgbClr val="1E4D2B"/>
              </a:buClr>
              <a:buSzPts val="1400"/>
              <a:buNone/>
              <a:defRPr>
                <a:solidFill>
                  <a:srgbClr val="1E4D2B"/>
                </a:solidFill>
              </a:defRPr>
            </a:lvl9pPr>
          </a:lstStyle>
          <a:p>
            <a:endParaRPr/>
          </a:p>
        </p:txBody>
      </p:sp>
      <p:sp>
        <p:nvSpPr>
          <p:cNvPr id="501" name="Google Shape;501;p53"/>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B2DD79"/>
                </a:solidFill>
                <a:latin typeface="Inter Medium"/>
                <a:ea typeface="Inter Medium"/>
                <a:cs typeface="Inter Medium"/>
                <a:sym typeface="Inter Medium"/>
              </a:rPr>
              <a:t>CONFIDENTIAL</a:t>
            </a:r>
            <a:endParaRPr sz="500">
              <a:solidFill>
                <a:srgbClr val="B2DD79"/>
              </a:solidFill>
              <a:latin typeface="Inter Medium"/>
              <a:ea typeface="Inter Medium"/>
              <a:cs typeface="Inter Medium"/>
              <a:sym typeface="Inter Medium"/>
            </a:endParaRPr>
          </a:p>
        </p:txBody>
      </p:sp>
      <p:pic>
        <p:nvPicPr>
          <p:cNvPr id="502" name="Google Shape;502;p53"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Quote 2">
  <p:cSld name="TITLE_AND_BODY_2_1_1_1_1_1_1_1_1_1_1_1_1_1_1_1">
    <p:bg>
      <p:bgPr>
        <a:solidFill>
          <a:schemeClr val="lt1"/>
        </a:solidFill>
        <a:effectLst/>
      </p:bgPr>
    </p:bg>
    <p:spTree>
      <p:nvGrpSpPr>
        <p:cNvPr id="1" name="Shape 503"/>
        <p:cNvGrpSpPr/>
        <p:nvPr/>
      </p:nvGrpSpPr>
      <p:grpSpPr>
        <a:xfrm>
          <a:off x="0" y="0"/>
          <a:ext cx="0" cy="0"/>
          <a:chOff x="0" y="0"/>
          <a:chExt cx="0" cy="0"/>
        </a:xfrm>
      </p:grpSpPr>
      <p:sp>
        <p:nvSpPr>
          <p:cNvPr id="504" name="Google Shape;504;p54"/>
          <p:cNvSpPr>
            <a:spLocks noGrp="1"/>
          </p:cNvSpPr>
          <p:nvPr>
            <p:ph type="pic" idx="2"/>
          </p:nvPr>
        </p:nvSpPr>
        <p:spPr>
          <a:xfrm>
            <a:off x="9775" y="0"/>
            <a:ext cx="9144000" cy="5187600"/>
          </a:xfrm>
          <a:prstGeom prst="rect">
            <a:avLst/>
          </a:prstGeom>
          <a:noFill/>
          <a:ln>
            <a:noFill/>
          </a:ln>
        </p:spPr>
      </p:sp>
      <p:sp>
        <p:nvSpPr>
          <p:cNvPr id="505" name="Google Shape;505;p54"/>
          <p:cNvSpPr txBox="1">
            <a:spLocks noGrp="1"/>
          </p:cNvSpPr>
          <p:nvPr>
            <p:ph type="ctrTitle"/>
          </p:nvPr>
        </p:nvSpPr>
        <p:spPr>
          <a:xfrm>
            <a:off x="285625" y="381000"/>
            <a:ext cx="4286400" cy="3624600"/>
          </a:xfrm>
          <a:prstGeom prst="rect">
            <a:avLst/>
          </a:prstGeom>
        </p:spPr>
        <p:txBody>
          <a:bodyPr spcFirstLastPara="1" wrap="square" lIns="0" tIns="0" rIns="91425" bIns="91425" anchor="t" anchorCtr="0">
            <a:normAutofit/>
          </a:bodyPr>
          <a:lstStyle>
            <a:lvl1pPr lvl="0">
              <a:lnSpc>
                <a:spcPct val="100000"/>
              </a:lnSpc>
              <a:spcBef>
                <a:spcPts val="0"/>
              </a:spcBef>
              <a:spcAft>
                <a:spcPts val="0"/>
              </a:spcAft>
              <a:buClr>
                <a:schemeClr val="lt1"/>
              </a:buClr>
              <a:buSzPts val="3600"/>
              <a:buFont typeface="Inter SemiBold"/>
              <a:buNone/>
              <a:defRPr sz="3600">
                <a:solidFill>
                  <a:schemeClr val="lt1"/>
                </a:solidFill>
                <a:latin typeface="Inter SemiBold"/>
                <a:ea typeface="Inter SemiBold"/>
                <a:cs typeface="Inter SemiBold"/>
                <a:sym typeface="Inter SemiBold"/>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506" name="Google Shape;506;p54"/>
          <p:cNvSpPr txBox="1">
            <a:spLocks noGrp="1"/>
          </p:cNvSpPr>
          <p:nvPr>
            <p:ph type="subTitle" idx="1"/>
          </p:nvPr>
        </p:nvSpPr>
        <p:spPr>
          <a:xfrm>
            <a:off x="285625" y="4231210"/>
            <a:ext cx="3562200" cy="381000"/>
          </a:xfrm>
          <a:prstGeom prst="rect">
            <a:avLst/>
          </a:prstGeom>
        </p:spPr>
        <p:txBody>
          <a:bodyPr spcFirstLastPara="1" wrap="square" lIns="0" tIns="0" rIns="91425" bIns="91425" anchor="t" anchorCtr="0">
            <a:normAutofit/>
          </a:bodyPr>
          <a:lstStyle>
            <a:lvl1pPr lvl="0">
              <a:spcBef>
                <a:spcPts val="0"/>
              </a:spcBef>
              <a:spcAft>
                <a:spcPts val="0"/>
              </a:spcAft>
              <a:buClr>
                <a:schemeClr val="lt1"/>
              </a:buClr>
              <a:buSzPts val="1400"/>
              <a:buFont typeface="Inter Medium"/>
              <a:buNone/>
              <a:defRPr sz="1400">
                <a:solidFill>
                  <a:schemeClr val="lt1"/>
                </a:solidFill>
                <a:latin typeface="Inter Medium"/>
                <a:ea typeface="Inter Medium"/>
                <a:cs typeface="Inter Medium"/>
                <a:sym typeface="Inter Medium"/>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pic>
        <p:nvPicPr>
          <p:cNvPr id="507" name="Google Shape;507;p54" title="Copy of style=primary, Color=White.png"/>
          <p:cNvPicPr preferRelativeResize="0"/>
          <p:nvPr/>
        </p:nvPicPr>
        <p:blipFill>
          <a:blip r:embed="rId2">
            <a:alphaModFix/>
          </a:blip>
          <a:stretch>
            <a:fillRect/>
          </a:stretch>
        </p:blipFill>
        <p:spPr>
          <a:xfrm>
            <a:off x="8133200" y="4612196"/>
            <a:ext cx="639493" cy="239100"/>
          </a:xfrm>
          <a:prstGeom prst="rect">
            <a:avLst/>
          </a:prstGeom>
          <a:noFill/>
          <a:ln>
            <a:noFill/>
          </a:ln>
        </p:spPr>
      </p:pic>
      <p:sp>
        <p:nvSpPr>
          <p:cNvPr id="508" name="Google Shape;508;p54"/>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5">
  <p:cSld name="TITLE_2_1_1">
    <p:bg>
      <p:bgPr>
        <a:solidFill>
          <a:srgbClr val="B2DD79"/>
        </a:solidFill>
        <a:effectLst/>
      </p:bgPr>
    </p:bg>
    <p:spTree>
      <p:nvGrpSpPr>
        <p:cNvPr id="1" name="Shape 34"/>
        <p:cNvGrpSpPr/>
        <p:nvPr/>
      </p:nvGrpSpPr>
      <p:grpSpPr>
        <a:xfrm>
          <a:off x="0" y="0"/>
          <a:ext cx="0" cy="0"/>
          <a:chOff x="0" y="0"/>
          <a:chExt cx="0" cy="0"/>
        </a:xfrm>
      </p:grpSpPr>
      <p:sp>
        <p:nvSpPr>
          <p:cNvPr id="35" name="Google Shape;35;p7"/>
          <p:cNvSpPr txBox="1">
            <a:spLocks noGrp="1"/>
          </p:cNvSpPr>
          <p:nvPr>
            <p:ph type="ctrTitle"/>
          </p:nvPr>
        </p:nvSpPr>
        <p:spPr>
          <a:xfrm>
            <a:off x="574800" y="1293950"/>
            <a:ext cx="7994400" cy="16113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1E4D2B"/>
              </a:buClr>
              <a:buSzPts val="4800"/>
              <a:buFont typeface="Inter SemiBold"/>
              <a:buNone/>
              <a:defRPr sz="48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5200"/>
              <a:buNone/>
              <a:defRPr sz="5200">
                <a:solidFill>
                  <a:srgbClr val="1E4D2B"/>
                </a:solidFill>
              </a:defRPr>
            </a:lvl2pPr>
            <a:lvl3pPr lvl="2" algn="ctr">
              <a:spcBef>
                <a:spcPts val="0"/>
              </a:spcBef>
              <a:spcAft>
                <a:spcPts val="0"/>
              </a:spcAft>
              <a:buClr>
                <a:srgbClr val="1E4D2B"/>
              </a:buClr>
              <a:buSzPts val="5200"/>
              <a:buNone/>
              <a:defRPr sz="5200">
                <a:solidFill>
                  <a:srgbClr val="1E4D2B"/>
                </a:solidFill>
              </a:defRPr>
            </a:lvl3pPr>
            <a:lvl4pPr lvl="3" algn="ctr">
              <a:spcBef>
                <a:spcPts val="0"/>
              </a:spcBef>
              <a:spcAft>
                <a:spcPts val="0"/>
              </a:spcAft>
              <a:buClr>
                <a:srgbClr val="1E4D2B"/>
              </a:buClr>
              <a:buSzPts val="5200"/>
              <a:buNone/>
              <a:defRPr sz="5200">
                <a:solidFill>
                  <a:srgbClr val="1E4D2B"/>
                </a:solidFill>
              </a:defRPr>
            </a:lvl4pPr>
            <a:lvl5pPr lvl="4" algn="ctr">
              <a:spcBef>
                <a:spcPts val="0"/>
              </a:spcBef>
              <a:spcAft>
                <a:spcPts val="0"/>
              </a:spcAft>
              <a:buClr>
                <a:srgbClr val="1E4D2B"/>
              </a:buClr>
              <a:buSzPts val="5200"/>
              <a:buNone/>
              <a:defRPr sz="5200">
                <a:solidFill>
                  <a:srgbClr val="1E4D2B"/>
                </a:solidFill>
              </a:defRPr>
            </a:lvl5pPr>
            <a:lvl6pPr lvl="5" algn="ctr">
              <a:spcBef>
                <a:spcPts val="0"/>
              </a:spcBef>
              <a:spcAft>
                <a:spcPts val="0"/>
              </a:spcAft>
              <a:buClr>
                <a:srgbClr val="1E4D2B"/>
              </a:buClr>
              <a:buSzPts val="5200"/>
              <a:buNone/>
              <a:defRPr sz="5200">
                <a:solidFill>
                  <a:srgbClr val="1E4D2B"/>
                </a:solidFill>
              </a:defRPr>
            </a:lvl6pPr>
            <a:lvl7pPr lvl="6" algn="ctr">
              <a:spcBef>
                <a:spcPts val="0"/>
              </a:spcBef>
              <a:spcAft>
                <a:spcPts val="0"/>
              </a:spcAft>
              <a:buClr>
                <a:srgbClr val="1E4D2B"/>
              </a:buClr>
              <a:buSzPts val="5200"/>
              <a:buNone/>
              <a:defRPr sz="5200">
                <a:solidFill>
                  <a:srgbClr val="1E4D2B"/>
                </a:solidFill>
              </a:defRPr>
            </a:lvl7pPr>
            <a:lvl8pPr lvl="7" algn="ctr">
              <a:spcBef>
                <a:spcPts val="0"/>
              </a:spcBef>
              <a:spcAft>
                <a:spcPts val="0"/>
              </a:spcAft>
              <a:buClr>
                <a:srgbClr val="1E4D2B"/>
              </a:buClr>
              <a:buSzPts val="5200"/>
              <a:buNone/>
              <a:defRPr sz="5200">
                <a:solidFill>
                  <a:srgbClr val="1E4D2B"/>
                </a:solidFill>
              </a:defRPr>
            </a:lvl8pPr>
            <a:lvl9pPr lvl="8" algn="ctr">
              <a:spcBef>
                <a:spcPts val="0"/>
              </a:spcBef>
              <a:spcAft>
                <a:spcPts val="0"/>
              </a:spcAft>
              <a:buClr>
                <a:srgbClr val="1E4D2B"/>
              </a:buClr>
              <a:buSzPts val="5200"/>
              <a:buNone/>
              <a:defRPr sz="5200">
                <a:solidFill>
                  <a:srgbClr val="1E4D2B"/>
                </a:solidFill>
              </a:defRPr>
            </a:lvl9pPr>
          </a:lstStyle>
          <a:p>
            <a:endParaRPr/>
          </a:p>
        </p:txBody>
      </p:sp>
      <p:sp>
        <p:nvSpPr>
          <p:cNvPr id="36" name="Google Shape;36;p7"/>
          <p:cNvSpPr txBox="1">
            <a:spLocks noGrp="1"/>
          </p:cNvSpPr>
          <p:nvPr>
            <p:ph type="subTitle" idx="1"/>
          </p:nvPr>
        </p:nvSpPr>
        <p:spPr>
          <a:xfrm>
            <a:off x="1850550" y="236200"/>
            <a:ext cx="5442900" cy="434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2800"/>
              <a:buFont typeface="Inter Medium"/>
              <a:buNone/>
              <a:defRPr sz="2800">
                <a:solidFill>
                  <a:srgbClr val="1E4D2B"/>
                </a:solidFill>
                <a:latin typeface="Inter Medium"/>
                <a:ea typeface="Inter Medium"/>
                <a:cs typeface="Inter Medium"/>
                <a:sym typeface="Inter Medium"/>
              </a:defRPr>
            </a:lvl9pPr>
          </a:lstStyle>
          <a:p>
            <a:endParaRPr/>
          </a:p>
        </p:txBody>
      </p:sp>
      <p:sp>
        <p:nvSpPr>
          <p:cNvPr id="37" name="Google Shape;37;p7"/>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6F0B4"/>
                </a:solidFill>
                <a:latin typeface="Inter Medium"/>
                <a:ea typeface="Inter Medium"/>
                <a:cs typeface="Inter Medium"/>
                <a:sym typeface="Inter Medium"/>
              </a:rPr>
              <a:t>CONFIDENTIAL</a:t>
            </a:r>
            <a:endParaRPr sz="500">
              <a:solidFill>
                <a:srgbClr val="D6F0B4"/>
              </a:solidFill>
              <a:latin typeface="Inter Medium"/>
              <a:ea typeface="Inter Medium"/>
              <a:cs typeface="Inter Medium"/>
              <a:sym typeface="Inter Medium"/>
            </a:endParaRPr>
          </a:p>
        </p:txBody>
      </p:sp>
      <p:pic>
        <p:nvPicPr>
          <p:cNvPr id="38" name="Google Shape;38;p7"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ummary">
  <p:cSld name="TITLE_AND_BODY_2_1_1_1_1_1_1_1_1_1_1_1_1_1_1_1_1">
    <p:bg>
      <p:bgPr>
        <a:solidFill>
          <a:schemeClr val="lt1"/>
        </a:solidFill>
        <a:effectLst/>
      </p:bgPr>
    </p:bg>
    <p:spTree>
      <p:nvGrpSpPr>
        <p:cNvPr id="1" name="Shape 509"/>
        <p:cNvGrpSpPr/>
        <p:nvPr/>
      </p:nvGrpSpPr>
      <p:grpSpPr>
        <a:xfrm>
          <a:off x="0" y="0"/>
          <a:ext cx="0" cy="0"/>
          <a:chOff x="0" y="0"/>
          <a:chExt cx="0" cy="0"/>
        </a:xfrm>
      </p:grpSpPr>
      <p:sp>
        <p:nvSpPr>
          <p:cNvPr id="510" name="Google Shape;510;p55"/>
          <p:cNvSpPr txBox="1">
            <a:spLocks noGrp="1"/>
          </p:cNvSpPr>
          <p:nvPr>
            <p:ph type="body" idx="1"/>
          </p:nvPr>
        </p:nvSpPr>
        <p:spPr>
          <a:xfrm>
            <a:off x="218600" y="1470725"/>
            <a:ext cx="3474300" cy="33813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511" name="Google Shape;511;p55"/>
          <p:cNvSpPr txBox="1">
            <a:spLocks noGrp="1"/>
          </p:cNvSpPr>
          <p:nvPr>
            <p:ph type="body" idx="2"/>
          </p:nvPr>
        </p:nvSpPr>
        <p:spPr>
          <a:xfrm>
            <a:off x="5279300" y="288425"/>
            <a:ext cx="2448000" cy="765300"/>
          </a:xfrm>
          <a:prstGeom prst="rect">
            <a:avLst/>
          </a:prstGeom>
        </p:spPr>
        <p:txBody>
          <a:bodyPr spcFirstLastPara="1" wrap="square" lIns="0" tIns="0" rIns="91425" bIns="0" anchor="t" anchorCtr="0">
            <a:normAutofit/>
          </a:bodyPr>
          <a:lstStyle>
            <a:lvl1pPr marL="457200" lvl="0"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1pPr>
            <a:lvl2pPr marL="914400" lvl="1"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2pPr>
            <a:lvl3pPr marL="1371600" lvl="2"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3pPr>
            <a:lvl4pPr marL="1828800" lvl="3"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4pPr>
            <a:lvl5pPr marL="2286000" lvl="4"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5pPr>
            <a:lvl6pPr marL="2743200" lvl="5"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6pPr>
            <a:lvl7pPr marL="3200400" lvl="6"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7pPr>
            <a:lvl8pPr marL="3657600" lvl="7"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8pPr>
            <a:lvl9pPr marL="4114800" lvl="8"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9pPr>
          </a:lstStyle>
          <a:p>
            <a:endParaRPr/>
          </a:p>
        </p:txBody>
      </p:sp>
      <p:sp>
        <p:nvSpPr>
          <p:cNvPr id="512" name="Google Shape;512;p55"/>
          <p:cNvSpPr txBox="1">
            <a:spLocks noGrp="1"/>
          </p:cNvSpPr>
          <p:nvPr>
            <p:ph type="body" idx="3"/>
          </p:nvPr>
        </p:nvSpPr>
        <p:spPr>
          <a:xfrm>
            <a:off x="5279300" y="1382725"/>
            <a:ext cx="2448000" cy="765300"/>
          </a:xfrm>
          <a:prstGeom prst="rect">
            <a:avLst/>
          </a:prstGeom>
        </p:spPr>
        <p:txBody>
          <a:bodyPr spcFirstLastPara="1" wrap="square" lIns="0" tIns="0" rIns="91425" bIns="0" anchor="t" anchorCtr="0">
            <a:normAutofit/>
          </a:bodyPr>
          <a:lstStyle>
            <a:lvl1pPr marL="457200" lvl="0"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1pPr>
            <a:lvl2pPr marL="914400" lvl="1"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2pPr>
            <a:lvl3pPr marL="1371600" lvl="2"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3pPr>
            <a:lvl4pPr marL="1828800" lvl="3"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4pPr>
            <a:lvl5pPr marL="2286000" lvl="4"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5pPr>
            <a:lvl6pPr marL="2743200" lvl="5"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6pPr>
            <a:lvl7pPr marL="3200400" lvl="6"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7pPr>
            <a:lvl8pPr marL="3657600" lvl="7"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8pPr>
            <a:lvl9pPr marL="4114800" lvl="8"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9pPr>
          </a:lstStyle>
          <a:p>
            <a:endParaRPr/>
          </a:p>
        </p:txBody>
      </p:sp>
      <p:sp>
        <p:nvSpPr>
          <p:cNvPr id="513" name="Google Shape;513;p55"/>
          <p:cNvSpPr txBox="1">
            <a:spLocks noGrp="1"/>
          </p:cNvSpPr>
          <p:nvPr>
            <p:ph type="body" idx="4"/>
          </p:nvPr>
        </p:nvSpPr>
        <p:spPr>
          <a:xfrm>
            <a:off x="5279300" y="2477008"/>
            <a:ext cx="2448000" cy="765300"/>
          </a:xfrm>
          <a:prstGeom prst="rect">
            <a:avLst/>
          </a:prstGeom>
        </p:spPr>
        <p:txBody>
          <a:bodyPr spcFirstLastPara="1" wrap="square" lIns="0" tIns="0" rIns="91425" bIns="0" anchor="t" anchorCtr="0">
            <a:normAutofit/>
          </a:bodyPr>
          <a:lstStyle>
            <a:lvl1pPr marL="457200" lvl="0"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1pPr>
            <a:lvl2pPr marL="914400" lvl="1"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2pPr>
            <a:lvl3pPr marL="1371600" lvl="2"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3pPr>
            <a:lvl4pPr marL="1828800" lvl="3"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4pPr>
            <a:lvl5pPr marL="2286000" lvl="4"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5pPr>
            <a:lvl6pPr marL="2743200" lvl="5"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6pPr>
            <a:lvl7pPr marL="3200400" lvl="6"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7pPr>
            <a:lvl8pPr marL="3657600" lvl="7"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8pPr>
            <a:lvl9pPr marL="4114800" lvl="8"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9pPr>
          </a:lstStyle>
          <a:p>
            <a:endParaRPr/>
          </a:p>
        </p:txBody>
      </p:sp>
      <p:pic>
        <p:nvPicPr>
          <p:cNvPr id="514" name="Google Shape;514;p55" title="Icons-02.png"/>
          <p:cNvPicPr preferRelativeResize="0"/>
          <p:nvPr/>
        </p:nvPicPr>
        <p:blipFill>
          <a:blip r:embed="rId2">
            <a:alphaModFix/>
          </a:blip>
          <a:stretch>
            <a:fillRect/>
          </a:stretch>
        </p:blipFill>
        <p:spPr>
          <a:xfrm>
            <a:off x="4706325" y="288425"/>
            <a:ext cx="434251" cy="434251"/>
          </a:xfrm>
          <a:prstGeom prst="rect">
            <a:avLst/>
          </a:prstGeom>
          <a:noFill/>
          <a:ln>
            <a:noFill/>
          </a:ln>
        </p:spPr>
      </p:pic>
      <p:pic>
        <p:nvPicPr>
          <p:cNvPr id="515" name="Google Shape;515;p55" title="Icons-02.png"/>
          <p:cNvPicPr preferRelativeResize="0"/>
          <p:nvPr/>
        </p:nvPicPr>
        <p:blipFill>
          <a:blip r:embed="rId2">
            <a:alphaModFix/>
          </a:blip>
          <a:stretch>
            <a:fillRect/>
          </a:stretch>
        </p:blipFill>
        <p:spPr>
          <a:xfrm>
            <a:off x="4706325" y="1382717"/>
            <a:ext cx="434251" cy="434251"/>
          </a:xfrm>
          <a:prstGeom prst="rect">
            <a:avLst/>
          </a:prstGeom>
          <a:noFill/>
          <a:ln>
            <a:noFill/>
          </a:ln>
        </p:spPr>
      </p:pic>
      <p:pic>
        <p:nvPicPr>
          <p:cNvPr id="516" name="Google Shape;516;p55" title="Icons-02.png"/>
          <p:cNvPicPr preferRelativeResize="0"/>
          <p:nvPr/>
        </p:nvPicPr>
        <p:blipFill>
          <a:blip r:embed="rId2">
            <a:alphaModFix/>
          </a:blip>
          <a:stretch>
            <a:fillRect/>
          </a:stretch>
        </p:blipFill>
        <p:spPr>
          <a:xfrm>
            <a:off x="4706325" y="2477008"/>
            <a:ext cx="434251" cy="434251"/>
          </a:xfrm>
          <a:prstGeom prst="rect">
            <a:avLst/>
          </a:prstGeom>
          <a:noFill/>
          <a:ln>
            <a:noFill/>
          </a:ln>
        </p:spPr>
      </p:pic>
      <p:sp>
        <p:nvSpPr>
          <p:cNvPr id="517" name="Google Shape;517;p55"/>
          <p:cNvSpPr txBox="1">
            <a:spLocks noGrp="1"/>
          </p:cNvSpPr>
          <p:nvPr>
            <p:ph type="title"/>
          </p:nvPr>
        </p:nvSpPr>
        <p:spPr>
          <a:xfrm>
            <a:off x="218600" y="288425"/>
            <a:ext cx="3562200" cy="8838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sp>
        <p:nvSpPr>
          <p:cNvPr id="518" name="Google Shape;518;p55"/>
          <p:cNvSpPr txBox="1">
            <a:spLocks noGrp="1"/>
          </p:cNvSpPr>
          <p:nvPr>
            <p:ph type="body" idx="5"/>
          </p:nvPr>
        </p:nvSpPr>
        <p:spPr>
          <a:xfrm>
            <a:off x="5279300" y="3571300"/>
            <a:ext cx="2448000" cy="765300"/>
          </a:xfrm>
          <a:prstGeom prst="rect">
            <a:avLst/>
          </a:prstGeom>
        </p:spPr>
        <p:txBody>
          <a:bodyPr spcFirstLastPara="1" wrap="square" lIns="0" tIns="0" rIns="91425" bIns="0" anchor="t" anchorCtr="0">
            <a:normAutofit/>
          </a:bodyPr>
          <a:lstStyle>
            <a:lvl1pPr marL="457200" lvl="0"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1pPr>
            <a:lvl2pPr marL="914400" lvl="1"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2pPr>
            <a:lvl3pPr marL="1371600" lvl="2"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3pPr>
            <a:lvl4pPr marL="1828800" lvl="3"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4pPr>
            <a:lvl5pPr marL="2286000" lvl="4"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5pPr>
            <a:lvl6pPr marL="2743200" lvl="5"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6pPr>
            <a:lvl7pPr marL="3200400" lvl="6"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7pPr>
            <a:lvl8pPr marL="3657600" lvl="7"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8pPr>
            <a:lvl9pPr marL="4114800" lvl="8"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9pPr>
          </a:lstStyle>
          <a:p>
            <a:endParaRPr/>
          </a:p>
        </p:txBody>
      </p:sp>
      <p:pic>
        <p:nvPicPr>
          <p:cNvPr id="519" name="Google Shape;519;p55" title="Icons-02.png"/>
          <p:cNvPicPr preferRelativeResize="0"/>
          <p:nvPr/>
        </p:nvPicPr>
        <p:blipFill>
          <a:blip r:embed="rId2">
            <a:alphaModFix/>
          </a:blip>
          <a:stretch>
            <a:fillRect/>
          </a:stretch>
        </p:blipFill>
        <p:spPr>
          <a:xfrm>
            <a:off x="4706325" y="3571300"/>
            <a:ext cx="434251" cy="434251"/>
          </a:xfrm>
          <a:prstGeom prst="rect">
            <a:avLst/>
          </a:prstGeom>
          <a:noFill/>
          <a:ln>
            <a:noFill/>
          </a:ln>
        </p:spPr>
      </p:pic>
      <p:sp>
        <p:nvSpPr>
          <p:cNvPr id="520" name="Google Shape;520;p55"/>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521" name="Google Shape;521;p55" title="style=primary, Color=Coal.png"/>
          <p:cNvPicPr preferRelativeResize="0"/>
          <p:nvPr/>
        </p:nvPicPr>
        <p:blipFill rotWithShape="1">
          <a:blip r:embed="rId3">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ummary 1">
  <p:cSld name="TITLE_AND_BODY_2_1_1_1_1_1_1_1_1_1_1_1_1_1_1_1_1_1">
    <p:bg>
      <p:bgPr>
        <a:solidFill>
          <a:schemeClr val="lt1"/>
        </a:solidFill>
        <a:effectLst/>
      </p:bgPr>
    </p:bg>
    <p:spTree>
      <p:nvGrpSpPr>
        <p:cNvPr id="1" name="Shape 522"/>
        <p:cNvGrpSpPr/>
        <p:nvPr/>
      </p:nvGrpSpPr>
      <p:grpSpPr>
        <a:xfrm>
          <a:off x="0" y="0"/>
          <a:ext cx="0" cy="0"/>
          <a:chOff x="0" y="0"/>
          <a:chExt cx="0" cy="0"/>
        </a:xfrm>
      </p:grpSpPr>
      <p:sp>
        <p:nvSpPr>
          <p:cNvPr id="523" name="Google Shape;523;p56"/>
          <p:cNvSpPr txBox="1">
            <a:spLocks noGrp="1"/>
          </p:cNvSpPr>
          <p:nvPr>
            <p:ph type="title"/>
          </p:nvPr>
        </p:nvSpPr>
        <p:spPr>
          <a:xfrm>
            <a:off x="293525" y="671750"/>
            <a:ext cx="8104800" cy="4884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endParaRPr/>
          </a:p>
        </p:txBody>
      </p:sp>
      <p:sp>
        <p:nvSpPr>
          <p:cNvPr id="524" name="Google Shape;524;p56"/>
          <p:cNvSpPr txBox="1">
            <a:spLocks noGrp="1"/>
          </p:cNvSpPr>
          <p:nvPr>
            <p:ph type="body" idx="1"/>
          </p:nvPr>
        </p:nvSpPr>
        <p:spPr>
          <a:xfrm>
            <a:off x="293525" y="1663800"/>
            <a:ext cx="3474300" cy="29478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525" name="Google Shape;525;p56"/>
          <p:cNvSpPr txBox="1">
            <a:spLocks noGrp="1"/>
          </p:cNvSpPr>
          <p:nvPr>
            <p:ph type="body" idx="2"/>
          </p:nvPr>
        </p:nvSpPr>
        <p:spPr>
          <a:xfrm>
            <a:off x="5354225" y="1663800"/>
            <a:ext cx="2448000" cy="765300"/>
          </a:xfrm>
          <a:prstGeom prst="rect">
            <a:avLst/>
          </a:prstGeom>
        </p:spPr>
        <p:txBody>
          <a:bodyPr spcFirstLastPara="1" wrap="square" lIns="0" tIns="0" rIns="91425" bIns="0" anchor="t" anchorCtr="0">
            <a:normAutofit/>
          </a:bodyPr>
          <a:lstStyle>
            <a:lvl1pPr marL="457200" lvl="0"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1pPr>
            <a:lvl2pPr marL="914400" lvl="1"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2pPr>
            <a:lvl3pPr marL="1371600" lvl="2"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3pPr>
            <a:lvl4pPr marL="1828800" lvl="3"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4pPr>
            <a:lvl5pPr marL="2286000" lvl="4"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5pPr>
            <a:lvl6pPr marL="2743200" lvl="5"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6pPr>
            <a:lvl7pPr marL="3200400" lvl="6"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7pPr>
            <a:lvl8pPr marL="3657600" lvl="7"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8pPr>
            <a:lvl9pPr marL="4114800" lvl="8"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9pPr>
          </a:lstStyle>
          <a:p>
            <a:endParaRPr/>
          </a:p>
        </p:txBody>
      </p:sp>
      <p:sp>
        <p:nvSpPr>
          <p:cNvPr id="526" name="Google Shape;526;p56"/>
          <p:cNvSpPr txBox="1">
            <a:spLocks noGrp="1"/>
          </p:cNvSpPr>
          <p:nvPr>
            <p:ph type="body" idx="3"/>
          </p:nvPr>
        </p:nvSpPr>
        <p:spPr>
          <a:xfrm>
            <a:off x="5354225" y="2611550"/>
            <a:ext cx="2448000" cy="765300"/>
          </a:xfrm>
          <a:prstGeom prst="rect">
            <a:avLst/>
          </a:prstGeom>
        </p:spPr>
        <p:txBody>
          <a:bodyPr spcFirstLastPara="1" wrap="square" lIns="0" tIns="0" rIns="91425" bIns="0" anchor="t" anchorCtr="0">
            <a:normAutofit/>
          </a:bodyPr>
          <a:lstStyle>
            <a:lvl1pPr marL="457200" lvl="0"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1pPr>
            <a:lvl2pPr marL="914400" lvl="1"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2pPr>
            <a:lvl3pPr marL="1371600" lvl="2"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3pPr>
            <a:lvl4pPr marL="1828800" lvl="3"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4pPr>
            <a:lvl5pPr marL="2286000" lvl="4"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5pPr>
            <a:lvl6pPr marL="2743200" lvl="5"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6pPr>
            <a:lvl7pPr marL="3200400" lvl="6"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7pPr>
            <a:lvl8pPr marL="3657600" lvl="7"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8pPr>
            <a:lvl9pPr marL="4114800" lvl="8"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9pPr>
          </a:lstStyle>
          <a:p>
            <a:endParaRPr/>
          </a:p>
        </p:txBody>
      </p:sp>
      <p:sp>
        <p:nvSpPr>
          <p:cNvPr id="527" name="Google Shape;527;p56"/>
          <p:cNvSpPr txBox="1">
            <a:spLocks noGrp="1"/>
          </p:cNvSpPr>
          <p:nvPr>
            <p:ph type="body" idx="4"/>
          </p:nvPr>
        </p:nvSpPr>
        <p:spPr>
          <a:xfrm>
            <a:off x="5354225" y="3559300"/>
            <a:ext cx="2448000" cy="765300"/>
          </a:xfrm>
          <a:prstGeom prst="rect">
            <a:avLst/>
          </a:prstGeom>
        </p:spPr>
        <p:txBody>
          <a:bodyPr spcFirstLastPara="1" wrap="square" lIns="0" tIns="0" rIns="91425" bIns="0" anchor="t" anchorCtr="0">
            <a:normAutofit/>
          </a:bodyPr>
          <a:lstStyle>
            <a:lvl1pPr marL="457200" lvl="0"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1pPr>
            <a:lvl2pPr marL="914400" lvl="1"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2pPr>
            <a:lvl3pPr marL="1371600" lvl="2"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3pPr>
            <a:lvl4pPr marL="1828800" lvl="3"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4pPr>
            <a:lvl5pPr marL="2286000" lvl="4"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5pPr>
            <a:lvl6pPr marL="2743200" lvl="5"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6pPr>
            <a:lvl7pPr marL="3200400" lvl="6"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7pPr>
            <a:lvl8pPr marL="3657600" lvl="7"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8pPr>
            <a:lvl9pPr marL="4114800" lvl="8"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9pPr>
          </a:lstStyle>
          <a:p>
            <a:endParaRPr/>
          </a:p>
        </p:txBody>
      </p:sp>
      <p:pic>
        <p:nvPicPr>
          <p:cNvPr id="528" name="Google Shape;528;p56" title="Icons-02.png"/>
          <p:cNvPicPr preferRelativeResize="0"/>
          <p:nvPr/>
        </p:nvPicPr>
        <p:blipFill>
          <a:blip r:embed="rId2">
            <a:alphaModFix/>
          </a:blip>
          <a:stretch>
            <a:fillRect/>
          </a:stretch>
        </p:blipFill>
        <p:spPr>
          <a:xfrm>
            <a:off x="4781250" y="1663800"/>
            <a:ext cx="434251" cy="434251"/>
          </a:xfrm>
          <a:prstGeom prst="rect">
            <a:avLst/>
          </a:prstGeom>
          <a:noFill/>
          <a:ln>
            <a:noFill/>
          </a:ln>
        </p:spPr>
      </p:pic>
      <p:pic>
        <p:nvPicPr>
          <p:cNvPr id="529" name="Google Shape;529;p56" title="Icons-02.png"/>
          <p:cNvPicPr preferRelativeResize="0"/>
          <p:nvPr/>
        </p:nvPicPr>
        <p:blipFill>
          <a:blip r:embed="rId2">
            <a:alphaModFix/>
          </a:blip>
          <a:stretch>
            <a:fillRect/>
          </a:stretch>
        </p:blipFill>
        <p:spPr>
          <a:xfrm>
            <a:off x="4781250" y="2601700"/>
            <a:ext cx="434251" cy="434251"/>
          </a:xfrm>
          <a:prstGeom prst="rect">
            <a:avLst/>
          </a:prstGeom>
          <a:noFill/>
          <a:ln>
            <a:noFill/>
          </a:ln>
        </p:spPr>
      </p:pic>
      <p:pic>
        <p:nvPicPr>
          <p:cNvPr id="530" name="Google Shape;530;p56" title="Icons-02.png"/>
          <p:cNvPicPr preferRelativeResize="0"/>
          <p:nvPr/>
        </p:nvPicPr>
        <p:blipFill>
          <a:blip r:embed="rId2">
            <a:alphaModFix/>
          </a:blip>
          <a:stretch>
            <a:fillRect/>
          </a:stretch>
        </p:blipFill>
        <p:spPr>
          <a:xfrm>
            <a:off x="4781250" y="3539600"/>
            <a:ext cx="434251" cy="434251"/>
          </a:xfrm>
          <a:prstGeom prst="rect">
            <a:avLst/>
          </a:prstGeom>
          <a:noFill/>
          <a:ln>
            <a:noFill/>
          </a:ln>
        </p:spPr>
      </p:pic>
      <p:sp>
        <p:nvSpPr>
          <p:cNvPr id="531" name="Google Shape;531;p56"/>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532" name="Google Shape;532;p56" title="style=primary, Color=Coal.png"/>
          <p:cNvPicPr preferRelativeResize="0"/>
          <p:nvPr/>
        </p:nvPicPr>
        <p:blipFill rotWithShape="1">
          <a:blip r:embed="rId3">
            <a:alphaModFix amt="11000"/>
          </a:blip>
          <a:srcRect/>
          <a:stretch/>
        </p:blipFill>
        <p:spPr>
          <a:xfrm>
            <a:off x="293525" y="4650268"/>
            <a:ext cx="484125" cy="181007"/>
          </a:xfrm>
          <a:prstGeom prst="rect">
            <a:avLst/>
          </a:prstGeom>
          <a:noFill/>
          <a:ln>
            <a:noFill/>
          </a:ln>
        </p:spPr>
      </p:pic>
      <p:sp>
        <p:nvSpPr>
          <p:cNvPr id="533" name="Google Shape;533;p56"/>
          <p:cNvSpPr txBox="1">
            <a:spLocks noGrp="1"/>
          </p:cNvSpPr>
          <p:nvPr>
            <p:ph type="subTitle" idx="5"/>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534" name="Google Shape;534;p56"/>
          <p:cNvSpPr txBox="1">
            <a:spLocks noGrp="1"/>
          </p:cNvSpPr>
          <p:nvPr>
            <p:ph type="subTitle" idx="6"/>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535" name="Google Shape;535;p56"/>
          <p:cNvSpPr txBox="1">
            <a:spLocks noGrp="1"/>
          </p:cNvSpPr>
          <p:nvPr>
            <p:ph type="subTitle" idx="7"/>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cxnSp>
        <p:nvCxnSpPr>
          <p:cNvPr id="536" name="Google Shape;536;p56"/>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Full Bleed Image">
  <p:cSld name="TITLE_AND_BODY_2_1_1_1_1_1_1_1_1_1_1_1_1_1_1_1_1_1_1">
    <p:bg>
      <p:bgPr>
        <a:solidFill>
          <a:schemeClr val="lt1"/>
        </a:solidFill>
        <a:effectLst/>
      </p:bgPr>
    </p:bg>
    <p:spTree>
      <p:nvGrpSpPr>
        <p:cNvPr id="1" name="Shape 537"/>
        <p:cNvGrpSpPr/>
        <p:nvPr/>
      </p:nvGrpSpPr>
      <p:grpSpPr>
        <a:xfrm>
          <a:off x="0" y="0"/>
          <a:ext cx="0" cy="0"/>
          <a:chOff x="0" y="0"/>
          <a:chExt cx="0" cy="0"/>
        </a:xfrm>
      </p:grpSpPr>
      <p:sp>
        <p:nvSpPr>
          <p:cNvPr id="538" name="Google Shape;538;p57"/>
          <p:cNvSpPr>
            <a:spLocks noGrp="1"/>
          </p:cNvSpPr>
          <p:nvPr>
            <p:ph type="pic" idx="2"/>
          </p:nvPr>
        </p:nvSpPr>
        <p:spPr>
          <a:xfrm>
            <a:off x="0" y="-22050"/>
            <a:ext cx="9144000" cy="5187600"/>
          </a:xfrm>
          <a:prstGeom prst="rect">
            <a:avLst/>
          </a:prstGeom>
          <a:noFill/>
          <a:ln>
            <a:noFill/>
          </a:ln>
        </p:spPr>
      </p:sp>
      <p:pic>
        <p:nvPicPr>
          <p:cNvPr id="539" name="Google Shape;539;p57" title="Copy of style=primary, Color=White.png"/>
          <p:cNvPicPr preferRelativeResize="0"/>
          <p:nvPr/>
        </p:nvPicPr>
        <p:blipFill>
          <a:blip r:embed="rId2">
            <a:alphaModFix/>
          </a:blip>
          <a:stretch>
            <a:fillRect/>
          </a:stretch>
        </p:blipFill>
        <p:spPr>
          <a:xfrm>
            <a:off x="8133200" y="4612196"/>
            <a:ext cx="639493" cy="239100"/>
          </a:xfrm>
          <a:prstGeom prst="rect">
            <a:avLst/>
          </a:prstGeom>
          <a:noFill/>
          <a:ln>
            <a:noFill/>
          </a:ln>
        </p:spPr>
      </p:pic>
      <p:pic>
        <p:nvPicPr>
          <p:cNvPr id="540" name="Google Shape;540;p57" title="Copy of style=primary, Color=White.png"/>
          <p:cNvPicPr preferRelativeResize="0"/>
          <p:nvPr/>
        </p:nvPicPr>
        <p:blipFill>
          <a:blip r:embed="rId2">
            <a:alphaModFix/>
          </a:blip>
          <a:stretch>
            <a:fillRect/>
          </a:stretch>
        </p:blipFill>
        <p:spPr>
          <a:xfrm>
            <a:off x="218600" y="260521"/>
            <a:ext cx="639493" cy="239100"/>
          </a:xfrm>
          <a:prstGeom prst="rect">
            <a:avLst/>
          </a:prstGeom>
          <a:noFill/>
          <a:ln>
            <a:noFill/>
          </a:ln>
        </p:spPr>
      </p:pic>
      <p:sp>
        <p:nvSpPr>
          <p:cNvPr id="541" name="Google Shape;541;p57"/>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Full Bleed Image 1">
  <p:cSld name="TITLE_AND_BODY_2_1_1_1_1_1_1_1_1_1_1_1_1_1_1_1_1_1_1_1">
    <p:bg>
      <p:bgPr>
        <a:solidFill>
          <a:schemeClr val="lt1"/>
        </a:solidFill>
        <a:effectLst/>
      </p:bgPr>
    </p:bg>
    <p:spTree>
      <p:nvGrpSpPr>
        <p:cNvPr id="1" name="Shape 542"/>
        <p:cNvGrpSpPr/>
        <p:nvPr/>
      </p:nvGrpSpPr>
      <p:grpSpPr>
        <a:xfrm>
          <a:off x="0" y="0"/>
          <a:ext cx="0" cy="0"/>
          <a:chOff x="0" y="0"/>
          <a:chExt cx="0" cy="0"/>
        </a:xfrm>
      </p:grpSpPr>
      <p:sp>
        <p:nvSpPr>
          <p:cNvPr id="543" name="Google Shape;543;p58"/>
          <p:cNvSpPr>
            <a:spLocks noGrp="1"/>
          </p:cNvSpPr>
          <p:nvPr>
            <p:ph type="pic" idx="2"/>
          </p:nvPr>
        </p:nvSpPr>
        <p:spPr>
          <a:xfrm>
            <a:off x="9775" y="0"/>
            <a:ext cx="9144000" cy="5187600"/>
          </a:xfrm>
          <a:prstGeom prst="rect">
            <a:avLst/>
          </a:prstGeom>
          <a:noFill/>
          <a:ln>
            <a:noFill/>
          </a:ln>
        </p:spPr>
      </p:sp>
      <p:pic>
        <p:nvPicPr>
          <p:cNvPr id="544" name="Google Shape;544;p58" title="Copy of style=primary, Color=White.png"/>
          <p:cNvPicPr preferRelativeResize="0"/>
          <p:nvPr/>
        </p:nvPicPr>
        <p:blipFill>
          <a:blip r:embed="rId2">
            <a:alphaModFix/>
          </a:blip>
          <a:stretch>
            <a:fillRect/>
          </a:stretch>
        </p:blipFill>
        <p:spPr>
          <a:xfrm>
            <a:off x="8133200" y="4612196"/>
            <a:ext cx="639493" cy="239100"/>
          </a:xfrm>
          <a:prstGeom prst="rect">
            <a:avLst/>
          </a:prstGeom>
          <a:noFill/>
          <a:ln>
            <a:noFill/>
          </a:ln>
        </p:spPr>
      </p:pic>
      <p:sp>
        <p:nvSpPr>
          <p:cNvPr id="545" name="Google Shape;545;p58"/>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Image + Text">
  <p:cSld name="TITLE_AND_BODY_2_1_1_1_1_1_1_1_1_1_1_1_1_1_1_1_1_1_1_1_1">
    <p:bg>
      <p:bgPr>
        <a:solidFill>
          <a:schemeClr val="lt1"/>
        </a:solidFill>
        <a:effectLst/>
      </p:bgPr>
    </p:bg>
    <p:spTree>
      <p:nvGrpSpPr>
        <p:cNvPr id="1" name="Shape 546"/>
        <p:cNvGrpSpPr/>
        <p:nvPr/>
      </p:nvGrpSpPr>
      <p:grpSpPr>
        <a:xfrm>
          <a:off x="0" y="0"/>
          <a:ext cx="0" cy="0"/>
          <a:chOff x="0" y="0"/>
          <a:chExt cx="0" cy="0"/>
        </a:xfrm>
      </p:grpSpPr>
      <p:sp>
        <p:nvSpPr>
          <p:cNvPr id="547" name="Google Shape;547;p59"/>
          <p:cNvSpPr>
            <a:spLocks noGrp="1"/>
          </p:cNvSpPr>
          <p:nvPr>
            <p:ph type="pic" idx="2"/>
          </p:nvPr>
        </p:nvSpPr>
        <p:spPr>
          <a:xfrm>
            <a:off x="4572000" y="-11100"/>
            <a:ext cx="4572000" cy="5165700"/>
          </a:xfrm>
          <a:prstGeom prst="rect">
            <a:avLst/>
          </a:prstGeom>
          <a:noFill/>
          <a:ln>
            <a:noFill/>
          </a:ln>
        </p:spPr>
      </p:sp>
      <p:sp>
        <p:nvSpPr>
          <p:cNvPr id="548" name="Google Shape;548;p59"/>
          <p:cNvSpPr txBox="1">
            <a:spLocks noGrp="1"/>
          </p:cNvSpPr>
          <p:nvPr>
            <p:ph type="body" idx="1"/>
          </p:nvPr>
        </p:nvSpPr>
        <p:spPr>
          <a:xfrm>
            <a:off x="195150" y="1824575"/>
            <a:ext cx="3474300" cy="29709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549" name="Google Shape;549;p59"/>
          <p:cNvSpPr txBox="1">
            <a:spLocks noGrp="1"/>
          </p:cNvSpPr>
          <p:nvPr>
            <p:ph type="title"/>
          </p:nvPr>
        </p:nvSpPr>
        <p:spPr>
          <a:xfrm>
            <a:off x="195162" y="642275"/>
            <a:ext cx="3562200" cy="8838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sp>
        <p:nvSpPr>
          <p:cNvPr id="550" name="Google Shape;550;p59"/>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551" name="Google Shape;551;p59"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Image + Text 1">
  <p:cSld name="TITLE_AND_BODY_2_1_1_1_1_1_1_1_1_1_1_1_1_1_1_1_1_1_1_1_1_1">
    <p:bg>
      <p:bgPr>
        <a:solidFill>
          <a:schemeClr val="lt1"/>
        </a:solidFill>
        <a:effectLst/>
      </p:bgPr>
    </p:bg>
    <p:spTree>
      <p:nvGrpSpPr>
        <p:cNvPr id="1" name="Shape 552"/>
        <p:cNvGrpSpPr/>
        <p:nvPr/>
      </p:nvGrpSpPr>
      <p:grpSpPr>
        <a:xfrm>
          <a:off x="0" y="0"/>
          <a:ext cx="0" cy="0"/>
          <a:chOff x="0" y="0"/>
          <a:chExt cx="0" cy="0"/>
        </a:xfrm>
      </p:grpSpPr>
      <p:sp>
        <p:nvSpPr>
          <p:cNvPr id="553" name="Google Shape;553;p60"/>
          <p:cNvSpPr>
            <a:spLocks noGrp="1"/>
          </p:cNvSpPr>
          <p:nvPr>
            <p:ph type="pic" idx="2"/>
          </p:nvPr>
        </p:nvSpPr>
        <p:spPr>
          <a:xfrm>
            <a:off x="218600" y="803550"/>
            <a:ext cx="4572000" cy="3536400"/>
          </a:xfrm>
          <a:prstGeom prst="rect">
            <a:avLst/>
          </a:prstGeom>
          <a:noFill/>
          <a:ln>
            <a:noFill/>
          </a:ln>
        </p:spPr>
      </p:sp>
      <p:sp>
        <p:nvSpPr>
          <p:cNvPr id="554" name="Google Shape;554;p60"/>
          <p:cNvSpPr txBox="1">
            <a:spLocks noGrp="1"/>
          </p:cNvSpPr>
          <p:nvPr>
            <p:ph type="title"/>
          </p:nvPr>
        </p:nvSpPr>
        <p:spPr>
          <a:xfrm>
            <a:off x="218600" y="288425"/>
            <a:ext cx="7831200" cy="8838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sp>
        <p:nvSpPr>
          <p:cNvPr id="555" name="Google Shape;555;p60"/>
          <p:cNvSpPr txBox="1">
            <a:spLocks noGrp="1"/>
          </p:cNvSpPr>
          <p:nvPr>
            <p:ph type="body" idx="1"/>
          </p:nvPr>
        </p:nvSpPr>
        <p:spPr>
          <a:xfrm>
            <a:off x="5177700" y="803550"/>
            <a:ext cx="2589000" cy="35364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556" name="Google Shape;556;p60"/>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557" name="Google Shape;557;p60"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Image + Text 2">
  <p:cSld name="TITLE_AND_BODY_2_1_1_1_1_1_1_1_1_1_1_1_1_1_1_1_1_1_1_1_1_1_1">
    <p:bg>
      <p:bgPr>
        <a:solidFill>
          <a:schemeClr val="lt1"/>
        </a:solidFill>
        <a:effectLst/>
      </p:bgPr>
    </p:bg>
    <p:spTree>
      <p:nvGrpSpPr>
        <p:cNvPr id="1" name="Shape 558"/>
        <p:cNvGrpSpPr/>
        <p:nvPr/>
      </p:nvGrpSpPr>
      <p:grpSpPr>
        <a:xfrm>
          <a:off x="0" y="0"/>
          <a:ext cx="0" cy="0"/>
          <a:chOff x="0" y="0"/>
          <a:chExt cx="0" cy="0"/>
        </a:xfrm>
      </p:grpSpPr>
      <p:sp>
        <p:nvSpPr>
          <p:cNvPr id="559" name="Google Shape;559;p61"/>
          <p:cNvSpPr txBox="1">
            <a:spLocks noGrp="1"/>
          </p:cNvSpPr>
          <p:nvPr>
            <p:ph type="title"/>
          </p:nvPr>
        </p:nvSpPr>
        <p:spPr>
          <a:xfrm>
            <a:off x="4707125" y="869450"/>
            <a:ext cx="3184800" cy="12798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endParaRPr/>
          </a:p>
        </p:txBody>
      </p:sp>
      <p:sp>
        <p:nvSpPr>
          <p:cNvPr id="560" name="Google Shape;560;p61"/>
          <p:cNvSpPr>
            <a:spLocks noGrp="1"/>
          </p:cNvSpPr>
          <p:nvPr>
            <p:ph type="pic" idx="2"/>
          </p:nvPr>
        </p:nvSpPr>
        <p:spPr>
          <a:xfrm>
            <a:off x="293525" y="869450"/>
            <a:ext cx="4109100" cy="3583200"/>
          </a:xfrm>
          <a:prstGeom prst="rect">
            <a:avLst/>
          </a:prstGeom>
          <a:noFill/>
          <a:ln>
            <a:noFill/>
          </a:ln>
        </p:spPr>
      </p:sp>
      <p:sp>
        <p:nvSpPr>
          <p:cNvPr id="561" name="Google Shape;561;p61"/>
          <p:cNvSpPr txBox="1">
            <a:spLocks noGrp="1"/>
          </p:cNvSpPr>
          <p:nvPr>
            <p:ph type="body" idx="1"/>
          </p:nvPr>
        </p:nvSpPr>
        <p:spPr>
          <a:xfrm>
            <a:off x="4707125" y="1885450"/>
            <a:ext cx="3184800" cy="29505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562" name="Google Shape;562;p61"/>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563" name="Google Shape;563;p61"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
        <p:nvSpPr>
          <p:cNvPr id="564" name="Google Shape;564;p61"/>
          <p:cNvSpPr txBox="1">
            <a:spLocks noGrp="1"/>
          </p:cNvSpPr>
          <p:nvPr>
            <p:ph type="subTitle" idx="3"/>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565" name="Google Shape;565;p61"/>
          <p:cNvSpPr txBox="1">
            <a:spLocks noGrp="1"/>
          </p:cNvSpPr>
          <p:nvPr>
            <p:ph type="subTitle" idx="4"/>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566" name="Google Shape;566;p61"/>
          <p:cNvSpPr txBox="1">
            <a:spLocks noGrp="1"/>
          </p:cNvSpPr>
          <p:nvPr>
            <p:ph type="subTitle" idx="5"/>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cxnSp>
        <p:nvCxnSpPr>
          <p:cNvPr id="567" name="Google Shape;567;p61"/>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Image + Text 3">
  <p:cSld name="TITLE_AND_BODY_2_1_1_1_1_1_1_1_1_1_1_1_1_1_1_1_1_1_1_1_1_1_1_1">
    <p:bg>
      <p:bgPr>
        <a:solidFill>
          <a:schemeClr val="lt1"/>
        </a:solidFill>
        <a:effectLst/>
      </p:bgPr>
    </p:bg>
    <p:spTree>
      <p:nvGrpSpPr>
        <p:cNvPr id="1" name="Shape 568"/>
        <p:cNvGrpSpPr/>
        <p:nvPr/>
      </p:nvGrpSpPr>
      <p:grpSpPr>
        <a:xfrm>
          <a:off x="0" y="0"/>
          <a:ext cx="0" cy="0"/>
          <a:chOff x="0" y="0"/>
          <a:chExt cx="0" cy="0"/>
        </a:xfrm>
      </p:grpSpPr>
      <p:sp>
        <p:nvSpPr>
          <p:cNvPr id="569" name="Google Shape;569;p62"/>
          <p:cNvSpPr txBox="1">
            <a:spLocks noGrp="1"/>
          </p:cNvSpPr>
          <p:nvPr>
            <p:ph type="title"/>
          </p:nvPr>
        </p:nvSpPr>
        <p:spPr>
          <a:xfrm>
            <a:off x="277050" y="801463"/>
            <a:ext cx="6082500" cy="4794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endParaRPr/>
          </a:p>
        </p:txBody>
      </p:sp>
      <p:sp>
        <p:nvSpPr>
          <p:cNvPr id="570" name="Google Shape;570;p62"/>
          <p:cNvSpPr txBox="1">
            <a:spLocks noGrp="1"/>
          </p:cNvSpPr>
          <p:nvPr>
            <p:ph type="body" idx="1"/>
          </p:nvPr>
        </p:nvSpPr>
        <p:spPr>
          <a:xfrm>
            <a:off x="277050" y="1369288"/>
            <a:ext cx="6248700" cy="908700"/>
          </a:xfrm>
          <a:prstGeom prst="rect">
            <a:avLst/>
          </a:prstGeom>
        </p:spPr>
        <p:txBody>
          <a:bodyPr spcFirstLastPara="1" wrap="square" lIns="0" tIns="0" rIns="91425" bIns="0" anchor="t" anchorCtr="0">
            <a:normAutofit/>
          </a:bodyPr>
          <a:lstStyle>
            <a:lvl1pPr marL="457200" lvl="0"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1pPr>
            <a:lvl2pPr marL="914400" lvl="1"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2pPr>
            <a:lvl3pPr marL="1371600" lvl="2"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3pPr>
            <a:lvl4pPr marL="1828800" lvl="3"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4pPr>
            <a:lvl5pPr marL="2286000" lvl="4"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5pPr>
            <a:lvl6pPr marL="2743200" lvl="5"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6pPr>
            <a:lvl7pPr marL="3200400" lvl="6"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7pPr>
            <a:lvl8pPr marL="3657600" lvl="7"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8pPr>
            <a:lvl9pPr marL="4114800" lvl="8"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9pPr>
          </a:lstStyle>
          <a:p>
            <a:endParaRPr/>
          </a:p>
        </p:txBody>
      </p:sp>
      <p:sp>
        <p:nvSpPr>
          <p:cNvPr id="571" name="Google Shape;571;p62"/>
          <p:cNvSpPr>
            <a:spLocks noGrp="1"/>
          </p:cNvSpPr>
          <p:nvPr>
            <p:ph type="pic" idx="2"/>
          </p:nvPr>
        </p:nvSpPr>
        <p:spPr>
          <a:xfrm>
            <a:off x="0" y="2545794"/>
            <a:ext cx="9144000" cy="2597700"/>
          </a:xfrm>
          <a:prstGeom prst="rect">
            <a:avLst/>
          </a:prstGeom>
          <a:noFill/>
          <a:ln>
            <a:noFill/>
          </a:ln>
        </p:spPr>
      </p:sp>
      <p:sp>
        <p:nvSpPr>
          <p:cNvPr id="572" name="Google Shape;572;p62"/>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sp>
        <p:nvSpPr>
          <p:cNvPr id="573" name="Google Shape;573;p62"/>
          <p:cNvSpPr txBox="1">
            <a:spLocks noGrp="1"/>
          </p:cNvSpPr>
          <p:nvPr>
            <p:ph type="subTitle" idx="3"/>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574" name="Google Shape;574;p62"/>
          <p:cNvSpPr txBox="1">
            <a:spLocks noGrp="1"/>
          </p:cNvSpPr>
          <p:nvPr>
            <p:ph type="subTitle" idx="4"/>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575" name="Google Shape;575;p62"/>
          <p:cNvSpPr txBox="1">
            <a:spLocks noGrp="1"/>
          </p:cNvSpPr>
          <p:nvPr>
            <p:ph type="subTitle" idx="5"/>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cxnSp>
        <p:nvCxnSpPr>
          <p:cNvPr id="576" name="Google Shape;576;p62"/>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Gallery">
  <p:cSld name="TITLE_AND_BODY_2_1_1_1_1_1_1_1_1_1_1_1_1_1_1_1_1_1_1_1_1_1_1_1_1">
    <p:bg>
      <p:bgPr>
        <a:solidFill>
          <a:schemeClr val="lt1"/>
        </a:solidFill>
        <a:effectLst/>
      </p:bgPr>
    </p:bg>
    <p:spTree>
      <p:nvGrpSpPr>
        <p:cNvPr id="1" name="Shape 577"/>
        <p:cNvGrpSpPr/>
        <p:nvPr/>
      </p:nvGrpSpPr>
      <p:grpSpPr>
        <a:xfrm>
          <a:off x="0" y="0"/>
          <a:ext cx="0" cy="0"/>
          <a:chOff x="0" y="0"/>
          <a:chExt cx="0" cy="0"/>
        </a:xfrm>
      </p:grpSpPr>
      <p:sp>
        <p:nvSpPr>
          <p:cNvPr id="578" name="Google Shape;578;p63"/>
          <p:cNvSpPr txBox="1">
            <a:spLocks noGrp="1"/>
          </p:cNvSpPr>
          <p:nvPr>
            <p:ph type="body" idx="1"/>
          </p:nvPr>
        </p:nvSpPr>
        <p:spPr>
          <a:xfrm>
            <a:off x="7082800" y="674050"/>
            <a:ext cx="1689900" cy="8475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579" name="Google Shape;579;p63"/>
          <p:cNvSpPr>
            <a:spLocks noGrp="1"/>
          </p:cNvSpPr>
          <p:nvPr>
            <p:ph type="pic" idx="2"/>
          </p:nvPr>
        </p:nvSpPr>
        <p:spPr>
          <a:xfrm>
            <a:off x="0" y="-11100"/>
            <a:ext cx="3429000" cy="5165700"/>
          </a:xfrm>
          <a:prstGeom prst="rect">
            <a:avLst/>
          </a:prstGeom>
          <a:noFill/>
          <a:ln>
            <a:noFill/>
          </a:ln>
        </p:spPr>
      </p:sp>
      <p:sp>
        <p:nvSpPr>
          <p:cNvPr id="580" name="Google Shape;580;p63"/>
          <p:cNvSpPr>
            <a:spLocks noGrp="1"/>
          </p:cNvSpPr>
          <p:nvPr>
            <p:ph type="pic" idx="3"/>
          </p:nvPr>
        </p:nvSpPr>
        <p:spPr>
          <a:xfrm>
            <a:off x="3429000" y="-11100"/>
            <a:ext cx="3429000" cy="5165700"/>
          </a:xfrm>
          <a:prstGeom prst="rect">
            <a:avLst/>
          </a:prstGeom>
          <a:noFill/>
          <a:ln>
            <a:noFill/>
          </a:ln>
        </p:spPr>
      </p:sp>
      <p:sp>
        <p:nvSpPr>
          <p:cNvPr id="581" name="Google Shape;581;p63"/>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Gallery 1">
  <p:cSld name="TITLE_AND_BODY_2_1_1_1_1_1_1_1_1_1_1_1_1_1_1_1_1_1_1_1_1_1_1_1_1_1">
    <p:bg>
      <p:bgPr>
        <a:solidFill>
          <a:schemeClr val="lt1"/>
        </a:solidFill>
        <a:effectLst/>
      </p:bgPr>
    </p:bg>
    <p:spTree>
      <p:nvGrpSpPr>
        <p:cNvPr id="1" name="Shape 582"/>
        <p:cNvGrpSpPr/>
        <p:nvPr/>
      </p:nvGrpSpPr>
      <p:grpSpPr>
        <a:xfrm>
          <a:off x="0" y="0"/>
          <a:ext cx="0" cy="0"/>
          <a:chOff x="0" y="0"/>
          <a:chExt cx="0" cy="0"/>
        </a:xfrm>
      </p:grpSpPr>
      <p:sp>
        <p:nvSpPr>
          <p:cNvPr id="583" name="Google Shape;583;p64"/>
          <p:cNvSpPr txBox="1">
            <a:spLocks noGrp="1"/>
          </p:cNvSpPr>
          <p:nvPr>
            <p:ph type="body" idx="1"/>
          </p:nvPr>
        </p:nvSpPr>
        <p:spPr>
          <a:xfrm>
            <a:off x="7082800" y="674050"/>
            <a:ext cx="1689900" cy="14361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584" name="Google Shape;584;p64"/>
          <p:cNvSpPr>
            <a:spLocks noGrp="1"/>
          </p:cNvSpPr>
          <p:nvPr>
            <p:ph type="pic" idx="2"/>
          </p:nvPr>
        </p:nvSpPr>
        <p:spPr>
          <a:xfrm>
            <a:off x="0" y="-11100"/>
            <a:ext cx="2286000" cy="5165700"/>
          </a:xfrm>
          <a:prstGeom prst="rect">
            <a:avLst/>
          </a:prstGeom>
          <a:noFill/>
          <a:ln>
            <a:noFill/>
          </a:ln>
        </p:spPr>
      </p:sp>
      <p:sp>
        <p:nvSpPr>
          <p:cNvPr id="585" name="Google Shape;585;p64"/>
          <p:cNvSpPr>
            <a:spLocks noGrp="1"/>
          </p:cNvSpPr>
          <p:nvPr>
            <p:ph type="pic" idx="3"/>
          </p:nvPr>
        </p:nvSpPr>
        <p:spPr>
          <a:xfrm>
            <a:off x="2286000" y="-11100"/>
            <a:ext cx="2286000" cy="5165700"/>
          </a:xfrm>
          <a:prstGeom prst="rect">
            <a:avLst/>
          </a:prstGeom>
          <a:noFill/>
          <a:ln>
            <a:noFill/>
          </a:ln>
        </p:spPr>
      </p:sp>
      <p:sp>
        <p:nvSpPr>
          <p:cNvPr id="586" name="Google Shape;586;p64"/>
          <p:cNvSpPr>
            <a:spLocks noGrp="1"/>
          </p:cNvSpPr>
          <p:nvPr>
            <p:ph type="pic" idx="4"/>
          </p:nvPr>
        </p:nvSpPr>
        <p:spPr>
          <a:xfrm>
            <a:off x="4572000" y="-11100"/>
            <a:ext cx="2286000" cy="5165700"/>
          </a:xfrm>
          <a:prstGeom prst="rect">
            <a:avLst/>
          </a:prstGeom>
          <a:noFill/>
          <a:ln>
            <a:noFill/>
          </a:ln>
        </p:spPr>
      </p:sp>
      <p:sp>
        <p:nvSpPr>
          <p:cNvPr id="587" name="Google Shape;587;p64"/>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1">
  <p:cSld name="TITLE_1">
    <p:bg>
      <p:bgPr>
        <a:solidFill>
          <a:srgbClr val="1E4D2B"/>
        </a:solidFill>
        <a:effectLst/>
      </p:bgPr>
    </p:bg>
    <p:spTree>
      <p:nvGrpSpPr>
        <p:cNvPr id="1" name="Shape 39"/>
        <p:cNvGrpSpPr/>
        <p:nvPr/>
      </p:nvGrpSpPr>
      <p:grpSpPr>
        <a:xfrm>
          <a:off x="0" y="0"/>
          <a:ext cx="0" cy="0"/>
          <a:chOff x="0" y="0"/>
          <a:chExt cx="0" cy="0"/>
        </a:xfrm>
      </p:grpSpPr>
      <p:sp>
        <p:nvSpPr>
          <p:cNvPr id="40" name="Google Shape;40;p8"/>
          <p:cNvSpPr>
            <a:spLocks noGrp="1"/>
          </p:cNvSpPr>
          <p:nvPr>
            <p:ph type="pic" idx="2"/>
          </p:nvPr>
        </p:nvSpPr>
        <p:spPr>
          <a:xfrm>
            <a:off x="0" y="-9625"/>
            <a:ext cx="9144000" cy="2597700"/>
          </a:xfrm>
          <a:prstGeom prst="rect">
            <a:avLst/>
          </a:prstGeom>
          <a:noFill/>
          <a:ln>
            <a:noFill/>
          </a:ln>
        </p:spPr>
      </p:sp>
      <p:sp>
        <p:nvSpPr>
          <p:cNvPr id="41" name="Google Shape;41;p8"/>
          <p:cNvSpPr txBox="1">
            <a:spLocks noGrp="1"/>
          </p:cNvSpPr>
          <p:nvPr>
            <p:ph type="ctrTitle"/>
          </p:nvPr>
        </p:nvSpPr>
        <p:spPr>
          <a:xfrm>
            <a:off x="264050" y="2915035"/>
            <a:ext cx="4139400" cy="1834800"/>
          </a:xfrm>
          <a:prstGeom prst="rect">
            <a:avLst/>
          </a:prstGeom>
        </p:spPr>
        <p:txBody>
          <a:bodyPr spcFirstLastPara="1" wrap="square" lIns="0" tIns="0" rIns="91425" bIns="91425" anchor="t" anchorCtr="0">
            <a:normAutofit/>
          </a:bodyPr>
          <a:lstStyle>
            <a:lvl1pPr lvl="0">
              <a:lnSpc>
                <a:spcPct val="90000"/>
              </a:lnSpc>
              <a:spcBef>
                <a:spcPts val="0"/>
              </a:spcBef>
              <a:spcAft>
                <a:spcPts val="0"/>
              </a:spcAft>
              <a:buClr>
                <a:schemeClr val="lt1"/>
              </a:buClr>
              <a:buSzPts val="4200"/>
              <a:buFont typeface="Inter SemiBold"/>
              <a:buNone/>
              <a:defRPr sz="4200">
                <a:solidFill>
                  <a:schemeClr val="lt1"/>
                </a:solidFill>
                <a:latin typeface="Inter SemiBold"/>
                <a:ea typeface="Inter SemiBold"/>
                <a:cs typeface="Inter SemiBold"/>
                <a:sym typeface="Inter Semi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cxnSp>
        <p:nvCxnSpPr>
          <p:cNvPr id="42" name="Google Shape;42;p8"/>
          <p:cNvCxnSpPr/>
          <p:nvPr/>
        </p:nvCxnSpPr>
        <p:spPr>
          <a:xfrm>
            <a:off x="4562700" y="2905600"/>
            <a:ext cx="0" cy="1853100"/>
          </a:xfrm>
          <a:prstGeom prst="straightConnector1">
            <a:avLst/>
          </a:prstGeom>
          <a:noFill/>
          <a:ln w="9525" cap="flat" cmpd="sng">
            <a:solidFill>
              <a:srgbClr val="FFFFFF"/>
            </a:solidFill>
            <a:prstDash val="solid"/>
            <a:round/>
            <a:headEnd type="none" w="med" len="med"/>
            <a:tailEnd type="none" w="med" len="med"/>
          </a:ln>
        </p:spPr>
      </p:cxnSp>
      <p:sp>
        <p:nvSpPr>
          <p:cNvPr id="43" name="Google Shape;43;p8"/>
          <p:cNvSpPr txBox="1">
            <a:spLocks noGrp="1"/>
          </p:cNvSpPr>
          <p:nvPr>
            <p:ph type="subTitle" idx="1"/>
          </p:nvPr>
        </p:nvSpPr>
        <p:spPr>
          <a:xfrm>
            <a:off x="4952850" y="2884008"/>
            <a:ext cx="3686100" cy="393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B2DD79"/>
              </a:buClr>
              <a:buSzPts val="1500"/>
              <a:buFont typeface="Inter SemiBold"/>
              <a:buNone/>
              <a:defRPr sz="1500">
                <a:solidFill>
                  <a:srgbClr val="B2DD79"/>
                </a:solidFill>
                <a:latin typeface="Inter SemiBold"/>
                <a:ea typeface="Inter SemiBold"/>
                <a:cs typeface="Inter SemiBold"/>
                <a:sym typeface="Inter SemiBold"/>
              </a:defRPr>
            </a:lvl1pPr>
            <a:lvl2pPr lvl="1" algn="ctr">
              <a:lnSpc>
                <a:spcPct val="100000"/>
              </a:lnSpc>
              <a:spcBef>
                <a:spcPts val="0"/>
              </a:spcBef>
              <a:spcAft>
                <a:spcPts val="0"/>
              </a:spcAft>
              <a:buSzPts val="1800"/>
              <a:buFont typeface="Inter Medium"/>
              <a:buNone/>
              <a:defRPr sz="1800">
                <a:latin typeface="Inter Medium"/>
                <a:ea typeface="Inter Medium"/>
                <a:cs typeface="Inter Medium"/>
                <a:sym typeface="Inter Medium"/>
              </a:defRPr>
            </a:lvl2pPr>
            <a:lvl3pPr lvl="2" algn="ctr">
              <a:lnSpc>
                <a:spcPct val="100000"/>
              </a:lnSpc>
              <a:spcBef>
                <a:spcPts val="0"/>
              </a:spcBef>
              <a:spcAft>
                <a:spcPts val="0"/>
              </a:spcAft>
              <a:buSzPts val="1800"/>
              <a:buFont typeface="Inter Medium"/>
              <a:buNone/>
              <a:defRPr sz="1800">
                <a:latin typeface="Inter Medium"/>
                <a:ea typeface="Inter Medium"/>
                <a:cs typeface="Inter Medium"/>
                <a:sym typeface="Inter Medium"/>
              </a:defRPr>
            </a:lvl3pPr>
            <a:lvl4pPr lvl="3" algn="ctr">
              <a:lnSpc>
                <a:spcPct val="100000"/>
              </a:lnSpc>
              <a:spcBef>
                <a:spcPts val="0"/>
              </a:spcBef>
              <a:spcAft>
                <a:spcPts val="0"/>
              </a:spcAft>
              <a:buSzPts val="1800"/>
              <a:buFont typeface="Inter Medium"/>
              <a:buNone/>
              <a:defRPr sz="1800">
                <a:latin typeface="Inter Medium"/>
                <a:ea typeface="Inter Medium"/>
                <a:cs typeface="Inter Medium"/>
                <a:sym typeface="Inter Medium"/>
              </a:defRPr>
            </a:lvl4pPr>
            <a:lvl5pPr lvl="4" algn="ctr">
              <a:lnSpc>
                <a:spcPct val="100000"/>
              </a:lnSpc>
              <a:spcBef>
                <a:spcPts val="0"/>
              </a:spcBef>
              <a:spcAft>
                <a:spcPts val="0"/>
              </a:spcAft>
              <a:buSzPts val="1800"/>
              <a:buFont typeface="Inter Medium"/>
              <a:buNone/>
              <a:defRPr sz="1800">
                <a:latin typeface="Inter Medium"/>
                <a:ea typeface="Inter Medium"/>
                <a:cs typeface="Inter Medium"/>
                <a:sym typeface="Inter Medium"/>
              </a:defRPr>
            </a:lvl5pPr>
            <a:lvl6pPr lvl="5" algn="ctr">
              <a:lnSpc>
                <a:spcPct val="100000"/>
              </a:lnSpc>
              <a:spcBef>
                <a:spcPts val="0"/>
              </a:spcBef>
              <a:spcAft>
                <a:spcPts val="0"/>
              </a:spcAft>
              <a:buSzPts val="1800"/>
              <a:buFont typeface="Inter Medium"/>
              <a:buNone/>
              <a:defRPr sz="1800">
                <a:latin typeface="Inter Medium"/>
                <a:ea typeface="Inter Medium"/>
                <a:cs typeface="Inter Medium"/>
                <a:sym typeface="Inter Medium"/>
              </a:defRPr>
            </a:lvl6pPr>
            <a:lvl7pPr lvl="6" algn="ctr">
              <a:lnSpc>
                <a:spcPct val="100000"/>
              </a:lnSpc>
              <a:spcBef>
                <a:spcPts val="0"/>
              </a:spcBef>
              <a:spcAft>
                <a:spcPts val="0"/>
              </a:spcAft>
              <a:buSzPts val="1800"/>
              <a:buFont typeface="Inter Medium"/>
              <a:buNone/>
              <a:defRPr sz="1800">
                <a:latin typeface="Inter Medium"/>
                <a:ea typeface="Inter Medium"/>
                <a:cs typeface="Inter Medium"/>
                <a:sym typeface="Inter Medium"/>
              </a:defRPr>
            </a:lvl7pPr>
            <a:lvl8pPr lvl="7" algn="ctr">
              <a:lnSpc>
                <a:spcPct val="100000"/>
              </a:lnSpc>
              <a:spcBef>
                <a:spcPts val="0"/>
              </a:spcBef>
              <a:spcAft>
                <a:spcPts val="0"/>
              </a:spcAft>
              <a:buSzPts val="1800"/>
              <a:buFont typeface="Inter Medium"/>
              <a:buNone/>
              <a:defRPr sz="1800">
                <a:latin typeface="Inter Medium"/>
                <a:ea typeface="Inter Medium"/>
                <a:cs typeface="Inter Medium"/>
                <a:sym typeface="Inter Medium"/>
              </a:defRPr>
            </a:lvl8pPr>
            <a:lvl9pPr lvl="8" algn="ctr">
              <a:lnSpc>
                <a:spcPct val="100000"/>
              </a:lnSpc>
              <a:spcBef>
                <a:spcPts val="0"/>
              </a:spcBef>
              <a:spcAft>
                <a:spcPts val="0"/>
              </a:spcAft>
              <a:buSzPts val="1800"/>
              <a:buFont typeface="Inter Medium"/>
              <a:buNone/>
              <a:defRPr sz="1800">
                <a:latin typeface="Inter Medium"/>
                <a:ea typeface="Inter Medium"/>
                <a:cs typeface="Inter Medium"/>
                <a:sym typeface="Inter Medium"/>
              </a:defRPr>
            </a:lvl9pPr>
          </a:lstStyle>
          <a:p>
            <a:endParaRPr/>
          </a:p>
        </p:txBody>
      </p:sp>
      <p:sp>
        <p:nvSpPr>
          <p:cNvPr id="44" name="Google Shape;44;p8"/>
          <p:cNvSpPr txBox="1">
            <a:spLocks noGrp="1"/>
          </p:cNvSpPr>
          <p:nvPr>
            <p:ph type="subTitle" idx="3"/>
          </p:nvPr>
        </p:nvSpPr>
        <p:spPr>
          <a:xfrm>
            <a:off x="4952850" y="3182785"/>
            <a:ext cx="3686100" cy="792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1pPr>
            <a:lvl2pPr lvl="1" algn="ctr">
              <a:lnSpc>
                <a:spcPct val="100000"/>
              </a:lnSpc>
              <a:spcBef>
                <a:spcPts val="0"/>
              </a:spcBef>
              <a:spcAft>
                <a:spcPts val="0"/>
              </a:spcAft>
              <a:buSzPts val="1200"/>
              <a:buFont typeface="Inter Medium"/>
              <a:buNone/>
              <a:defRPr sz="1200">
                <a:latin typeface="Inter Medium"/>
                <a:ea typeface="Inter Medium"/>
                <a:cs typeface="Inter Medium"/>
                <a:sym typeface="Inter Medium"/>
              </a:defRPr>
            </a:lvl2pPr>
            <a:lvl3pPr lvl="2" algn="ctr">
              <a:lnSpc>
                <a:spcPct val="100000"/>
              </a:lnSpc>
              <a:spcBef>
                <a:spcPts val="0"/>
              </a:spcBef>
              <a:spcAft>
                <a:spcPts val="0"/>
              </a:spcAft>
              <a:buSzPts val="1200"/>
              <a:buFont typeface="Inter Medium"/>
              <a:buNone/>
              <a:defRPr sz="1200">
                <a:latin typeface="Inter Medium"/>
                <a:ea typeface="Inter Medium"/>
                <a:cs typeface="Inter Medium"/>
                <a:sym typeface="Inter Medium"/>
              </a:defRPr>
            </a:lvl3pPr>
            <a:lvl4pPr lvl="3" algn="ctr">
              <a:lnSpc>
                <a:spcPct val="100000"/>
              </a:lnSpc>
              <a:spcBef>
                <a:spcPts val="0"/>
              </a:spcBef>
              <a:spcAft>
                <a:spcPts val="0"/>
              </a:spcAft>
              <a:buSzPts val="1200"/>
              <a:buFont typeface="Inter Medium"/>
              <a:buNone/>
              <a:defRPr sz="1200">
                <a:latin typeface="Inter Medium"/>
                <a:ea typeface="Inter Medium"/>
                <a:cs typeface="Inter Medium"/>
                <a:sym typeface="Inter Medium"/>
              </a:defRPr>
            </a:lvl4pPr>
            <a:lvl5pPr lvl="4" algn="ctr">
              <a:lnSpc>
                <a:spcPct val="100000"/>
              </a:lnSpc>
              <a:spcBef>
                <a:spcPts val="0"/>
              </a:spcBef>
              <a:spcAft>
                <a:spcPts val="0"/>
              </a:spcAft>
              <a:buSzPts val="1200"/>
              <a:buFont typeface="Inter Medium"/>
              <a:buNone/>
              <a:defRPr sz="1200">
                <a:latin typeface="Inter Medium"/>
                <a:ea typeface="Inter Medium"/>
                <a:cs typeface="Inter Medium"/>
                <a:sym typeface="Inter Medium"/>
              </a:defRPr>
            </a:lvl5pPr>
            <a:lvl6pPr lvl="5" algn="ctr">
              <a:lnSpc>
                <a:spcPct val="100000"/>
              </a:lnSpc>
              <a:spcBef>
                <a:spcPts val="0"/>
              </a:spcBef>
              <a:spcAft>
                <a:spcPts val="0"/>
              </a:spcAft>
              <a:buSzPts val="1200"/>
              <a:buFont typeface="Inter Medium"/>
              <a:buNone/>
              <a:defRPr sz="1200">
                <a:latin typeface="Inter Medium"/>
                <a:ea typeface="Inter Medium"/>
                <a:cs typeface="Inter Medium"/>
                <a:sym typeface="Inter Medium"/>
              </a:defRPr>
            </a:lvl6pPr>
            <a:lvl7pPr lvl="6" algn="ctr">
              <a:lnSpc>
                <a:spcPct val="100000"/>
              </a:lnSpc>
              <a:spcBef>
                <a:spcPts val="0"/>
              </a:spcBef>
              <a:spcAft>
                <a:spcPts val="0"/>
              </a:spcAft>
              <a:buSzPts val="1200"/>
              <a:buFont typeface="Inter Medium"/>
              <a:buNone/>
              <a:defRPr sz="1200">
                <a:latin typeface="Inter Medium"/>
                <a:ea typeface="Inter Medium"/>
                <a:cs typeface="Inter Medium"/>
                <a:sym typeface="Inter Medium"/>
              </a:defRPr>
            </a:lvl7pPr>
            <a:lvl8pPr lvl="7" algn="ctr">
              <a:lnSpc>
                <a:spcPct val="100000"/>
              </a:lnSpc>
              <a:spcBef>
                <a:spcPts val="0"/>
              </a:spcBef>
              <a:spcAft>
                <a:spcPts val="0"/>
              </a:spcAft>
              <a:buSzPts val="1200"/>
              <a:buFont typeface="Inter Medium"/>
              <a:buNone/>
              <a:defRPr sz="1200">
                <a:latin typeface="Inter Medium"/>
                <a:ea typeface="Inter Medium"/>
                <a:cs typeface="Inter Medium"/>
                <a:sym typeface="Inter Medium"/>
              </a:defRPr>
            </a:lvl8pPr>
            <a:lvl9pPr lvl="8" algn="ctr">
              <a:lnSpc>
                <a:spcPct val="100000"/>
              </a:lnSpc>
              <a:spcBef>
                <a:spcPts val="0"/>
              </a:spcBef>
              <a:spcAft>
                <a:spcPts val="0"/>
              </a:spcAft>
              <a:buSzPts val="1200"/>
              <a:buFont typeface="Inter Medium"/>
              <a:buNone/>
              <a:defRPr sz="1200">
                <a:latin typeface="Inter Medium"/>
                <a:ea typeface="Inter Medium"/>
                <a:cs typeface="Inter Medium"/>
                <a:sym typeface="Inter Medium"/>
              </a:defRPr>
            </a:lvl9pPr>
          </a:lstStyle>
          <a:p>
            <a:endParaRPr/>
          </a:p>
        </p:txBody>
      </p:sp>
      <p:sp>
        <p:nvSpPr>
          <p:cNvPr id="45" name="Google Shape;45;p8"/>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77A45A"/>
                </a:solidFill>
                <a:latin typeface="Inter Medium"/>
                <a:ea typeface="Inter Medium"/>
                <a:cs typeface="Inter Medium"/>
                <a:sym typeface="Inter Medium"/>
              </a:rPr>
              <a:t>CONFIDENTIAL</a:t>
            </a:r>
            <a:endParaRPr sz="500">
              <a:solidFill>
                <a:srgbClr val="77A45A"/>
              </a:solidFill>
              <a:latin typeface="Inter Medium"/>
              <a:ea typeface="Inter Medium"/>
              <a:cs typeface="Inter Medium"/>
              <a:sym typeface="Inter Medium"/>
            </a:endParaRPr>
          </a:p>
        </p:txBody>
      </p:sp>
      <p:pic>
        <p:nvPicPr>
          <p:cNvPr id="46" name="Google Shape;46;p8" title="Copy of style=primary, Color=White.png"/>
          <p:cNvPicPr preferRelativeResize="0"/>
          <p:nvPr/>
        </p:nvPicPr>
        <p:blipFill>
          <a:blip r:embed="rId2">
            <a:alphaModFix amt="10000"/>
          </a:blip>
          <a:stretch>
            <a:fillRect/>
          </a:stretch>
        </p:blipFill>
        <p:spPr>
          <a:xfrm>
            <a:off x="299925" y="4639875"/>
            <a:ext cx="484125" cy="181025"/>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Gallery 2">
  <p:cSld name="TITLE_AND_BODY_2_1_1_1_1_1_1_1_1_1_1_1_1_1_1_1_1_1_1_1_1_1_1_1_1_1_1">
    <p:bg>
      <p:bgPr>
        <a:solidFill>
          <a:schemeClr val="lt1"/>
        </a:solidFill>
        <a:effectLst/>
      </p:bgPr>
    </p:bg>
    <p:spTree>
      <p:nvGrpSpPr>
        <p:cNvPr id="1" name="Shape 588"/>
        <p:cNvGrpSpPr/>
        <p:nvPr/>
      </p:nvGrpSpPr>
      <p:grpSpPr>
        <a:xfrm>
          <a:off x="0" y="0"/>
          <a:ext cx="0" cy="0"/>
          <a:chOff x="0" y="0"/>
          <a:chExt cx="0" cy="0"/>
        </a:xfrm>
      </p:grpSpPr>
      <p:sp>
        <p:nvSpPr>
          <p:cNvPr id="589" name="Google Shape;589;p65"/>
          <p:cNvSpPr>
            <a:spLocks noGrp="1"/>
          </p:cNvSpPr>
          <p:nvPr>
            <p:ph type="pic" idx="2"/>
          </p:nvPr>
        </p:nvSpPr>
        <p:spPr>
          <a:xfrm>
            <a:off x="0" y="-11100"/>
            <a:ext cx="3429000" cy="2577300"/>
          </a:xfrm>
          <a:prstGeom prst="rect">
            <a:avLst/>
          </a:prstGeom>
          <a:noFill/>
          <a:ln>
            <a:noFill/>
          </a:ln>
        </p:spPr>
      </p:sp>
      <p:sp>
        <p:nvSpPr>
          <p:cNvPr id="590" name="Google Shape;590;p65"/>
          <p:cNvSpPr>
            <a:spLocks noGrp="1"/>
          </p:cNvSpPr>
          <p:nvPr>
            <p:ph type="pic" idx="3"/>
          </p:nvPr>
        </p:nvSpPr>
        <p:spPr>
          <a:xfrm>
            <a:off x="3429000" y="-11100"/>
            <a:ext cx="3429000" cy="2577300"/>
          </a:xfrm>
          <a:prstGeom prst="rect">
            <a:avLst/>
          </a:prstGeom>
          <a:noFill/>
          <a:ln>
            <a:noFill/>
          </a:ln>
        </p:spPr>
      </p:sp>
      <p:sp>
        <p:nvSpPr>
          <p:cNvPr id="591" name="Google Shape;591;p65"/>
          <p:cNvSpPr txBox="1">
            <a:spLocks noGrp="1"/>
          </p:cNvSpPr>
          <p:nvPr>
            <p:ph type="body" idx="1"/>
          </p:nvPr>
        </p:nvSpPr>
        <p:spPr>
          <a:xfrm>
            <a:off x="7082800" y="674050"/>
            <a:ext cx="1689900" cy="14361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592" name="Google Shape;592;p65"/>
          <p:cNvSpPr>
            <a:spLocks noGrp="1"/>
          </p:cNvSpPr>
          <p:nvPr>
            <p:ph type="pic" idx="4"/>
          </p:nvPr>
        </p:nvSpPr>
        <p:spPr>
          <a:xfrm>
            <a:off x="0" y="2566200"/>
            <a:ext cx="3429000" cy="2577300"/>
          </a:xfrm>
          <a:prstGeom prst="rect">
            <a:avLst/>
          </a:prstGeom>
          <a:noFill/>
          <a:ln>
            <a:noFill/>
          </a:ln>
        </p:spPr>
      </p:sp>
      <p:sp>
        <p:nvSpPr>
          <p:cNvPr id="593" name="Google Shape;593;p65"/>
          <p:cNvSpPr>
            <a:spLocks noGrp="1"/>
          </p:cNvSpPr>
          <p:nvPr>
            <p:ph type="pic" idx="5"/>
          </p:nvPr>
        </p:nvSpPr>
        <p:spPr>
          <a:xfrm>
            <a:off x="3429000" y="2566200"/>
            <a:ext cx="3429000" cy="2577300"/>
          </a:xfrm>
          <a:prstGeom prst="rect">
            <a:avLst/>
          </a:prstGeom>
          <a:noFill/>
          <a:ln>
            <a:noFill/>
          </a:ln>
        </p:spPr>
      </p:sp>
      <p:sp>
        <p:nvSpPr>
          <p:cNvPr id="594" name="Google Shape;594;p65"/>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Gallery 4">
  <p:cSld name="TITLE_AND_BODY_2_1_1_1_1_1_1_1_1_1_1_1_1_1_1_1_1_1_1_1_1_1_1_1_1_1_1_1_1">
    <p:bg>
      <p:bgPr>
        <a:solidFill>
          <a:schemeClr val="lt1"/>
        </a:solidFill>
        <a:effectLst/>
      </p:bgPr>
    </p:bg>
    <p:spTree>
      <p:nvGrpSpPr>
        <p:cNvPr id="1" name="Shape 600"/>
        <p:cNvGrpSpPr/>
        <p:nvPr/>
      </p:nvGrpSpPr>
      <p:grpSpPr>
        <a:xfrm>
          <a:off x="0" y="0"/>
          <a:ext cx="0" cy="0"/>
          <a:chOff x="0" y="0"/>
          <a:chExt cx="0" cy="0"/>
        </a:xfrm>
      </p:grpSpPr>
      <p:sp>
        <p:nvSpPr>
          <p:cNvPr id="601" name="Google Shape;601;p67"/>
          <p:cNvSpPr txBox="1">
            <a:spLocks noGrp="1"/>
          </p:cNvSpPr>
          <p:nvPr>
            <p:ph type="body" idx="1"/>
          </p:nvPr>
        </p:nvSpPr>
        <p:spPr>
          <a:xfrm>
            <a:off x="6879425" y="558450"/>
            <a:ext cx="1893300" cy="2064300"/>
          </a:xfrm>
          <a:prstGeom prst="rect">
            <a:avLst/>
          </a:prstGeom>
        </p:spPr>
        <p:txBody>
          <a:bodyPr spcFirstLastPara="1" wrap="square" lIns="0" tIns="0" rIns="91425"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602" name="Google Shape;602;p67"/>
          <p:cNvSpPr>
            <a:spLocks noGrp="1"/>
          </p:cNvSpPr>
          <p:nvPr>
            <p:ph type="pic" idx="2"/>
          </p:nvPr>
        </p:nvSpPr>
        <p:spPr>
          <a:xfrm>
            <a:off x="136783" y="138371"/>
            <a:ext cx="3219000" cy="4849200"/>
          </a:xfrm>
          <a:prstGeom prst="rect">
            <a:avLst/>
          </a:prstGeom>
          <a:noFill/>
          <a:ln>
            <a:noFill/>
          </a:ln>
        </p:spPr>
      </p:sp>
      <p:sp>
        <p:nvSpPr>
          <p:cNvPr id="603" name="Google Shape;603;p67"/>
          <p:cNvSpPr>
            <a:spLocks noGrp="1"/>
          </p:cNvSpPr>
          <p:nvPr>
            <p:ph type="pic" idx="3"/>
          </p:nvPr>
        </p:nvSpPr>
        <p:spPr>
          <a:xfrm>
            <a:off x="3508100" y="1817075"/>
            <a:ext cx="3219000" cy="3170400"/>
          </a:xfrm>
          <a:prstGeom prst="rect">
            <a:avLst/>
          </a:prstGeom>
          <a:noFill/>
          <a:ln>
            <a:noFill/>
          </a:ln>
        </p:spPr>
      </p:sp>
      <p:sp>
        <p:nvSpPr>
          <p:cNvPr id="604" name="Google Shape;604;p67"/>
          <p:cNvSpPr>
            <a:spLocks noGrp="1"/>
          </p:cNvSpPr>
          <p:nvPr>
            <p:ph type="pic" idx="4"/>
          </p:nvPr>
        </p:nvSpPr>
        <p:spPr>
          <a:xfrm>
            <a:off x="3508100" y="138375"/>
            <a:ext cx="3219000" cy="1545900"/>
          </a:xfrm>
          <a:prstGeom prst="rect">
            <a:avLst/>
          </a:prstGeom>
          <a:noFill/>
          <a:ln>
            <a:noFill/>
          </a:ln>
        </p:spPr>
      </p:sp>
      <p:sp>
        <p:nvSpPr>
          <p:cNvPr id="605" name="Google Shape;605;p67"/>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Gallery 5">
  <p:cSld name="TITLE_AND_BODY_2_1_1_1_1_1_1_1_1_1_1_1_1_1_1_1_1_1_1_1_1_1_1_1_1_1_1_1_1_1">
    <p:bg>
      <p:bgPr>
        <a:solidFill>
          <a:schemeClr val="lt1"/>
        </a:solidFill>
        <a:effectLst/>
      </p:bgPr>
    </p:bg>
    <p:spTree>
      <p:nvGrpSpPr>
        <p:cNvPr id="1" name="Shape 606"/>
        <p:cNvGrpSpPr/>
        <p:nvPr/>
      </p:nvGrpSpPr>
      <p:grpSpPr>
        <a:xfrm>
          <a:off x="0" y="0"/>
          <a:ext cx="0" cy="0"/>
          <a:chOff x="0" y="0"/>
          <a:chExt cx="0" cy="0"/>
        </a:xfrm>
      </p:grpSpPr>
      <p:sp>
        <p:nvSpPr>
          <p:cNvPr id="607" name="Google Shape;607;p68"/>
          <p:cNvSpPr>
            <a:spLocks noGrp="1"/>
          </p:cNvSpPr>
          <p:nvPr>
            <p:ph type="pic" idx="2"/>
          </p:nvPr>
        </p:nvSpPr>
        <p:spPr>
          <a:xfrm>
            <a:off x="117225" y="138375"/>
            <a:ext cx="2393400" cy="4849200"/>
          </a:xfrm>
          <a:prstGeom prst="rect">
            <a:avLst/>
          </a:prstGeom>
          <a:noFill/>
          <a:ln>
            <a:noFill/>
          </a:ln>
        </p:spPr>
      </p:sp>
      <p:sp>
        <p:nvSpPr>
          <p:cNvPr id="608" name="Google Shape;608;p68"/>
          <p:cNvSpPr>
            <a:spLocks noGrp="1"/>
          </p:cNvSpPr>
          <p:nvPr>
            <p:ph type="pic" idx="3"/>
          </p:nvPr>
        </p:nvSpPr>
        <p:spPr>
          <a:xfrm>
            <a:off x="5725725" y="138375"/>
            <a:ext cx="3300900" cy="4849200"/>
          </a:xfrm>
          <a:prstGeom prst="rect">
            <a:avLst/>
          </a:prstGeom>
          <a:noFill/>
          <a:ln>
            <a:noFill/>
          </a:ln>
        </p:spPr>
      </p:sp>
      <p:sp>
        <p:nvSpPr>
          <p:cNvPr id="609" name="Google Shape;609;p68"/>
          <p:cNvSpPr>
            <a:spLocks noGrp="1"/>
          </p:cNvSpPr>
          <p:nvPr>
            <p:ph type="pic" idx="4"/>
          </p:nvPr>
        </p:nvSpPr>
        <p:spPr>
          <a:xfrm>
            <a:off x="2635575" y="147150"/>
            <a:ext cx="2977200" cy="3037500"/>
          </a:xfrm>
          <a:prstGeom prst="rect">
            <a:avLst/>
          </a:prstGeom>
          <a:noFill/>
          <a:ln>
            <a:noFill/>
          </a:ln>
        </p:spPr>
      </p:sp>
      <p:sp>
        <p:nvSpPr>
          <p:cNvPr id="610" name="Google Shape;610;p68"/>
          <p:cNvSpPr>
            <a:spLocks noGrp="1"/>
          </p:cNvSpPr>
          <p:nvPr>
            <p:ph type="pic" idx="5"/>
          </p:nvPr>
        </p:nvSpPr>
        <p:spPr>
          <a:xfrm>
            <a:off x="2635575" y="3311775"/>
            <a:ext cx="2977200" cy="1675800"/>
          </a:xfrm>
          <a:prstGeom prst="rect">
            <a:avLst/>
          </a:prstGeom>
          <a:noFill/>
          <a:ln>
            <a:noFill/>
          </a:ln>
        </p:spPr>
      </p:sp>
      <p:sp>
        <p:nvSpPr>
          <p:cNvPr id="611" name="Google Shape;611;p68"/>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Gallery 6">
  <p:cSld name="TITLE_AND_BODY_2_1_1_1_1_1_1_1_1_1_1_1_1_1_1_1_1_1_1_1_1_1_1_1_1_1_1_1_1_1_1">
    <p:bg>
      <p:bgPr>
        <a:solidFill>
          <a:schemeClr val="lt1"/>
        </a:solidFill>
        <a:effectLst/>
      </p:bgPr>
    </p:bg>
    <p:spTree>
      <p:nvGrpSpPr>
        <p:cNvPr id="1" name="Shape 612"/>
        <p:cNvGrpSpPr/>
        <p:nvPr/>
      </p:nvGrpSpPr>
      <p:grpSpPr>
        <a:xfrm>
          <a:off x="0" y="0"/>
          <a:ext cx="0" cy="0"/>
          <a:chOff x="0" y="0"/>
          <a:chExt cx="0" cy="0"/>
        </a:xfrm>
      </p:grpSpPr>
      <p:sp>
        <p:nvSpPr>
          <p:cNvPr id="613" name="Google Shape;613;p69"/>
          <p:cNvSpPr>
            <a:spLocks noGrp="1"/>
          </p:cNvSpPr>
          <p:nvPr>
            <p:ph type="pic" idx="2"/>
          </p:nvPr>
        </p:nvSpPr>
        <p:spPr>
          <a:xfrm>
            <a:off x="117225" y="138375"/>
            <a:ext cx="2393400" cy="1336800"/>
          </a:xfrm>
          <a:prstGeom prst="rect">
            <a:avLst/>
          </a:prstGeom>
          <a:noFill/>
          <a:ln>
            <a:noFill/>
          </a:ln>
        </p:spPr>
      </p:sp>
      <p:sp>
        <p:nvSpPr>
          <p:cNvPr id="614" name="Google Shape;614;p69"/>
          <p:cNvSpPr>
            <a:spLocks noGrp="1"/>
          </p:cNvSpPr>
          <p:nvPr>
            <p:ph type="pic" idx="3"/>
          </p:nvPr>
        </p:nvSpPr>
        <p:spPr>
          <a:xfrm>
            <a:off x="2635575" y="147150"/>
            <a:ext cx="3879600" cy="2314800"/>
          </a:xfrm>
          <a:prstGeom prst="rect">
            <a:avLst/>
          </a:prstGeom>
          <a:noFill/>
          <a:ln>
            <a:noFill/>
          </a:ln>
        </p:spPr>
      </p:sp>
      <p:sp>
        <p:nvSpPr>
          <p:cNvPr id="615" name="Google Shape;615;p69"/>
          <p:cNvSpPr>
            <a:spLocks noGrp="1"/>
          </p:cNvSpPr>
          <p:nvPr>
            <p:ph type="pic" idx="4"/>
          </p:nvPr>
        </p:nvSpPr>
        <p:spPr>
          <a:xfrm>
            <a:off x="2635575" y="2588850"/>
            <a:ext cx="3879600" cy="2398800"/>
          </a:xfrm>
          <a:prstGeom prst="rect">
            <a:avLst/>
          </a:prstGeom>
          <a:noFill/>
          <a:ln>
            <a:noFill/>
          </a:ln>
        </p:spPr>
      </p:sp>
      <p:sp>
        <p:nvSpPr>
          <p:cNvPr id="616" name="Google Shape;616;p69"/>
          <p:cNvSpPr>
            <a:spLocks noGrp="1"/>
          </p:cNvSpPr>
          <p:nvPr>
            <p:ph type="pic" idx="5"/>
          </p:nvPr>
        </p:nvSpPr>
        <p:spPr>
          <a:xfrm>
            <a:off x="117225" y="1611675"/>
            <a:ext cx="2393400" cy="3375900"/>
          </a:xfrm>
          <a:prstGeom prst="rect">
            <a:avLst/>
          </a:prstGeom>
          <a:noFill/>
          <a:ln>
            <a:noFill/>
          </a:ln>
        </p:spPr>
      </p:sp>
      <p:sp>
        <p:nvSpPr>
          <p:cNvPr id="617" name="Google Shape;617;p69"/>
          <p:cNvSpPr>
            <a:spLocks noGrp="1"/>
          </p:cNvSpPr>
          <p:nvPr>
            <p:ph type="pic" idx="6"/>
          </p:nvPr>
        </p:nvSpPr>
        <p:spPr>
          <a:xfrm>
            <a:off x="6639150" y="3650775"/>
            <a:ext cx="2393400" cy="1336800"/>
          </a:xfrm>
          <a:prstGeom prst="rect">
            <a:avLst/>
          </a:prstGeom>
          <a:noFill/>
          <a:ln>
            <a:noFill/>
          </a:ln>
        </p:spPr>
      </p:sp>
      <p:sp>
        <p:nvSpPr>
          <p:cNvPr id="618" name="Google Shape;618;p69"/>
          <p:cNvSpPr>
            <a:spLocks noGrp="1"/>
          </p:cNvSpPr>
          <p:nvPr>
            <p:ph type="pic" idx="7"/>
          </p:nvPr>
        </p:nvSpPr>
        <p:spPr>
          <a:xfrm>
            <a:off x="6639150" y="147150"/>
            <a:ext cx="2393400" cy="3375900"/>
          </a:xfrm>
          <a:prstGeom prst="rect">
            <a:avLst/>
          </a:prstGeom>
          <a:noFill/>
          <a:ln>
            <a:noFill/>
          </a:ln>
        </p:spPr>
      </p:sp>
      <p:sp>
        <p:nvSpPr>
          <p:cNvPr id="619" name="Google Shape;619;p69"/>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Icon Library">
  <p:cSld name="TITLE_AND_BODY_2_1_1_1_1_1_1_1_1_1_1_1_1_1_1_1_1_1_1_1_1_1_1_1_1_1_1_1_1_1_1_1">
    <p:bg>
      <p:bgPr>
        <a:solidFill>
          <a:schemeClr val="lt1"/>
        </a:solidFill>
        <a:effectLst/>
      </p:bgPr>
    </p:bg>
    <p:spTree>
      <p:nvGrpSpPr>
        <p:cNvPr id="1" name="Shape 620"/>
        <p:cNvGrpSpPr/>
        <p:nvPr/>
      </p:nvGrpSpPr>
      <p:grpSpPr>
        <a:xfrm>
          <a:off x="0" y="0"/>
          <a:ext cx="0" cy="0"/>
          <a:chOff x="0" y="0"/>
          <a:chExt cx="0" cy="0"/>
        </a:xfrm>
      </p:grpSpPr>
      <p:sp>
        <p:nvSpPr>
          <p:cNvPr id="621" name="Google Shape;621;p70"/>
          <p:cNvSpPr>
            <a:spLocks noGrp="1"/>
          </p:cNvSpPr>
          <p:nvPr>
            <p:ph type="pic" idx="2"/>
          </p:nvPr>
        </p:nvSpPr>
        <p:spPr>
          <a:xfrm>
            <a:off x="218600" y="734822"/>
            <a:ext cx="394800" cy="394800"/>
          </a:xfrm>
          <a:prstGeom prst="rect">
            <a:avLst/>
          </a:prstGeom>
          <a:noFill/>
          <a:ln>
            <a:noFill/>
          </a:ln>
        </p:spPr>
      </p:sp>
      <p:sp>
        <p:nvSpPr>
          <p:cNvPr id="622" name="Google Shape;622;p70"/>
          <p:cNvSpPr>
            <a:spLocks noGrp="1"/>
          </p:cNvSpPr>
          <p:nvPr>
            <p:ph type="pic" idx="3"/>
          </p:nvPr>
        </p:nvSpPr>
        <p:spPr>
          <a:xfrm>
            <a:off x="218600" y="1211124"/>
            <a:ext cx="394800" cy="394800"/>
          </a:xfrm>
          <a:prstGeom prst="rect">
            <a:avLst/>
          </a:prstGeom>
          <a:noFill/>
          <a:ln>
            <a:noFill/>
          </a:ln>
        </p:spPr>
      </p:sp>
      <p:sp>
        <p:nvSpPr>
          <p:cNvPr id="623" name="Google Shape;623;p70"/>
          <p:cNvSpPr>
            <a:spLocks noGrp="1"/>
          </p:cNvSpPr>
          <p:nvPr>
            <p:ph type="pic" idx="4"/>
          </p:nvPr>
        </p:nvSpPr>
        <p:spPr>
          <a:xfrm>
            <a:off x="218600" y="1687425"/>
            <a:ext cx="394800" cy="394800"/>
          </a:xfrm>
          <a:prstGeom prst="rect">
            <a:avLst/>
          </a:prstGeom>
          <a:noFill/>
          <a:ln>
            <a:noFill/>
          </a:ln>
        </p:spPr>
      </p:sp>
      <p:sp>
        <p:nvSpPr>
          <p:cNvPr id="624" name="Google Shape;624;p70"/>
          <p:cNvSpPr>
            <a:spLocks noGrp="1"/>
          </p:cNvSpPr>
          <p:nvPr>
            <p:ph type="pic" idx="5"/>
          </p:nvPr>
        </p:nvSpPr>
        <p:spPr>
          <a:xfrm>
            <a:off x="218600" y="2163727"/>
            <a:ext cx="394800" cy="394800"/>
          </a:xfrm>
          <a:prstGeom prst="rect">
            <a:avLst/>
          </a:prstGeom>
          <a:noFill/>
          <a:ln>
            <a:noFill/>
          </a:ln>
        </p:spPr>
      </p:sp>
      <p:sp>
        <p:nvSpPr>
          <p:cNvPr id="625" name="Google Shape;625;p70"/>
          <p:cNvSpPr>
            <a:spLocks noGrp="1"/>
          </p:cNvSpPr>
          <p:nvPr>
            <p:ph type="pic" idx="6"/>
          </p:nvPr>
        </p:nvSpPr>
        <p:spPr>
          <a:xfrm>
            <a:off x="218600" y="2640029"/>
            <a:ext cx="394800" cy="394800"/>
          </a:xfrm>
          <a:prstGeom prst="rect">
            <a:avLst/>
          </a:prstGeom>
          <a:noFill/>
          <a:ln>
            <a:noFill/>
          </a:ln>
        </p:spPr>
      </p:sp>
      <p:sp>
        <p:nvSpPr>
          <p:cNvPr id="626" name="Google Shape;626;p70"/>
          <p:cNvSpPr>
            <a:spLocks noGrp="1"/>
          </p:cNvSpPr>
          <p:nvPr>
            <p:ph type="pic" idx="7"/>
          </p:nvPr>
        </p:nvSpPr>
        <p:spPr>
          <a:xfrm>
            <a:off x="218600" y="3116331"/>
            <a:ext cx="394800" cy="394800"/>
          </a:xfrm>
          <a:prstGeom prst="rect">
            <a:avLst/>
          </a:prstGeom>
          <a:noFill/>
          <a:ln>
            <a:noFill/>
          </a:ln>
        </p:spPr>
      </p:sp>
      <p:sp>
        <p:nvSpPr>
          <p:cNvPr id="627" name="Google Shape;627;p70"/>
          <p:cNvSpPr>
            <a:spLocks noGrp="1"/>
          </p:cNvSpPr>
          <p:nvPr>
            <p:ph type="pic" idx="8"/>
          </p:nvPr>
        </p:nvSpPr>
        <p:spPr>
          <a:xfrm>
            <a:off x="218600" y="3592633"/>
            <a:ext cx="394800" cy="394800"/>
          </a:xfrm>
          <a:prstGeom prst="rect">
            <a:avLst/>
          </a:prstGeom>
          <a:noFill/>
          <a:ln>
            <a:noFill/>
          </a:ln>
        </p:spPr>
      </p:sp>
      <p:sp>
        <p:nvSpPr>
          <p:cNvPr id="628" name="Google Shape;628;p70"/>
          <p:cNvSpPr>
            <a:spLocks noGrp="1"/>
          </p:cNvSpPr>
          <p:nvPr>
            <p:ph type="pic" idx="9"/>
          </p:nvPr>
        </p:nvSpPr>
        <p:spPr>
          <a:xfrm>
            <a:off x="218600" y="4068935"/>
            <a:ext cx="394800" cy="394800"/>
          </a:xfrm>
          <a:prstGeom prst="rect">
            <a:avLst/>
          </a:prstGeom>
          <a:noFill/>
          <a:ln>
            <a:noFill/>
          </a:ln>
        </p:spPr>
      </p:sp>
      <p:sp>
        <p:nvSpPr>
          <p:cNvPr id="629" name="Google Shape;629;p70"/>
          <p:cNvSpPr>
            <a:spLocks noGrp="1"/>
          </p:cNvSpPr>
          <p:nvPr>
            <p:ph type="pic" idx="13"/>
          </p:nvPr>
        </p:nvSpPr>
        <p:spPr>
          <a:xfrm>
            <a:off x="218600" y="4545237"/>
            <a:ext cx="394800" cy="394800"/>
          </a:xfrm>
          <a:prstGeom prst="rect">
            <a:avLst/>
          </a:prstGeom>
          <a:noFill/>
          <a:ln>
            <a:noFill/>
          </a:ln>
        </p:spPr>
      </p:sp>
      <p:sp>
        <p:nvSpPr>
          <p:cNvPr id="630" name="Google Shape;630;p70"/>
          <p:cNvSpPr>
            <a:spLocks noGrp="1"/>
          </p:cNvSpPr>
          <p:nvPr>
            <p:ph type="pic" idx="14"/>
          </p:nvPr>
        </p:nvSpPr>
        <p:spPr>
          <a:xfrm>
            <a:off x="700666" y="734822"/>
            <a:ext cx="394800" cy="394800"/>
          </a:xfrm>
          <a:prstGeom prst="rect">
            <a:avLst/>
          </a:prstGeom>
          <a:noFill/>
          <a:ln>
            <a:noFill/>
          </a:ln>
        </p:spPr>
      </p:sp>
      <p:sp>
        <p:nvSpPr>
          <p:cNvPr id="631" name="Google Shape;631;p70"/>
          <p:cNvSpPr>
            <a:spLocks noGrp="1"/>
          </p:cNvSpPr>
          <p:nvPr>
            <p:ph type="pic" idx="15"/>
          </p:nvPr>
        </p:nvSpPr>
        <p:spPr>
          <a:xfrm>
            <a:off x="700666" y="1211124"/>
            <a:ext cx="394800" cy="394800"/>
          </a:xfrm>
          <a:prstGeom prst="rect">
            <a:avLst/>
          </a:prstGeom>
          <a:noFill/>
          <a:ln>
            <a:noFill/>
          </a:ln>
        </p:spPr>
      </p:sp>
      <p:sp>
        <p:nvSpPr>
          <p:cNvPr id="632" name="Google Shape;632;p70"/>
          <p:cNvSpPr>
            <a:spLocks noGrp="1"/>
          </p:cNvSpPr>
          <p:nvPr>
            <p:ph type="pic" idx="16"/>
          </p:nvPr>
        </p:nvSpPr>
        <p:spPr>
          <a:xfrm>
            <a:off x="700666" y="1687425"/>
            <a:ext cx="394800" cy="394800"/>
          </a:xfrm>
          <a:prstGeom prst="rect">
            <a:avLst/>
          </a:prstGeom>
          <a:noFill/>
          <a:ln>
            <a:noFill/>
          </a:ln>
        </p:spPr>
      </p:sp>
      <p:sp>
        <p:nvSpPr>
          <p:cNvPr id="633" name="Google Shape;633;p70"/>
          <p:cNvSpPr>
            <a:spLocks noGrp="1"/>
          </p:cNvSpPr>
          <p:nvPr>
            <p:ph type="pic" idx="17"/>
          </p:nvPr>
        </p:nvSpPr>
        <p:spPr>
          <a:xfrm>
            <a:off x="700666" y="2163727"/>
            <a:ext cx="394800" cy="394800"/>
          </a:xfrm>
          <a:prstGeom prst="rect">
            <a:avLst/>
          </a:prstGeom>
          <a:noFill/>
          <a:ln>
            <a:noFill/>
          </a:ln>
        </p:spPr>
      </p:sp>
      <p:sp>
        <p:nvSpPr>
          <p:cNvPr id="634" name="Google Shape;634;p70"/>
          <p:cNvSpPr>
            <a:spLocks noGrp="1"/>
          </p:cNvSpPr>
          <p:nvPr>
            <p:ph type="pic" idx="18"/>
          </p:nvPr>
        </p:nvSpPr>
        <p:spPr>
          <a:xfrm>
            <a:off x="700666" y="2640029"/>
            <a:ext cx="394800" cy="394800"/>
          </a:xfrm>
          <a:prstGeom prst="rect">
            <a:avLst/>
          </a:prstGeom>
          <a:noFill/>
          <a:ln>
            <a:noFill/>
          </a:ln>
        </p:spPr>
      </p:sp>
      <p:sp>
        <p:nvSpPr>
          <p:cNvPr id="635" name="Google Shape;635;p70"/>
          <p:cNvSpPr>
            <a:spLocks noGrp="1"/>
          </p:cNvSpPr>
          <p:nvPr>
            <p:ph type="pic" idx="19"/>
          </p:nvPr>
        </p:nvSpPr>
        <p:spPr>
          <a:xfrm>
            <a:off x="700666" y="3116331"/>
            <a:ext cx="394800" cy="394800"/>
          </a:xfrm>
          <a:prstGeom prst="rect">
            <a:avLst/>
          </a:prstGeom>
          <a:noFill/>
          <a:ln>
            <a:noFill/>
          </a:ln>
        </p:spPr>
      </p:sp>
      <p:sp>
        <p:nvSpPr>
          <p:cNvPr id="636" name="Google Shape;636;p70"/>
          <p:cNvSpPr>
            <a:spLocks noGrp="1"/>
          </p:cNvSpPr>
          <p:nvPr>
            <p:ph type="pic" idx="20"/>
          </p:nvPr>
        </p:nvSpPr>
        <p:spPr>
          <a:xfrm>
            <a:off x="700666" y="3592633"/>
            <a:ext cx="394800" cy="394800"/>
          </a:xfrm>
          <a:prstGeom prst="rect">
            <a:avLst/>
          </a:prstGeom>
          <a:noFill/>
          <a:ln>
            <a:noFill/>
          </a:ln>
        </p:spPr>
      </p:sp>
      <p:sp>
        <p:nvSpPr>
          <p:cNvPr id="637" name="Google Shape;637;p70"/>
          <p:cNvSpPr>
            <a:spLocks noGrp="1"/>
          </p:cNvSpPr>
          <p:nvPr>
            <p:ph type="pic" idx="21"/>
          </p:nvPr>
        </p:nvSpPr>
        <p:spPr>
          <a:xfrm>
            <a:off x="700666" y="4068935"/>
            <a:ext cx="394800" cy="394800"/>
          </a:xfrm>
          <a:prstGeom prst="rect">
            <a:avLst/>
          </a:prstGeom>
          <a:noFill/>
          <a:ln>
            <a:noFill/>
          </a:ln>
        </p:spPr>
      </p:sp>
      <p:sp>
        <p:nvSpPr>
          <p:cNvPr id="638" name="Google Shape;638;p70"/>
          <p:cNvSpPr>
            <a:spLocks noGrp="1"/>
          </p:cNvSpPr>
          <p:nvPr>
            <p:ph type="pic" idx="22"/>
          </p:nvPr>
        </p:nvSpPr>
        <p:spPr>
          <a:xfrm>
            <a:off x="700666" y="4545237"/>
            <a:ext cx="394800" cy="394800"/>
          </a:xfrm>
          <a:prstGeom prst="rect">
            <a:avLst/>
          </a:prstGeom>
          <a:noFill/>
          <a:ln>
            <a:noFill/>
          </a:ln>
        </p:spPr>
      </p:sp>
      <p:sp>
        <p:nvSpPr>
          <p:cNvPr id="639" name="Google Shape;639;p70"/>
          <p:cNvSpPr>
            <a:spLocks noGrp="1"/>
          </p:cNvSpPr>
          <p:nvPr>
            <p:ph type="pic" idx="23"/>
          </p:nvPr>
        </p:nvSpPr>
        <p:spPr>
          <a:xfrm>
            <a:off x="1182724" y="734822"/>
            <a:ext cx="394800" cy="394800"/>
          </a:xfrm>
          <a:prstGeom prst="rect">
            <a:avLst/>
          </a:prstGeom>
          <a:noFill/>
          <a:ln>
            <a:noFill/>
          </a:ln>
        </p:spPr>
      </p:sp>
      <p:sp>
        <p:nvSpPr>
          <p:cNvPr id="640" name="Google Shape;640;p70"/>
          <p:cNvSpPr>
            <a:spLocks noGrp="1"/>
          </p:cNvSpPr>
          <p:nvPr>
            <p:ph type="pic" idx="24"/>
          </p:nvPr>
        </p:nvSpPr>
        <p:spPr>
          <a:xfrm>
            <a:off x="1182724" y="1211124"/>
            <a:ext cx="394800" cy="394800"/>
          </a:xfrm>
          <a:prstGeom prst="rect">
            <a:avLst/>
          </a:prstGeom>
          <a:noFill/>
          <a:ln>
            <a:noFill/>
          </a:ln>
        </p:spPr>
      </p:sp>
      <p:sp>
        <p:nvSpPr>
          <p:cNvPr id="641" name="Google Shape;641;p70"/>
          <p:cNvSpPr>
            <a:spLocks noGrp="1"/>
          </p:cNvSpPr>
          <p:nvPr>
            <p:ph type="pic" idx="25"/>
          </p:nvPr>
        </p:nvSpPr>
        <p:spPr>
          <a:xfrm>
            <a:off x="1182724" y="1687425"/>
            <a:ext cx="394800" cy="394800"/>
          </a:xfrm>
          <a:prstGeom prst="rect">
            <a:avLst/>
          </a:prstGeom>
          <a:noFill/>
          <a:ln>
            <a:noFill/>
          </a:ln>
        </p:spPr>
      </p:sp>
      <p:sp>
        <p:nvSpPr>
          <p:cNvPr id="642" name="Google Shape;642;p70"/>
          <p:cNvSpPr>
            <a:spLocks noGrp="1"/>
          </p:cNvSpPr>
          <p:nvPr>
            <p:ph type="pic" idx="26"/>
          </p:nvPr>
        </p:nvSpPr>
        <p:spPr>
          <a:xfrm>
            <a:off x="1182724" y="2163727"/>
            <a:ext cx="394800" cy="394800"/>
          </a:xfrm>
          <a:prstGeom prst="rect">
            <a:avLst/>
          </a:prstGeom>
          <a:noFill/>
          <a:ln>
            <a:noFill/>
          </a:ln>
        </p:spPr>
      </p:sp>
      <p:sp>
        <p:nvSpPr>
          <p:cNvPr id="643" name="Google Shape;643;p70"/>
          <p:cNvSpPr>
            <a:spLocks noGrp="1"/>
          </p:cNvSpPr>
          <p:nvPr>
            <p:ph type="pic" idx="27"/>
          </p:nvPr>
        </p:nvSpPr>
        <p:spPr>
          <a:xfrm>
            <a:off x="1182724" y="2640029"/>
            <a:ext cx="394800" cy="394800"/>
          </a:xfrm>
          <a:prstGeom prst="rect">
            <a:avLst/>
          </a:prstGeom>
          <a:noFill/>
          <a:ln>
            <a:noFill/>
          </a:ln>
        </p:spPr>
      </p:sp>
      <p:sp>
        <p:nvSpPr>
          <p:cNvPr id="644" name="Google Shape;644;p70"/>
          <p:cNvSpPr>
            <a:spLocks noGrp="1"/>
          </p:cNvSpPr>
          <p:nvPr>
            <p:ph type="pic" idx="28"/>
          </p:nvPr>
        </p:nvSpPr>
        <p:spPr>
          <a:xfrm>
            <a:off x="1182724" y="3116331"/>
            <a:ext cx="394800" cy="394800"/>
          </a:xfrm>
          <a:prstGeom prst="rect">
            <a:avLst/>
          </a:prstGeom>
          <a:noFill/>
          <a:ln>
            <a:noFill/>
          </a:ln>
        </p:spPr>
      </p:sp>
      <p:sp>
        <p:nvSpPr>
          <p:cNvPr id="645" name="Google Shape;645;p70"/>
          <p:cNvSpPr>
            <a:spLocks noGrp="1"/>
          </p:cNvSpPr>
          <p:nvPr>
            <p:ph type="pic" idx="29"/>
          </p:nvPr>
        </p:nvSpPr>
        <p:spPr>
          <a:xfrm>
            <a:off x="1182724" y="3592633"/>
            <a:ext cx="394800" cy="394800"/>
          </a:xfrm>
          <a:prstGeom prst="rect">
            <a:avLst/>
          </a:prstGeom>
          <a:noFill/>
          <a:ln>
            <a:noFill/>
          </a:ln>
        </p:spPr>
      </p:sp>
      <p:sp>
        <p:nvSpPr>
          <p:cNvPr id="646" name="Google Shape;646;p70"/>
          <p:cNvSpPr>
            <a:spLocks noGrp="1"/>
          </p:cNvSpPr>
          <p:nvPr>
            <p:ph type="pic" idx="30"/>
          </p:nvPr>
        </p:nvSpPr>
        <p:spPr>
          <a:xfrm>
            <a:off x="1182724" y="4068935"/>
            <a:ext cx="394800" cy="394800"/>
          </a:xfrm>
          <a:prstGeom prst="rect">
            <a:avLst/>
          </a:prstGeom>
          <a:noFill/>
          <a:ln>
            <a:noFill/>
          </a:ln>
        </p:spPr>
      </p:sp>
      <p:sp>
        <p:nvSpPr>
          <p:cNvPr id="647" name="Google Shape;647;p70"/>
          <p:cNvSpPr>
            <a:spLocks noGrp="1"/>
          </p:cNvSpPr>
          <p:nvPr>
            <p:ph type="pic" idx="31"/>
          </p:nvPr>
        </p:nvSpPr>
        <p:spPr>
          <a:xfrm>
            <a:off x="1182724" y="4545237"/>
            <a:ext cx="394800" cy="394800"/>
          </a:xfrm>
          <a:prstGeom prst="rect">
            <a:avLst/>
          </a:prstGeom>
          <a:noFill/>
          <a:ln>
            <a:noFill/>
          </a:ln>
        </p:spPr>
      </p:sp>
      <p:sp>
        <p:nvSpPr>
          <p:cNvPr id="648" name="Google Shape;648;p70"/>
          <p:cNvSpPr>
            <a:spLocks noGrp="1"/>
          </p:cNvSpPr>
          <p:nvPr>
            <p:ph type="pic" idx="32"/>
          </p:nvPr>
        </p:nvSpPr>
        <p:spPr>
          <a:xfrm>
            <a:off x="1664789" y="734822"/>
            <a:ext cx="394800" cy="394800"/>
          </a:xfrm>
          <a:prstGeom prst="rect">
            <a:avLst/>
          </a:prstGeom>
          <a:noFill/>
          <a:ln>
            <a:noFill/>
          </a:ln>
        </p:spPr>
      </p:sp>
      <p:sp>
        <p:nvSpPr>
          <p:cNvPr id="649" name="Google Shape;649;p70"/>
          <p:cNvSpPr>
            <a:spLocks noGrp="1"/>
          </p:cNvSpPr>
          <p:nvPr>
            <p:ph type="pic" idx="33"/>
          </p:nvPr>
        </p:nvSpPr>
        <p:spPr>
          <a:xfrm>
            <a:off x="1664789" y="1211124"/>
            <a:ext cx="394800" cy="394800"/>
          </a:xfrm>
          <a:prstGeom prst="rect">
            <a:avLst/>
          </a:prstGeom>
          <a:noFill/>
          <a:ln>
            <a:noFill/>
          </a:ln>
        </p:spPr>
      </p:sp>
      <p:sp>
        <p:nvSpPr>
          <p:cNvPr id="650" name="Google Shape;650;p70"/>
          <p:cNvSpPr>
            <a:spLocks noGrp="1"/>
          </p:cNvSpPr>
          <p:nvPr>
            <p:ph type="pic" idx="34"/>
          </p:nvPr>
        </p:nvSpPr>
        <p:spPr>
          <a:xfrm>
            <a:off x="1664789" y="1687425"/>
            <a:ext cx="394800" cy="394800"/>
          </a:xfrm>
          <a:prstGeom prst="rect">
            <a:avLst/>
          </a:prstGeom>
          <a:noFill/>
          <a:ln>
            <a:noFill/>
          </a:ln>
        </p:spPr>
      </p:sp>
      <p:sp>
        <p:nvSpPr>
          <p:cNvPr id="651" name="Google Shape;651;p70"/>
          <p:cNvSpPr>
            <a:spLocks noGrp="1"/>
          </p:cNvSpPr>
          <p:nvPr>
            <p:ph type="pic" idx="35"/>
          </p:nvPr>
        </p:nvSpPr>
        <p:spPr>
          <a:xfrm>
            <a:off x="1664789" y="2163727"/>
            <a:ext cx="394800" cy="394800"/>
          </a:xfrm>
          <a:prstGeom prst="rect">
            <a:avLst/>
          </a:prstGeom>
          <a:noFill/>
          <a:ln>
            <a:noFill/>
          </a:ln>
        </p:spPr>
      </p:sp>
      <p:sp>
        <p:nvSpPr>
          <p:cNvPr id="652" name="Google Shape;652;p70"/>
          <p:cNvSpPr>
            <a:spLocks noGrp="1"/>
          </p:cNvSpPr>
          <p:nvPr>
            <p:ph type="pic" idx="36"/>
          </p:nvPr>
        </p:nvSpPr>
        <p:spPr>
          <a:xfrm>
            <a:off x="1664789" y="2640029"/>
            <a:ext cx="394800" cy="394800"/>
          </a:xfrm>
          <a:prstGeom prst="rect">
            <a:avLst/>
          </a:prstGeom>
          <a:noFill/>
          <a:ln>
            <a:noFill/>
          </a:ln>
        </p:spPr>
      </p:sp>
      <p:sp>
        <p:nvSpPr>
          <p:cNvPr id="653" name="Google Shape;653;p70"/>
          <p:cNvSpPr>
            <a:spLocks noGrp="1"/>
          </p:cNvSpPr>
          <p:nvPr>
            <p:ph type="pic" idx="37"/>
          </p:nvPr>
        </p:nvSpPr>
        <p:spPr>
          <a:xfrm>
            <a:off x="1664789" y="3116331"/>
            <a:ext cx="394800" cy="394800"/>
          </a:xfrm>
          <a:prstGeom prst="rect">
            <a:avLst/>
          </a:prstGeom>
          <a:noFill/>
          <a:ln>
            <a:noFill/>
          </a:ln>
        </p:spPr>
      </p:sp>
      <p:sp>
        <p:nvSpPr>
          <p:cNvPr id="654" name="Google Shape;654;p70"/>
          <p:cNvSpPr>
            <a:spLocks noGrp="1"/>
          </p:cNvSpPr>
          <p:nvPr>
            <p:ph type="pic" idx="38"/>
          </p:nvPr>
        </p:nvSpPr>
        <p:spPr>
          <a:xfrm>
            <a:off x="1664789" y="3592633"/>
            <a:ext cx="394800" cy="394800"/>
          </a:xfrm>
          <a:prstGeom prst="rect">
            <a:avLst/>
          </a:prstGeom>
          <a:noFill/>
          <a:ln>
            <a:noFill/>
          </a:ln>
        </p:spPr>
      </p:sp>
      <p:sp>
        <p:nvSpPr>
          <p:cNvPr id="655" name="Google Shape;655;p70"/>
          <p:cNvSpPr>
            <a:spLocks noGrp="1"/>
          </p:cNvSpPr>
          <p:nvPr>
            <p:ph type="pic" idx="39"/>
          </p:nvPr>
        </p:nvSpPr>
        <p:spPr>
          <a:xfrm>
            <a:off x="1664789" y="4068935"/>
            <a:ext cx="394800" cy="394800"/>
          </a:xfrm>
          <a:prstGeom prst="rect">
            <a:avLst/>
          </a:prstGeom>
          <a:noFill/>
          <a:ln>
            <a:noFill/>
          </a:ln>
        </p:spPr>
      </p:sp>
      <p:sp>
        <p:nvSpPr>
          <p:cNvPr id="656" name="Google Shape;656;p70"/>
          <p:cNvSpPr>
            <a:spLocks noGrp="1"/>
          </p:cNvSpPr>
          <p:nvPr>
            <p:ph type="pic" idx="40"/>
          </p:nvPr>
        </p:nvSpPr>
        <p:spPr>
          <a:xfrm>
            <a:off x="1664789" y="4545237"/>
            <a:ext cx="394800" cy="394800"/>
          </a:xfrm>
          <a:prstGeom prst="rect">
            <a:avLst/>
          </a:prstGeom>
          <a:noFill/>
          <a:ln>
            <a:noFill/>
          </a:ln>
        </p:spPr>
      </p:sp>
      <p:sp>
        <p:nvSpPr>
          <p:cNvPr id="657" name="Google Shape;657;p70"/>
          <p:cNvSpPr>
            <a:spLocks noGrp="1"/>
          </p:cNvSpPr>
          <p:nvPr>
            <p:ph type="pic" idx="41"/>
          </p:nvPr>
        </p:nvSpPr>
        <p:spPr>
          <a:xfrm>
            <a:off x="2146847" y="734822"/>
            <a:ext cx="394800" cy="394800"/>
          </a:xfrm>
          <a:prstGeom prst="rect">
            <a:avLst/>
          </a:prstGeom>
          <a:noFill/>
          <a:ln>
            <a:noFill/>
          </a:ln>
        </p:spPr>
      </p:sp>
      <p:sp>
        <p:nvSpPr>
          <p:cNvPr id="658" name="Google Shape;658;p70"/>
          <p:cNvSpPr>
            <a:spLocks noGrp="1"/>
          </p:cNvSpPr>
          <p:nvPr>
            <p:ph type="pic" idx="42"/>
          </p:nvPr>
        </p:nvSpPr>
        <p:spPr>
          <a:xfrm>
            <a:off x="2146847" y="1211124"/>
            <a:ext cx="394800" cy="394800"/>
          </a:xfrm>
          <a:prstGeom prst="rect">
            <a:avLst/>
          </a:prstGeom>
          <a:noFill/>
          <a:ln>
            <a:noFill/>
          </a:ln>
        </p:spPr>
      </p:sp>
      <p:sp>
        <p:nvSpPr>
          <p:cNvPr id="659" name="Google Shape;659;p70"/>
          <p:cNvSpPr>
            <a:spLocks noGrp="1"/>
          </p:cNvSpPr>
          <p:nvPr>
            <p:ph type="pic" idx="43"/>
          </p:nvPr>
        </p:nvSpPr>
        <p:spPr>
          <a:xfrm>
            <a:off x="2146847" y="1687425"/>
            <a:ext cx="394800" cy="394800"/>
          </a:xfrm>
          <a:prstGeom prst="rect">
            <a:avLst/>
          </a:prstGeom>
          <a:noFill/>
          <a:ln>
            <a:noFill/>
          </a:ln>
        </p:spPr>
      </p:sp>
      <p:sp>
        <p:nvSpPr>
          <p:cNvPr id="660" name="Google Shape;660;p70"/>
          <p:cNvSpPr>
            <a:spLocks noGrp="1"/>
          </p:cNvSpPr>
          <p:nvPr>
            <p:ph type="pic" idx="44"/>
          </p:nvPr>
        </p:nvSpPr>
        <p:spPr>
          <a:xfrm>
            <a:off x="2146847" y="2163727"/>
            <a:ext cx="394800" cy="394800"/>
          </a:xfrm>
          <a:prstGeom prst="rect">
            <a:avLst/>
          </a:prstGeom>
          <a:noFill/>
          <a:ln>
            <a:noFill/>
          </a:ln>
        </p:spPr>
      </p:sp>
      <p:sp>
        <p:nvSpPr>
          <p:cNvPr id="661" name="Google Shape;661;p70"/>
          <p:cNvSpPr>
            <a:spLocks noGrp="1"/>
          </p:cNvSpPr>
          <p:nvPr>
            <p:ph type="pic" idx="45"/>
          </p:nvPr>
        </p:nvSpPr>
        <p:spPr>
          <a:xfrm>
            <a:off x="2146847" y="2640029"/>
            <a:ext cx="394800" cy="394800"/>
          </a:xfrm>
          <a:prstGeom prst="rect">
            <a:avLst/>
          </a:prstGeom>
          <a:noFill/>
          <a:ln>
            <a:noFill/>
          </a:ln>
        </p:spPr>
      </p:sp>
      <p:sp>
        <p:nvSpPr>
          <p:cNvPr id="662" name="Google Shape;662;p70"/>
          <p:cNvSpPr>
            <a:spLocks noGrp="1"/>
          </p:cNvSpPr>
          <p:nvPr>
            <p:ph type="pic" idx="46"/>
          </p:nvPr>
        </p:nvSpPr>
        <p:spPr>
          <a:xfrm>
            <a:off x="2146847" y="3116331"/>
            <a:ext cx="394800" cy="394800"/>
          </a:xfrm>
          <a:prstGeom prst="rect">
            <a:avLst/>
          </a:prstGeom>
          <a:noFill/>
          <a:ln>
            <a:noFill/>
          </a:ln>
        </p:spPr>
      </p:sp>
      <p:sp>
        <p:nvSpPr>
          <p:cNvPr id="663" name="Google Shape;663;p70"/>
          <p:cNvSpPr>
            <a:spLocks noGrp="1"/>
          </p:cNvSpPr>
          <p:nvPr>
            <p:ph type="pic" idx="47"/>
          </p:nvPr>
        </p:nvSpPr>
        <p:spPr>
          <a:xfrm>
            <a:off x="2146847" y="3592633"/>
            <a:ext cx="394800" cy="394800"/>
          </a:xfrm>
          <a:prstGeom prst="rect">
            <a:avLst/>
          </a:prstGeom>
          <a:noFill/>
          <a:ln>
            <a:noFill/>
          </a:ln>
        </p:spPr>
      </p:sp>
      <p:sp>
        <p:nvSpPr>
          <p:cNvPr id="664" name="Google Shape;664;p70"/>
          <p:cNvSpPr>
            <a:spLocks noGrp="1"/>
          </p:cNvSpPr>
          <p:nvPr>
            <p:ph type="pic" idx="48"/>
          </p:nvPr>
        </p:nvSpPr>
        <p:spPr>
          <a:xfrm>
            <a:off x="2146847" y="4068935"/>
            <a:ext cx="394800" cy="394800"/>
          </a:xfrm>
          <a:prstGeom prst="rect">
            <a:avLst/>
          </a:prstGeom>
          <a:noFill/>
          <a:ln>
            <a:noFill/>
          </a:ln>
        </p:spPr>
      </p:sp>
      <p:sp>
        <p:nvSpPr>
          <p:cNvPr id="665" name="Google Shape;665;p70"/>
          <p:cNvSpPr>
            <a:spLocks noGrp="1"/>
          </p:cNvSpPr>
          <p:nvPr>
            <p:ph type="pic" idx="49"/>
          </p:nvPr>
        </p:nvSpPr>
        <p:spPr>
          <a:xfrm>
            <a:off x="2146847" y="4545237"/>
            <a:ext cx="394800" cy="394800"/>
          </a:xfrm>
          <a:prstGeom prst="rect">
            <a:avLst/>
          </a:prstGeom>
          <a:noFill/>
          <a:ln>
            <a:noFill/>
          </a:ln>
        </p:spPr>
      </p:sp>
      <p:sp>
        <p:nvSpPr>
          <p:cNvPr id="666" name="Google Shape;666;p70"/>
          <p:cNvSpPr>
            <a:spLocks noGrp="1"/>
          </p:cNvSpPr>
          <p:nvPr>
            <p:ph type="pic" idx="50"/>
          </p:nvPr>
        </p:nvSpPr>
        <p:spPr>
          <a:xfrm>
            <a:off x="2628913" y="734822"/>
            <a:ext cx="394800" cy="394800"/>
          </a:xfrm>
          <a:prstGeom prst="rect">
            <a:avLst/>
          </a:prstGeom>
          <a:noFill/>
          <a:ln>
            <a:noFill/>
          </a:ln>
        </p:spPr>
      </p:sp>
      <p:sp>
        <p:nvSpPr>
          <p:cNvPr id="667" name="Google Shape;667;p70"/>
          <p:cNvSpPr>
            <a:spLocks noGrp="1"/>
          </p:cNvSpPr>
          <p:nvPr>
            <p:ph type="pic" idx="51"/>
          </p:nvPr>
        </p:nvSpPr>
        <p:spPr>
          <a:xfrm>
            <a:off x="2628913" y="1211124"/>
            <a:ext cx="394800" cy="394800"/>
          </a:xfrm>
          <a:prstGeom prst="rect">
            <a:avLst/>
          </a:prstGeom>
          <a:noFill/>
          <a:ln>
            <a:noFill/>
          </a:ln>
        </p:spPr>
      </p:sp>
      <p:sp>
        <p:nvSpPr>
          <p:cNvPr id="668" name="Google Shape;668;p70"/>
          <p:cNvSpPr>
            <a:spLocks noGrp="1"/>
          </p:cNvSpPr>
          <p:nvPr>
            <p:ph type="pic" idx="52"/>
          </p:nvPr>
        </p:nvSpPr>
        <p:spPr>
          <a:xfrm>
            <a:off x="2628913" y="1687425"/>
            <a:ext cx="394800" cy="394800"/>
          </a:xfrm>
          <a:prstGeom prst="rect">
            <a:avLst/>
          </a:prstGeom>
          <a:noFill/>
          <a:ln>
            <a:noFill/>
          </a:ln>
        </p:spPr>
      </p:sp>
      <p:sp>
        <p:nvSpPr>
          <p:cNvPr id="669" name="Google Shape;669;p70"/>
          <p:cNvSpPr>
            <a:spLocks noGrp="1"/>
          </p:cNvSpPr>
          <p:nvPr>
            <p:ph type="pic" idx="53"/>
          </p:nvPr>
        </p:nvSpPr>
        <p:spPr>
          <a:xfrm>
            <a:off x="2628913" y="2163727"/>
            <a:ext cx="394800" cy="394800"/>
          </a:xfrm>
          <a:prstGeom prst="rect">
            <a:avLst/>
          </a:prstGeom>
          <a:noFill/>
          <a:ln>
            <a:noFill/>
          </a:ln>
        </p:spPr>
      </p:sp>
      <p:sp>
        <p:nvSpPr>
          <p:cNvPr id="670" name="Google Shape;670;p70"/>
          <p:cNvSpPr>
            <a:spLocks noGrp="1"/>
          </p:cNvSpPr>
          <p:nvPr>
            <p:ph type="pic" idx="54"/>
          </p:nvPr>
        </p:nvSpPr>
        <p:spPr>
          <a:xfrm>
            <a:off x="2628913" y="2640029"/>
            <a:ext cx="394800" cy="394800"/>
          </a:xfrm>
          <a:prstGeom prst="rect">
            <a:avLst/>
          </a:prstGeom>
          <a:noFill/>
          <a:ln>
            <a:noFill/>
          </a:ln>
        </p:spPr>
      </p:sp>
      <p:sp>
        <p:nvSpPr>
          <p:cNvPr id="671" name="Google Shape;671;p70"/>
          <p:cNvSpPr>
            <a:spLocks noGrp="1"/>
          </p:cNvSpPr>
          <p:nvPr>
            <p:ph type="pic" idx="55"/>
          </p:nvPr>
        </p:nvSpPr>
        <p:spPr>
          <a:xfrm>
            <a:off x="2628913" y="3116331"/>
            <a:ext cx="394800" cy="394800"/>
          </a:xfrm>
          <a:prstGeom prst="rect">
            <a:avLst/>
          </a:prstGeom>
          <a:noFill/>
          <a:ln>
            <a:noFill/>
          </a:ln>
        </p:spPr>
      </p:sp>
      <p:sp>
        <p:nvSpPr>
          <p:cNvPr id="672" name="Google Shape;672;p70"/>
          <p:cNvSpPr>
            <a:spLocks noGrp="1"/>
          </p:cNvSpPr>
          <p:nvPr>
            <p:ph type="pic" idx="56"/>
          </p:nvPr>
        </p:nvSpPr>
        <p:spPr>
          <a:xfrm>
            <a:off x="2628913" y="3592633"/>
            <a:ext cx="394800" cy="394800"/>
          </a:xfrm>
          <a:prstGeom prst="rect">
            <a:avLst/>
          </a:prstGeom>
          <a:noFill/>
          <a:ln>
            <a:noFill/>
          </a:ln>
        </p:spPr>
      </p:sp>
      <p:sp>
        <p:nvSpPr>
          <p:cNvPr id="673" name="Google Shape;673;p70"/>
          <p:cNvSpPr>
            <a:spLocks noGrp="1"/>
          </p:cNvSpPr>
          <p:nvPr>
            <p:ph type="pic" idx="57"/>
          </p:nvPr>
        </p:nvSpPr>
        <p:spPr>
          <a:xfrm>
            <a:off x="2628913" y="4068935"/>
            <a:ext cx="394800" cy="394800"/>
          </a:xfrm>
          <a:prstGeom prst="rect">
            <a:avLst/>
          </a:prstGeom>
          <a:noFill/>
          <a:ln>
            <a:noFill/>
          </a:ln>
        </p:spPr>
      </p:sp>
      <p:sp>
        <p:nvSpPr>
          <p:cNvPr id="674" name="Google Shape;674;p70"/>
          <p:cNvSpPr>
            <a:spLocks noGrp="1"/>
          </p:cNvSpPr>
          <p:nvPr>
            <p:ph type="pic" idx="58"/>
          </p:nvPr>
        </p:nvSpPr>
        <p:spPr>
          <a:xfrm>
            <a:off x="2628913" y="4545237"/>
            <a:ext cx="394800" cy="394800"/>
          </a:xfrm>
          <a:prstGeom prst="rect">
            <a:avLst/>
          </a:prstGeom>
          <a:noFill/>
          <a:ln>
            <a:noFill/>
          </a:ln>
        </p:spPr>
      </p:sp>
      <p:sp>
        <p:nvSpPr>
          <p:cNvPr id="675" name="Google Shape;675;p70"/>
          <p:cNvSpPr>
            <a:spLocks noGrp="1"/>
          </p:cNvSpPr>
          <p:nvPr>
            <p:ph type="pic" idx="59"/>
          </p:nvPr>
        </p:nvSpPr>
        <p:spPr>
          <a:xfrm>
            <a:off x="3110971" y="734822"/>
            <a:ext cx="394800" cy="394800"/>
          </a:xfrm>
          <a:prstGeom prst="rect">
            <a:avLst/>
          </a:prstGeom>
          <a:noFill/>
          <a:ln>
            <a:noFill/>
          </a:ln>
        </p:spPr>
      </p:sp>
      <p:sp>
        <p:nvSpPr>
          <p:cNvPr id="676" name="Google Shape;676;p70"/>
          <p:cNvSpPr>
            <a:spLocks noGrp="1"/>
          </p:cNvSpPr>
          <p:nvPr>
            <p:ph type="pic" idx="60"/>
          </p:nvPr>
        </p:nvSpPr>
        <p:spPr>
          <a:xfrm>
            <a:off x="3110971" y="1211124"/>
            <a:ext cx="394800" cy="394800"/>
          </a:xfrm>
          <a:prstGeom prst="rect">
            <a:avLst/>
          </a:prstGeom>
          <a:noFill/>
          <a:ln>
            <a:noFill/>
          </a:ln>
        </p:spPr>
      </p:sp>
      <p:sp>
        <p:nvSpPr>
          <p:cNvPr id="677" name="Google Shape;677;p70"/>
          <p:cNvSpPr>
            <a:spLocks noGrp="1"/>
          </p:cNvSpPr>
          <p:nvPr>
            <p:ph type="pic" idx="61"/>
          </p:nvPr>
        </p:nvSpPr>
        <p:spPr>
          <a:xfrm>
            <a:off x="3110971" y="1687425"/>
            <a:ext cx="394800" cy="394800"/>
          </a:xfrm>
          <a:prstGeom prst="rect">
            <a:avLst/>
          </a:prstGeom>
          <a:noFill/>
          <a:ln>
            <a:noFill/>
          </a:ln>
        </p:spPr>
      </p:sp>
      <p:sp>
        <p:nvSpPr>
          <p:cNvPr id="678" name="Google Shape;678;p70"/>
          <p:cNvSpPr>
            <a:spLocks noGrp="1"/>
          </p:cNvSpPr>
          <p:nvPr>
            <p:ph type="pic" idx="62"/>
          </p:nvPr>
        </p:nvSpPr>
        <p:spPr>
          <a:xfrm>
            <a:off x="3110971" y="2163727"/>
            <a:ext cx="394800" cy="394800"/>
          </a:xfrm>
          <a:prstGeom prst="rect">
            <a:avLst/>
          </a:prstGeom>
          <a:noFill/>
          <a:ln>
            <a:noFill/>
          </a:ln>
        </p:spPr>
      </p:sp>
      <p:sp>
        <p:nvSpPr>
          <p:cNvPr id="679" name="Google Shape;679;p70"/>
          <p:cNvSpPr>
            <a:spLocks noGrp="1"/>
          </p:cNvSpPr>
          <p:nvPr>
            <p:ph type="pic" idx="63"/>
          </p:nvPr>
        </p:nvSpPr>
        <p:spPr>
          <a:xfrm>
            <a:off x="3110971" y="2640029"/>
            <a:ext cx="394800" cy="394800"/>
          </a:xfrm>
          <a:prstGeom prst="rect">
            <a:avLst/>
          </a:prstGeom>
          <a:noFill/>
          <a:ln>
            <a:noFill/>
          </a:ln>
        </p:spPr>
      </p:sp>
      <p:sp>
        <p:nvSpPr>
          <p:cNvPr id="680" name="Google Shape;680;p70"/>
          <p:cNvSpPr>
            <a:spLocks noGrp="1"/>
          </p:cNvSpPr>
          <p:nvPr>
            <p:ph type="pic" idx="64"/>
          </p:nvPr>
        </p:nvSpPr>
        <p:spPr>
          <a:xfrm>
            <a:off x="3110971" y="3116331"/>
            <a:ext cx="394800" cy="394800"/>
          </a:xfrm>
          <a:prstGeom prst="rect">
            <a:avLst/>
          </a:prstGeom>
          <a:noFill/>
          <a:ln>
            <a:noFill/>
          </a:ln>
        </p:spPr>
      </p:sp>
      <p:sp>
        <p:nvSpPr>
          <p:cNvPr id="681" name="Google Shape;681;p70"/>
          <p:cNvSpPr>
            <a:spLocks noGrp="1"/>
          </p:cNvSpPr>
          <p:nvPr>
            <p:ph type="pic" idx="65"/>
          </p:nvPr>
        </p:nvSpPr>
        <p:spPr>
          <a:xfrm>
            <a:off x="3110971" y="3592633"/>
            <a:ext cx="394800" cy="394800"/>
          </a:xfrm>
          <a:prstGeom prst="rect">
            <a:avLst/>
          </a:prstGeom>
          <a:noFill/>
          <a:ln>
            <a:noFill/>
          </a:ln>
        </p:spPr>
      </p:sp>
      <p:sp>
        <p:nvSpPr>
          <p:cNvPr id="682" name="Google Shape;682;p70"/>
          <p:cNvSpPr>
            <a:spLocks noGrp="1"/>
          </p:cNvSpPr>
          <p:nvPr>
            <p:ph type="pic" idx="66"/>
          </p:nvPr>
        </p:nvSpPr>
        <p:spPr>
          <a:xfrm>
            <a:off x="3110971" y="4068935"/>
            <a:ext cx="394800" cy="394800"/>
          </a:xfrm>
          <a:prstGeom prst="rect">
            <a:avLst/>
          </a:prstGeom>
          <a:noFill/>
          <a:ln>
            <a:noFill/>
          </a:ln>
        </p:spPr>
      </p:sp>
      <p:sp>
        <p:nvSpPr>
          <p:cNvPr id="683" name="Google Shape;683;p70"/>
          <p:cNvSpPr>
            <a:spLocks noGrp="1"/>
          </p:cNvSpPr>
          <p:nvPr>
            <p:ph type="pic" idx="67"/>
          </p:nvPr>
        </p:nvSpPr>
        <p:spPr>
          <a:xfrm>
            <a:off x="3110971" y="4545237"/>
            <a:ext cx="394800" cy="394800"/>
          </a:xfrm>
          <a:prstGeom prst="rect">
            <a:avLst/>
          </a:prstGeom>
          <a:noFill/>
          <a:ln>
            <a:noFill/>
          </a:ln>
        </p:spPr>
      </p:sp>
      <p:sp>
        <p:nvSpPr>
          <p:cNvPr id="684" name="Google Shape;684;p70"/>
          <p:cNvSpPr>
            <a:spLocks noGrp="1"/>
          </p:cNvSpPr>
          <p:nvPr>
            <p:ph type="pic" idx="68"/>
          </p:nvPr>
        </p:nvSpPr>
        <p:spPr>
          <a:xfrm>
            <a:off x="3593037" y="734822"/>
            <a:ext cx="394800" cy="394800"/>
          </a:xfrm>
          <a:prstGeom prst="rect">
            <a:avLst/>
          </a:prstGeom>
          <a:noFill/>
          <a:ln>
            <a:noFill/>
          </a:ln>
        </p:spPr>
      </p:sp>
      <p:sp>
        <p:nvSpPr>
          <p:cNvPr id="685" name="Google Shape;685;p70"/>
          <p:cNvSpPr>
            <a:spLocks noGrp="1"/>
          </p:cNvSpPr>
          <p:nvPr>
            <p:ph type="pic" idx="69"/>
          </p:nvPr>
        </p:nvSpPr>
        <p:spPr>
          <a:xfrm>
            <a:off x="3593037" y="1211124"/>
            <a:ext cx="394800" cy="394800"/>
          </a:xfrm>
          <a:prstGeom prst="rect">
            <a:avLst/>
          </a:prstGeom>
          <a:noFill/>
          <a:ln>
            <a:noFill/>
          </a:ln>
        </p:spPr>
      </p:sp>
      <p:sp>
        <p:nvSpPr>
          <p:cNvPr id="686" name="Google Shape;686;p70"/>
          <p:cNvSpPr>
            <a:spLocks noGrp="1"/>
          </p:cNvSpPr>
          <p:nvPr>
            <p:ph type="pic" idx="70"/>
          </p:nvPr>
        </p:nvSpPr>
        <p:spPr>
          <a:xfrm>
            <a:off x="3593037" y="1687425"/>
            <a:ext cx="394800" cy="394800"/>
          </a:xfrm>
          <a:prstGeom prst="rect">
            <a:avLst/>
          </a:prstGeom>
          <a:noFill/>
          <a:ln>
            <a:noFill/>
          </a:ln>
        </p:spPr>
      </p:sp>
      <p:sp>
        <p:nvSpPr>
          <p:cNvPr id="687" name="Google Shape;687;p70"/>
          <p:cNvSpPr>
            <a:spLocks noGrp="1"/>
          </p:cNvSpPr>
          <p:nvPr>
            <p:ph type="pic" idx="71"/>
          </p:nvPr>
        </p:nvSpPr>
        <p:spPr>
          <a:xfrm>
            <a:off x="3593037" y="2163727"/>
            <a:ext cx="394800" cy="394800"/>
          </a:xfrm>
          <a:prstGeom prst="rect">
            <a:avLst/>
          </a:prstGeom>
          <a:noFill/>
          <a:ln>
            <a:noFill/>
          </a:ln>
        </p:spPr>
      </p:sp>
      <p:sp>
        <p:nvSpPr>
          <p:cNvPr id="688" name="Google Shape;688;p70"/>
          <p:cNvSpPr>
            <a:spLocks noGrp="1"/>
          </p:cNvSpPr>
          <p:nvPr>
            <p:ph type="pic" idx="72"/>
          </p:nvPr>
        </p:nvSpPr>
        <p:spPr>
          <a:xfrm>
            <a:off x="3593037" y="2640029"/>
            <a:ext cx="394800" cy="394800"/>
          </a:xfrm>
          <a:prstGeom prst="rect">
            <a:avLst/>
          </a:prstGeom>
          <a:noFill/>
          <a:ln>
            <a:noFill/>
          </a:ln>
        </p:spPr>
      </p:sp>
      <p:sp>
        <p:nvSpPr>
          <p:cNvPr id="689" name="Google Shape;689;p70"/>
          <p:cNvSpPr>
            <a:spLocks noGrp="1"/>
          </p:cNvSpPr>
          <p:nvPr>
            <p:ph type="pic" idx="73"/>
          </p:nvPr>
        </p:nvSpPr>
        <p:spPr>
          <a:xfrm>
            <a:off x="3593037" y="3116331"/>
            <a:ext cx="394800" cy="394800"/>
          </a:xfrm>
          <a:prstGeom prst="rect">
            <a:avLst/>
          </a:prstGeom>
          <a:noFill/>
          <a:ln>
            <a:noFill/>
          </a:ln>
        </p:spPr>
      </p:sp>
      <p:sp>
        <p:nvSpPr>
          <p:cNvPr id="690" name="Google Shape;690;p70"/>
          <p:cNvSpPr>
            <a:spLocks noGrp="1"/>
          </p:cNvSpPr>
          <p:nvPr>
            <p:ph type="pic" idx="74"/>
          </p:nvPr>
        </p:nvSpPr>
        <p:spPr>
          <a:xfrm>
            <a:off x="3593037" y="3592633"/>
            <a:ext cx="394800" cy="394800"/>
          </a:xfrm>
          <a:prstGeom prst="rect">
            <a:avLst/>
          </a:prstGeom>
          <a:noFill/>
          <a:ln>
            <a:noFill/>
          </a:ln>
        </p:spPr>
      </p:sp>
      <p:sp>
        <p:nvSpPr>
          <p:cNvPr id="691" name="Google Shape;691;p70"/>
          <p:cNvSpPr>
            <a:spLocks noGrp="1"/>
          </p:cNvSpPr>
          <p:nvPr>
            <p:ph type="pic" idx="75"/>
          </p:nvPr>
        </p:nvSpPr>
        <p:spPr>
          <a:xfrm>
            <a:off x="3593037" y="4068935"/>
            <a:ext cx="394800" cy="394800"/>
          </a:xfrm>
          <a:prstGeom prst="rect">
            <a:avLst/>
          </a:prstGeom>
          <a:noFill/>
          <a:ln>
            <a:noFill/>
          </a:ln>
        </p:spPr>
      </p:sp>
      <p:sp>
        <p:nvSpPr>
          <p:cNvPr id="692" name="Google Shape;692;p70"/>
          <p:cNvSpPr>
            <a:spLocks noGrp="1"/>
          </p:cNvSpPr>
          <p:nvPr>
            <p:ph type="pic" idx="76"/>
          </p:nvPr>
        </p:nvSpPr>
        <p:spPr>
          <a:xfrm>
            <a:off x="3593037" y="4545237"/>
            <a:ext cx="394800" cy="394800"/>
          </a:xfrm>
          <a:prstGeom prst="rect">
            <a:avLst/>
          </a:prstGeom>
          <a:noFill/>
          <a:ln>
            <a:noFill/>
          </a:ln>
        </p:spPr>
      </p:sp>
      <p:sp>
        <p:nvSpPr>
          <p:cNvPr id="693" name="Google Shape;693;p70"/>
          <p:cNvSpPr>
            <a:spLocks noGrp="1"/>
          </p:cNvSpPr>
          <p:nvPr>
            <p:ph type="pic" idx="77"/>
          </p:nvPr>
        </p:nvSpPr>
        <p:spPr>
          <a:xfrm>
            <a:off x="4075095" y="734822"/>
            <a:ext cx="394800" cy="394800"/>
          </a:xfrm>
          <a:prstGeom prst="rect">
            <a:avLst/>
          </a:prstGeom>
          <a:noFill/>
          <a:ln>
            <a:noFill/>
          </a:ln>
        </p:spPr>
      </p:sp>
      <p:sp>
        <p:nvSpPr>
          <p:cNvPr id="694" name="Google Shape;694;p70"/>
          <p:cNvSpPr>
            <a:spLocks noGrp="1"/>
          </p:cNvSpPr>
          <p:nvPr>
            <p:ph type="pic" idx="78"/>
          </p:nvPr>
        </p:nvSpPr>
        <p:spPr>
          <a:xfrm>
            <a:off x="4075095" y="1211124"/>
            <a:ext cx="394800" cy="394800"/>
          </a:xfrm>
          <a:prstGeom prst="rect">
            <a:avLst/>
          </a:prstGeom>
          <a:noFill/>
          <a:ln>
            <a:noFill/>
          </a:ln>
        </p:spPr>
      </p:sp>
      <p:sp>
        <p:nvSpPr>
          <p:cNvPr id="695" name="Google Shape;695;p70"/>
          <p:cNvSpPr>
            <a:spLocks noGrp="1"/>
          </p:cNvSpPr>
          <p:nvPr>
            <p:ph type="pic" idx="79"/>
          </p:nvPr>
        </p:nvSpPr>
        <p:spPr>
          <a:xfrm>
            <a:off x="4075095" y="1687425"/>
            <a:ext cx="394800" cy="394800"/>
          </a:xfrm>
          <a:prstGeom prst="rect">
            <a:avLst/>
          </a:prstGeom>
          <a:noFill/>
          <a:ln>
            <a:noFill/>
          </a:ln>
        </p:spPr>
      </p:sp>
      <p:sp>
        <p:nvSpPr>
          <p:cNvPr id="696" name="Google Shape;696;p70"/>
          <p:cNvSpPr>
            <a:spLocks noGrp="1"/>
          </p:cNvSpPr>
          <p:nvPr>
            <p:ph type="pic" idx="80"/>
          </p:nvPr>
        </p:nvSpPr>
        <p:spPr>
          <a:xfrm>
            <a:off x="4075095" y="2163727"/>
            <a:ext cx="394800" cy="394800"/>
          </a:xfrm>
          <a:prstGeom prst="rect">
            <a:avLst/>
          </a:prstGeom>
          <a:noFill/>
          <a:ln>
            <a:noFill/>
          </a:ln>
        </p:spPr>
      </p:sp>
      <p:sp>
        <p:nvSpPr>
          <p:cNvPr id="697" name="Google Shape;697;p70"/>
          <p:cNvSpPr>
            <a:spLocks noGrp="1"/>
          </p:cNvSpPr>
          <p:nvPr>
            <p:ph type="pic" idx="81"/>
          </p:nvPr>
        </p:nvSpPr>
        <p:spPr>
          <a:xfrm>
            <a:off x="4075095" y="2640029"/>
            <a:ext cx="394800" cy="394800"/>
          </a:xfrm>
          <a:prstGeom prst="rect">
            <a:avLst/>
          </a:prstGeom>
          <a:noFill/>
          <a:ln>
            <a:noFill/>
          </a:ln>
        </p:spPr>
      </p:sp>
      <p:sp>
        <p:nvSpPr>
          <p:cNvPr id="698" name="Google Shape;698;p70"/>
          <p:cNvSpPr>
            <a:spLocks noGrp="1"/>
          </p:cNvSpPr>
          <p:nvPr>
            <p:ph type="pic" idx="82"/>
          </p:nvPr>
        </p:nvSpPr>
        <p:spPr>
          <a:xfrm>
            <a:off x="4075095" y="3116331"/>
            <a:ext cx="394800" cy="394800"/>
          </a:xfrm>
          <a:prstGeom prst="rect">
            <a:avLst/>
          </a:prstGeom>
          <a:noFill/>
          <a:ln>
            <a:noFill/>
          </a:ln>
        </p:spPr>
      </p:sp>
      <p:sp>
        <p:nvSpPr>
          <p:cNvPr id="699" name="Google Shape;699;p70"/>
          <p:cNvSpPr>
            <a:spLocks noGrp="1"/>
          </p:cNvSpPr>
          <p:nvPr>
            <p:ph type="pic" idx="83"/>
          </p:nvPr>
        </p:nvSpPr>
        <p:spPr>
          <a:xfrm>
            <a:off x="4075095" y="3592633"/>
            <a:ext cx="394800" cy="394800"/>
          </a:xfrm>
          <a:prstGeom prst="rect">
            <a:avLst/>
          </a:prstGeom>
          <a:noFill/>
          <a:ln>
            <a:noFill/>
          </a:ln>
        </p:spPr>
      </p:sp>
      <p:sp>
        <p:nvSpPr>
          <p:cNvPr id="700" name="Google Shape;700;p70"/>
          <p:cNvSpPr>
            <a:spLocks noGrp="1"/>
          </p:cNvSpPr>
          <p:nvPr>
            <p:ph type="pic" idx="84"/>
          </p:nvPr>
        </p:nvSpPr>
        <p:spPr>
          <a:xfrm>
            <a:off x="4075095" y="4068935"/>
            <a:ext cx="394800" cy="394800"/>
          </a:xfrm>
          <a:prstGeom prst="rect">
            <a:avLst/>
          </a:prstGeom>
          <a:noFill/>
          <a:ln>
            <a:noFill/>
          </a:ln>
        </p:spPr>
      </p:sp>
      <p:sp>
        <p:nvSpPr>
          <p:cNvPr id="701" name="Google Shape;701;p70"/>
          <p:cNvSpPr>
            <a:spLocks noGrp="1"/>
          </p:cNvSpPr>
          <p:nvPr>
            <p:ph type="pic" idx="85"/>
          </p:nvPr>
        </p:nvSpPr>
        <p:spPr>
          <a:xfrm>
            <a:off x="4075095" y="4545237"/>
            <a:ext cx="394800" cy="394800"/>
          </a:xfrm>
          <a:prstGeom prst="rect">
            <a:avLst/>
          </a:prstGeom>
          <a:noFill/>
          <a:ln>
            <a:noFill/>
          </a:ln>
        </p:spPr>
      </p:sp>
      <p:sp>
        <p:nvSpPr>
          <p:cNvPr id="702" name="Google Shape;702;p70"/>
          <p:cNvSpPr>
            <a:spLocks noGrp="1"/>
          </p:cNvSpPr>
          <p:nvPr>
            <p:ph type="pic" idx="86"/>
          </p:nvPr>
        </p:nvSpPr>
        <p:spPr>
          <a:xfrm>
            <a:off x="4557160" y="734822"/>
            <a:ext cx="394800" cy="394800"/>
          </a:xfrm>
          <a:prstGeom prst="rect">
            <a:avLst/>
          </a:prstGeom>
          <a:noFill/>
          <a:ln>
            <a:noFill/>
          </a:ln>
        </p:spPr>
      </p:sp>
      <p:sp>
        <p:nvSpPr>
          <p:cNvPr id="703" name="Google Shape;703;p70"/>
          <p:cNvSpPr>
            <a:spLocks noGrp="1"/>
          </p:cNvSpPr>
          <p:nvPr>
            <p:ph type="pic" idx="87"/>
          </p:nvPr>
        </p:nvSpPr>
        <p:spPr>
          <a:xfrm>
            <a:off x="4557160" y="1211124"/>
            <a:ext cx="394800" cy="394800"/>
          </a:xfrm>
          <a:prstGeom prst="rect">
            <a:avLst/>
          </a:prstGeom>
          <a:noFill/>
          <a:ln>
            <a:noFill/>
          </a:ln>
        </p:spPr>
      </p:sp>
      <p:sp>
        <p:nvSpPr>
          <p:cNvPr id="704" name="Google Shape;704;p70"/>
          <p:cNvSpPr>
            <a:spLocks noGrp="1"/>
          </p:cNvSpPr>
          <p:nvPr>
            <p:ph type="pic" idx="88"/>
          </p:nvPr>
        </p:nvSpPr>
        <p:spPr>
          <a:xfrm>
            <a:off x="4557160" y="1687425"/>
            <a:ext cx="394800" cy="394800"/>
          </a:xfrm>
          <a:prstGeom prst="rect">
            <a:avLst/>
          </a:prstGeom>
          <a:noFill/>
          <a:ln>
            <a:noFill/>
          </a:ln>
        </p:spPr>
      </p:sp>
      <p:sp>
        <p:nvSpPr>
          <p:cNvPr id="705" name="Google Shape;705;p70"/>
          <p:cNvSpPr>
            <a:spLocks noGrp="1"/>
          </p:cNvSpPr>
          <p:nvPr>
            <p:ph type="pic" idx="89"/>
          </p:nvPr>
        </p:nvSpPr>
        <p:spPr>
          <a:xfrm>
            <a:off x="4557160" y="2163727"/>
            <a:ext cx="394800" cy="394800"/>
          </a:xfrm>
          <a:prstGeom prst="rect">
            <a:avLst/>
          </a:prstGeom>
          <a:noFill/>
          <a:ln>
            <a:noFill/>
          </a:ln>
        </p:spPr>
      </p:sp>
      <p:sp>
        <p:nvSpPr>
          <p:cNvPr id="706" name="Google Shape;706;p70"/>
          <p:cNvSpPr>
            <a:spLocks noGrp="1"/>
          </p:cNvSpPr>
          <p:nvPr>
            <p:ph type="pic" idx="90"/>
          </p:nvPr>
        </p:nvSpPr>
        <p:spPr>
          <a:xfrm>
            <a:off x="4557160" y="2640029"/>
            <a:ext cx="394800" cy="394800"/>
          </a:xfrm>
          <a:prstGeom prst="rect">
            <a:avLst/>
          </a:prstGeom>
          <a:noFill/>
          <a:ln>
            <a:noFill/>
          </a:ln>
        </p:spPr>
      </p:sp>
      <p:sp>
        <p:nvSpPr>
          <p:cNvPr id="707" name="Google Shape;707;p70"/>
          <p:cNvSpPr>
            <a:spLocks noGrp="1"/>
          </p:cNvSpPr>
          <p:nvPr>
            <p:ph type="pic" idx="91"/>
          </p:nvPr>
        </p:nvSpPr>
        <p:spPr>
          <a:xfrm>
            <a:off x="4557160" y="3116331"/>
            <a:ext cx="394800" cy="394800"/>
          </a:xfrm>
          <a:prstGeom prst="rect">
            <a:avLst/>
          </a:prstGeom>
          <a:noFill/>
          <a:ln>
            <a:noFill/>
          </a:ln>
        </p:spPr>
      </p:sp>
      <p:sp>
        <p:nvSpPr>
          <p:cNvPr id="708" name="Google Shape;708;p70"/>
          <p:cNvSpPr>
            <a:spLocks noGrp="1"/>
          </p:cNvSpPr>
          <p:nvPr>
            <p:ph type="pic" idx="92"/>
          </p:nvPr>
        </p:nvSpPr>
        <p:spPr>
          <a:xfrm>
            <a:off x="4557160" y="3592633"/>
            <a:ext cx="394800" cy="394800"/>
          </a:xfrm>
          <a:prstGeom prst="rect">
            <a:avLst/>
          </a:prstGeom>
          <a:noFill/>
          <a:ln>
            <a:noFill/>
          </a:ln>
        </p:spPr>
      </p:sp>
      <p:sp>
        <p:nvSpPr>
          <p:cNvPr id="709" name="Google Shape;709;p70"/>
          <p:cNvSpPr>
            <a:spLocks noGrp="1"/>
          </p:cNvSpPr>
          <p:nvPr>
            <p:ph type="pic" idx="93"/>
          </p:nvPr>
        </p:nvSpPr>
        <p:spPr>
          <a:xfrm>
            <a:off x="4557160" y="4068935"/>
            <a:ext cx="394800" cy="394800"/>
          </a:xfrm>
          <a:prstGeom prst="rect">
            <a:avLst/>
          </a:prstGeom>
          <a:noFill/>
          <a:ln>
            <a:noFill/>
          </a:ln>
        </p:spPr>
      </p:sp>
      <p:sp>
        <p:nvSpPr>
          <p:cNvPr id="710" name="Google Shape;710;p70"/>
          <p:cNvSpPr>
            <a:spLocks noGrp="1"/>
          </p:cNvSpPr>
          <p:nvPr>
            <p:ph type="pic" idx="94"/>
          </p:nvPr>
        </p:nvSpPr>
        <p:spPr>
          <a:xfrm>
            <a:off x="4557160" y="4545237"/>
            <a:ext cx="394800" cy="394800"/>
          </a:xfrm>
          <a:prstGeom prst="rect">
            <a:avLst/>
          </a:prstGeom>
          <a:noFill/>
          <a:ln>
            <a:noFill/>
          </a:ln>
        </p:spPr>
      </p:sp>
      <p:sp>
        <p:nvSpPr>
          <p:cNvPr id="711" name="Google Shape;711;p70"/>
          <p:cNvSpPr>
            <a:spLocks noGrp="1"/>
          </p:cNvSpPr>
          <p:nvPr>
            <p:ph type="pic" idx="95"/>
          </p:nvPr>
        </p:nvSpPr>
        <p:spPr>
          <a:xfrm>
            <a:off x="5039218" y="734822"/>
            <a:ext cx="394800" cy="394800"/>
          </a:xfrm>
          <a:prstGeom prst="rect">
            <a:avLst/>
          </a:prstGeom>
          <a:noFill/>
          <a:ln>
            <a:noFill/>
          </a:ln>
        </p:spPr>
      </p:sp>
      <p:sp>
        <p:nvSpPr>
          <p:cNvPr id="712" name="Google Shape;712;p70"/>
          <p:cNvSpPr>
            <a:spLocks noGrp="1"/>
          </p:cNvSpPr>
          <p:nvPr>
            <p:ph type="pic" idx="96"/>
          </p:nvPr>
        </p:nvSpPr>
        <p:spPr>
          <a:xfrm>
            <a:off x="5039218" y="1211124"/>
            <a:ext cx="394800" cy="394800"/>
          </a:xfrm>
          <a:prstGeom prst="rect">
            <a:avLst/>
          </a:prstGeom>
          <a:noFill/>
          <a:ln>
            <a:noFill/>
          </a:ln>
        </p:spPr>
      </p:sp>
      <p:sp>
        <p:nvSpPr>
          <p:cNvPr id="713" name="Google Shape;713;p70"/>
          <p:cNvSpPr>
            <a:spLocks noGrp="1"/>
          </p:cNvSpPr>
          <p:nvPr>
            <p:ph type="pic" idx="97"/>
          </p:nvPr>
        </p:nvSpPr>
        <p:spPr>
          <a:xfrm>
            <a:off x="5039218" y="1687425"/>
            <a:ext cx="394800" cy="394800"/>
          </a:xfrm>
          <a:prstGeom prst="rect">
            <a:avLst/>
          </a:prstGeom>
          <a:noFill/>
          <a:ln>
            <a:noFill/>
          </a:ln>
        </p:spPr>
      </p:sp>
      <p:sp>
        <p:nvSpPr>
          <p:cNvPr id="714" name="Google Shape;714;p70"/>
          <p:cNvSpPr>
            <a:spLocks noGrp="1"/>
          </p:cNvSpPr>
          <p:nvPr>
            <p:ph type="pic" idx="98"/>
          </p:nvPr>
        </p:nvSpPr>
        <p:spPr>
          <a:xfrm>
            <a:off x="5039218" y="2163727"/>
            <a:ext cx="394800" cy="394800"/>
          </a:xfrm>
          <a:prstGeom prst="rect">
            <a:avLst/>
          </a:prstGeom>
          <a:noFill/>
          <a:ln>
            <a:noFill/>
          </a:ln>
        </p:spPr>
      </p:sp>
      <p:sp>
        <p:nvSpPr>
          <p:cNvPr id="715" name="Google Shape;715;p70"/>
          <p:cNvSpPr>
            <a:spLocks noGrp="1"/>
          </p:cNvSpPr>
          <p:nvPr>
            <p:ph type="pic" idx="99"/>
          </p:nvPr>
        </p:nvSpPr>
        <p:spPr>
          <a:xfrm>
            <a:off x="5039218" y="2640029"/>
            <a:ext cx="394800" cy="394800"/>
          </a:xfrm>
          <a:prstGeom prst="rect">
            <a:avLst/>
          </a:prstGeom>
          <a:noFill/>
          <a:ln>
            <a:noFill/>
          </a:ln>
        </p:spPr>
      </p:sp>
      <p:sp>
        <p:nvSpPr>
          <p:cNvPr id="716" name="Google Shape;716;p70"/>
          <p:cNvSpPr>
            <a:spLocks noGrp="1"/>
          </p:cNvSpPr>
          <p:nvPr>
            <p:ph type="pic" idx="100"/>
          </p:nvPr>
        </p:nvSpPr>
        <p:spPr>
          <a:xfrm>
            <a:off x="5039218" y="3116331"/>
            <a:ext cx="394800" cy="394800"/>
          </a:xfrm>
          <a:prstGeom prst="rect">
            <a:avLst/>
          </a:prstGeom>
          <a:noFill/>
          <a:ln>
            <a:noFill/>
          </a:ln>
        </p:spPr>
      </p:sp>
      <p:sp>
        <p:nvSpPr>
          <p:cNvPr id="717" name="Google Shape;717;p70"/>
          <p:cNvSpPr>
            <a:spLocks noGrp="1"/>
          </p:cNvSpPr>
          <p:nvPr>
            <p:ph type="pic" idx="101"/>
          </p:nvPr>
        </p:nvSpPr>
        <p:spPr>
          <a:xfrm>
            <a:off x="5039218" y="3592633"/>
            <a:ext cx="394800" cy="394800"/>
          </a:xfrm>
          <a:prstGeom prst="rect">
            <a:avLst/>
          </a:prstGeom>
          <a:noFill/>
          <a:ln>
            <a:noFill/>
          </a:ln>
        </p:spPr>
      </p:sp>
      <p:sp>
        <p:nvSpPr>
          <p:cNvPr id="718" name="Google Shape;718;p70"/>
          <p:cNvSpPr>
            <a:spLocks noGrp="1"/>
          </p:cNvSpPr>
          <p:nvPr>
            <p:ph type="pic" idx="102"/>
          </p:nvPr>
        </p:nvSpPr>
        <p:spPr>
          <a:xfrm>
            <a:off x="5039218" y="4068935"/>
            <a:ext cx="394800" cy="394800"/>
          </a:xfrm>
          <a:prstGeom prst="rect">
            <a:avLst/>
          </a:prstGeom>
          <a:noFill/>
          <a:ln>
            <a:noFill/>
          </a:ln>
        </p:spPr>
      </p:sp>
      <p:sp>
        <p:nvSpPr>
          <p:cNvPr id="719" name="Google Shape;719;p70"/>
          <p:cNvSpPr>
            <a:spLocks noGrp="1"/>
          </p:cNvSpPr>
          <p:nvPr>
            <p:ph type="pic" idx="103"/>
          </p:nvPr>
        </p:nvSpPr>
        <p:spPr>
          <a:xfrm>
            <a:off x="5039218" y="4545237"/>
            <a:ext cx="394800" cy="394800"/>
          </a:xfrm>
          <a:prstGeom prst="rect">
            <a:avLst/>
          </a:prstGeom>
          <a:noFill/>
          <a:ln>
            <a:noFill/>
          </a:ln>
        </p:spPr>
      </p:sp>
      <p:sp>
        <p:nvSpPr>
          <p:cNvPr id="720" name="Google Shape;720;p70"/>
          <p:cNvSpPr>
            <a:spLocks noGrp="1"/>
          </p:cNvSpPr>
          <p:nvPr>
            <p:ph type="pic" idx="104"/>
          </p:nvPr>
        </p:nvSpPr>
        <p:spPr>
          <a:xfrm>
            <a:off x="5521284" y="734822"/>
            <a:ext cx="394800" cy="394800"/>
          </a:xfrm>
          <a:prstGeom prst="rect">
            <a:avLst/>
          </a:prstGeom>
          <a:noFill/>
          <a:ln>
            <a:noFill/>
          </a:ln>
        </p:spPr>
      </p:sp>
      <p:sp>
        <p:nvSpPr>
          <p:cNvPr id="721" name="Google Shape;721;p70"/>
          <p:cNvSpPr>
            <a:spLocks noGrp="1"/>
          </p:cNvSpPr>
          <p:nvPr>
            <p:ph type="pic" idx="105"/>
          </p:nvPr>
        </p:nvSpPr>
        <p:spPr>
          <a:xfrm>
            <a:off x="5521284" y="1211124"/>
            <a:ext cx="394800" cy="394800"/>
          </a:xfrm>
          <a:prstGeom prst="rect">
            <a:avLst/>
          </a:prstGeom>
          <a:noFill/>
          <a:ln>
            <a:noFill/>
          </a:ln>
        </p:spPr>
      </p:sp>
      <p:sp>
        <p:nvSpPr>
          <p:cNvPr id="722" name="Google Shape;722;p70"/>
          <p:cNvSpPr>
            <a:spLocks noGrp="1"/>
          </p:cNvSpPr>
          <p:nvPr>
            <p:ph type="pic" idx="106"/>
          </p:nvPr>
        </p:nvSpPr>
        <p:spPr>
          <a:xfrm>
            <a:off x="5521284" y="1687425"/>
            <a:ext cx="394800" cy="394800"/>
          </a:xfrm>
          <a:prstGeom prst="rect">
            <a:avLst/>
          </a:prstGeom>
          <a:noFill/>
          <a:ln>
            <a:noFill/>
          </a:ln>
        </p:spPr>
      </p:sp>
      <p:sp>
        <p:nvSpPr>
          <p:cNvPr id="723" name="Google Shape;723;p70"/>
          <p:cNvSpPr>
            <a:spLocks noGrp="1"/>
          </p:cNvSpPr>
          <p:nvPr>
            <p:ph type="pic" idx="107"/>
          </p:nvPr>
        </p:nvSpPr>
        <p:spPr>
          <a:xfrm>
            <a:off x="5521284" y="2163727"/>
            <a:ext cx="394800" cy="394800"/>
          </a:xfrm>
          <a:prstGeom prst="rect">
            <a:avLst/>
          </a:prstGeom>
          <a:noFill/>
          <a:ln>
            <a:noFill/>
          </a:ln>
        </p:spPr>
      </p:sp>
      <p:sp>
        <p:nvSpPr>
          <p:cNvPr id="724" name="Google Shape;724;p70"/>
          <p:cNvSpPr>
            <a:spLocks noGrp="1"/>
          </p:cNvSpPr>
          <p:nvPr>
            <p:ph type="pic" idx="108"/>
          </p:nvPr>
        </p:nvSpPr>
        <p:spPr>
          <a:xfrm>
            <a:off x="5521284" y="2640029"/>
            <a:ext cx="394800" cy="394800"/>
          </a:xfrm>
          <a:prstGeom prst="rect">
            <a:avLst/>
          </a:prstGeom>
          <a:noFill/>
          <a:ln>
            <a:noFill/>
          </a:ln>
        </p:spPr>
      </p:sp>
      <p:sp>
        <p:nvSpPr>
          <p:cNvPr id="725" name="Google Shape;725;p70"/>
          <p:cNvSpPr>
            <a:spLocks noGrp="1"/>
          </p:cNvSpPr>
          <p:nvPr>
            <p:ph type="pic" idx="109"/>
          </p:nvPr>
        </p:nvSpPr>
        <p:spPr>
          <a:xfrm>
            <a:off x="5521284" y="3116331"/>
            <a:ext cx="394800" cy="394800"/>
          </a:xfrm>
          <a:prstGeom prst="rect">
            <a:avLst/>
          </a:prstGeom>
          <a:noFill/>
          <a:ln>
            <a:noFill/>
          </a:ln>
        </p:spPr>
      </p:sp>
      <p:sp>
        <p:nvSpPr>
          <p:cNvPr id="726" name="Google Shape;726;p70"/>
          <p:cNvSpPr>
            <a:spLocks noGrp="1"/>
          </p:cNvSpPr>
          <p:nvPr>
            <p:ph type="pic" idx="110"/>
          </p:nvPr>
        </p:nvSpPr>
        <p:spPr>
          <a:xfrm>
            <a:off x="5521284" y="3592633"/>
            <a:ext cx="394800" cy="394800"/>
          </a:xfrm>
          <a:prstGeom prst="rect">
            <a:avLst/>
          </a:prstGeom>
          <a:noFill/>
          <a:ln>
            <a:noFill/>
          </a:ln>
        </p:spPr>
      </p:sp>
      <p:sp>
        <p:nvSpPr>
          <p:cNvPr id="727" name="Google Shape;727;p70"/>
          <p:cNvSpPr>
            <a:spLocks noGrp="1"/>
          </p:cNvSpPr>
          <p:nvPr>
            <p:ph type="pic" idx="111"/>
          </p:nvPr>
        </p:nvSpPr>
        <p:spPr>
          <a:xfrm>
            <a:off x="5521284" y="4068935"/>
            <a:ext cx="394800" cy="394800"/>
          </a:xfrm>
          <a:prstGeom prst="rect">
            <a:avLst/>
          </a:prstGeom>
          <a:noFill/>
          <a:ln>
            <a:noFill/>
          </a:ln>
        </p:spPr>
      </p:sp>
      <p:sp>
        <p:nvSpPr>
          <p:cNvPr id="728" name="Google Shape;728;p70"/>
          <p:cNvSpPr>
            <a:spLocks noGrp="1"/>
          </p:cNvSpPr>
          <p:nvPr>
            <p:ph type="pic" idx="112"/>
          </p:nvPr>
        </p:nvSpPr>
        <p:spPr>
          <a:xfrm>
            <a:off x="5521284" y="4545237"/>
            <a:ext cx="394800" cy="394800"/>
          </a:xfrm>
          <a:prstGeom prst="rect">
            <a:avLst/>
          </a:prstGeom>
          <a:noFill/>
          <a:ln>
            <a:noFill/>
          </a:ln>
        </p:spPr>
      </p:sp>
      <p:sp>
        <p:nvSpPr>
          <p:cNvPr id="729" name="Google Shape;729;p70"/>
          <p:cNvSpPr>
            <a:spLocks noGrp="1"/>
          </p:cNvSpPr>
          <p:nvPr>
            <p:ph type="pic" idx="113"/>
          </p:nvPr>
        </p:nvSpPr>
        <p:spPr>
          <a:xfrm>
            <a:off x="6003342" y="734822"/>
            <a:ext cx="394800" cy="394800"/>
          </a:xfrm>
          <a:prstGeom prst="rect">
            <a:avLst/>
          </a:prstGeom>
          <a:noFill/>
          <a:ln>
            <a:noFill/>
          </a:ln>
        </p:spPr>
      </p:sp>
      <p:sp>
        <p:nvSpPr>
          <p:cNvPr id="730" name="Google Shape;730;p70"/>
          <p:cNvSpPr>
            <a:spLocks noGrp="1"/>
          </p:cNvSpPr>
          <p:nvPr>
            <p:ph type="pic" idx="114"/>
          </p:nvPr>
        </p:nvSpPr>
        <p:spPr>
          <a:xfrm>
            <a:off x="6003342" y="1211124"/>
            <a:ext cx="394800" cy="394800"/>
          </a:xfrm>
          <a:prstGeom prst="rect">
            <a:avLst/>
          </a:prstGeom>
          <a:noFill/>
          <a:ln>
            <a:noFill/>
          </a:ln>
        </p:spPr>
      </p:sp>
      <p:sp>
        <p:nvSpPr>
          <p:cNvPr id="731" name="Google Shape;731;p70"/>
          <p:cNvSpPr>
            <a:spLocks noGrp="1"/>
          </p:cNvSpPr>
          <p:nvPr>
            <p:ph type="pic" idx="115"/>
          </p:nvPr>
        </p:nvSpPr>
        <p:spPr>
          <a:xfrm>
            <a:off x="6003342" y="1687425"/>
            <a:ext cx="394800" cy="394800"/>
          </a:xfrm>
          <a:prstGeom prst="rect">
            <a:avLst/>
          </a:prstGeom>
          <a:noFill/>
          <a:ln>
            <a:noFill/>
          </a:ln>
        </p:spPr>
      </p:sp>
      <p:sp>
        <p:nvSpPr>
          <p:cNvPr id="732" name="Google Shape;732;p70"/>
          <p:cNvSpPr>
            <a:spLocks noGrp="1"/>
          </p:cNvSpPr>
          <p:nvPr>
            <p:ph type="pic" idx="116"/>
          </p:nvPr>
        </p:nvSpPr>
        <p:spPr>
          <a:xfrm>
            <a:off x="6003342" y="2163727"/>
            <a:ext cx="394800" cy="394800"/>
          </a:xfrm>
          <a:prstGeom prst="rect">
            <a:avLst/>
          </a:prstGeom>
          <a:noFill/>
          <a:ln>
            <a:noFill/>
          </a:ln>
        </p:spPr>
      </p:sp>
      <p:sp>
        <p:nvSpPr>
          <p:cNvPr id="733" name="Google Shape;733;p70"/>
          <p:cNvSpPr>
            <a:spLocks noGrp="1"/>
          </p:cNvSpPr>
          <p:nvPr>
            <p:ph type="pic" idx="117"/>
          </p:nvPr>
        </p:nvSpPr>
        <p:spPr>
          <a:xfrm>
            <a:off x="6003342" y="2640029"/>
            <a:ext cx="394800" cy="394800"/>
          </a:xfrm>
          <a:prstGeom prst="rect">
            <a:avLst/>
          </a:prstGeom>
          <a:noFill/>
          <a:ln>
            <a:noFill/>
          </a:ln>
        </p:spPr>
      </p:sp>
      <p:sp>
        <p:nvSpPr>
          <p:cNvPr id="734" name="Google Shape;734;p70"/>
          <p:cNvSpPr>
            <a:spLocks noGrp="1"/>
          </p:cNvSpPr>
          <p:nvPr>
            <p:ph type="pic" idx="118"/>
          </p:nvPr>
        </p:nvSpPr>
        <p:spPr>
          <a:xfrm>
            <a:off x="6003342" y="3116331"/>
            <a:ext cx="394800" cy="394800"/>
          </a:xfrm>
          <a:prstGeom prst="rect">
            <a:avLst/>
          </a:prstGeom>
          <a:noFill/>
          <a:ln>
            <a:noFill/>
          </a:ln>
        </p:spPr>
      </p:sp>
      <p:sp>
        <p:nvSpPr>
          <p:cNvPr id="735" name="Google Shape;735;p70"/>
          <p:cNvSpPr>
            <a:spLocks noGrp="1"/>
          </p:cNvSpPr>
          <p:nvPr>
            <p:ph type="pic" idx="119"/>
          </p:nvPr>
        </p:nvSpPr>
        <p:spPr>
          <a:xfrm>
            <a:off x="6003342" y="3592633"/>
            <a:ext cx="394800" cy="394800"/>
          </a:xfrm>
          <a:prstGeom prst="rect">
            <a:avLst/>
          </a:prstGeom>
          <a:noFill/>
          <a:ln>
            <a:noFill/>
          </a:ln>
        </p:spPr>
      </p:sp>
      <p:sp>
        <p:nvSpPr>
          <p:cNvPr id="736" name="Google Shape;736;p70"/>
          <p:cNvSpPr>
            <a:spLocks noGrp="1"/>
          </p:cNvSpPr>
          <p:nvPr>
            <p:ph type="pic" idx="120"/>
          </p:nvPr>
        </p:nvSpPr>
        <p:spPr>
          <a:xfrm>
            <a:off x="6003342" y="4068935"/>
            <a:ext cx="394800" cy="394800"/>
          </a:xfrm>
          <a:prstGeom prst="rect">
            <a:avLst/>
          </a:prstGeom>
          <a:noFill/>
          <a:ln>
            <a:noFill/>
          </a:ln>
        </p:spPr>
      </p:sp>
      <p:sp>
        <p:nvSpPr>
          <p:cNvPr id="737" name="Google Shape;737;p70"/>
          <p:cNvSpPr>
            <a:spLocks noGrp="1"/>
          </p:cNvSpPr>
          <p:nvPr>
            <p:ph type="pic" idx="121"/>
          </p:nvPr>
        </p:nvSpPr>
        <p:spPr>
          <a:xfrm>
            <a:off x="6003342" y="4545237"/>
            <a:ext cx="394800" cy="394800"/>
          </a:xfrm>
          <a:prstGeom prst="rect">
            <a:avLst/>
          </a:prstGeom>
          <a:noFill/>
          <a:ln>
            <a:noFill/>
          </a:ln>
        </p:spPr>
      </p:sp>
      <p:sp>
        <p:nvSpPr>
          <p:cNvPr id="738" name="Google Shape;738;p70"/>
          <p:cNvSpPr>
            <a:spLocks noGrp="1"/>
          </p:cNvSpPr>
          <p:nvPr>
            <p:ph type="pic" idx="122"/>
          </p:nvPr>
        </p:nvSpPr>
        <p:spPr>
          <a:xfrm>
            <a:off x="6485408" y="734822"/>
            <a:ext cx="394800" cy="394800"/>
          </a:xfrm>
          <a:prstGeom prst="rect">
            <a:avLst/>
          </a:prstGeom>
          <a:noFill/>
          <a:ln>
            <a:noFill/>
          </a:ln>
        </p:spPr>
      </p:sp>
      <p:sp>
        <p:nvSpPr>
          <p:cNvPr id="739" name="Google Shape;739;p70"/>
          <p:cNvSpPr>
            <a:spLocks noGrp="1"/>
          </p:cNvSpPr>
          <p:nvPr>
            <p:ph type="pic" idx="123"/>
          </p:nvPr>
        </p:nvSpPr>
        <p:spPr>
          <a:xfrm>
            <a:off x="6485408" y="1211124"/>
            <a:ext cx="394800" cy="394800"/>
          </a:xfrm>
          <a:prstGeom prst="rect">
            <a:avLst/>
          </a:prstGeom>
          <a:noFill/>
          <a:ln>
            <a:noFill/>
          </a:ln>
        </p:spPr>
      </p:sp>
      <p:sp>
        <p:nvSpPr>
          <p:cNvPr id="740" name="Google Shape;740;p70"/>
          <p:cNvSpPr>
            <a:spLocks noGrp="1"/>
          </p:cNvSpPr>
          <p:nvPr>
            <p:ph type="pic" idx="124"/>
          </p:nvPr>
        </p:nvSpPr>
        <p:spPr>
          <a:xfrm>
            <a:off x="6485408" y="1687425"/>
            <a:ext cx="394800" cy="394800"/>
          </a:xfrm>
          <a:prstGeom prst="rect">
            <a:avLst/>
          </a:prstGeom>
          <a:noFill/>
          <a:ln>
            <a:noFill/>
          </a:ln>
        </p:spPr>
      </p:sp>
      <p:sp>
        <p:nvSpPr>
          <p:cNvPr id="741" name="Google Shape;741;p70"/>
          <p:cNvSpPr>
            <a:spLocks noGrp="1"/>
          </p:cNvSpPr>
          <p:nvPr>
            <p:ph type="pic" idx="125"/>
          </p:nvPr>
        </p:nvSpPr>
        <p:spPr>
          <a:xfrm>
            <a:off x="6485408" y="2163727"/>
            <a:ext cx="394800" cy="394800"/>
          </a:xfrm>
          <a:prstGeom prst="rect">
            <a:avLst/>
          </a:prstGeom>
          <a:noFill/>
          <a:ln>
            <a:noFill/>
          </a:ln>
        </p:spPr>
      </p:sp>
      <p:sp>
        <p:nvSpPr>
          <p:cNvPr id="742" name="Google Shape;742;p70"/>
          <p:cNvSpPr>
            <a:spLocks noGrp="1"/>
          </p:cNvSpPr>
          <p:nvPr>
            <p:ph type="pic" idx="126"/>
          </p:nvPr>
        </p:nvSpPr>
        <p:spPr>
          <a:xfrm>
            <a:off x="6485408" y="2640029"/>
            <a:ext cx="394800" cy="394800"/>
          </a:xfrm>
          <a:prstGeom prst="rect">
            <a:avLst/>
          </a:prstGeom>
          <a:noFill/>
          <a:ln>
            <a:noFill/>
          </a:ln>
        </p:spPr>
      </p:sp>
      <p:sp>
        <p:nvSpPr>
          <p:cNvPr id="743" name="Google Shape;743;p70"/>
          <p:cNvSpPr>
            <a:spLocks noGrp="1"/>
          </p:cNvSpPr>
          <p:nvPr>
            <p:ph type="pic" idx="127"/>
          </p:nvPr>
        </p:nvSpPr>
        <p:spPr>
          <a:xfrm>
            <a:off x="6485408" y="3116331"/>
            <a:ext cx="394800" cy="394800"/>
          </a:xfrm>
          <a:prstGeom prst="rect">
            <a:avLst/>
          </a:prstGeom>
          <a:noFill/>
          <a:ln>
            <a:noFill/>
          </a:ln>
        </p:spPr>
      </p:sp>
      <p:sp>
        <p:nvSpPr>
          <p:cNvPr id="744" name="Google Shape;744;p70"/>
          <p:cNvSpPr>
            <a:spLocks noGrp="1"/>
          </p:cNvSpPr>
          <p:nvPr>
            <p:ph type="pic" idx="128"/>
          </p:nvPr>
        </p:nvSpPr>
        <p:spPr>
          <a:xfrm>
            <a:off x="6485408" y="3592633"/>
            <a:ext cx="394800" cy="394800"/>
          </a:xfrm>
          <a:prstGeom prst="rect">
            <a:avLst/>
          </a:prstGeom>
          <a:noFill/>
          <a:ln>
            <a:noFill/>
          </a:ln>
        </p:spPr>
      </p:sp>
      <p:sp>
        <p:nvSpPr>
          <p:cNvPr id="745" name="Google Shape;745;p70"/>
          <p:cNvSpPr>
            <a:spLocks noGrp="1"/>
          </p:cNvSpPr>
          <p:nvPr>
            <p:ph type="pic" idx="129"/>
          </p:nvPr>
        </p:nvSpPr>
        <p:spPr>
          <a:xfrm>
            <a:off x="6485408" y="4068935"/>
            <a:ext cx="394800" cy="394800"/>
          </a:xfrm>
          <a:prstGeom prst="rect">
            <a:avLst/>
          </a:prstGeom>
          <a:noFill/>
          <a:ln>
            <a:noFill/>
          </a:ln>
        </p:spPr>
      </p:sp>
      <p:sp>
        <p:nvSpPr>
          <p:cNvPr id="746" name="Google Shape;746;p70"/>
          <p:cNvSpPr>
            <a:spLocks noGrp="1"/>
          </p:cNvSpPr>
          <p:nvPr>
            <p:ph type="pic" idx="130"/>
          </p:nvPr>
        </p:nvSpPr>
        <p:spPr>
          <a:xfrm>
            <a:off x="6485408" y="4545237"/>
            <a:ext cx="394800" cy="394800"/>
          </a:xfrm>
          <a:prstGeom prst="rect">
            <a:avLst/>
          </a:prstGeom>
          <a:noFill/>
          <a:ln>
            <a:noFill/>
          </a:ln>
        </p:spPr>
      </p:sp>
      <p:sp>
        <p:nvSpPr>
          <p:cNvPr id="747" name="Google Shape;747;p70"/>
          <p:cNvSpPr>
            <a:spLocks noGrp="1"/>
          </p:cNvSpPr>
          <p:nvPr>
            <p:ph type="pic" idx="131"/>
          </p:nvPr>
        </p:nvSpPr>
        <p:spPr>
          <a:xfrm>
            <a:off x="6967466" y="734822"/>
            <a:ext cx="394800" cy="394800"/>
          </a:xfrm>
          <a:prstGeom prst="rect">
            <a:avLst/>
          </a:prstGeom>
          <a:noFill/>
          <a:ln>
            <a:noFill/>
          </a:ln>
        </p:spPr>
      </p:sp>
      <p:sp>
        <p:nvSpPr>
          <p:cNvPr id="748" name="Google Shape;748;p70"/>
          <p:cNvSpPr>
            <a:spLocks noGrp="1"/>
          </p:cNvSpPr>
          <p:nvPr>
            <p:ph type="pic" idx="132"/>
          </p:nvPr>
        </p:nvSpPr>
        <p:spPr>
          <a:xfrm>
            <a:off x="6967466" y="1211124"/>
            <a:ext cx="394800" cy="394800"/>
          </a:xfrm>
          <a:prstGeom prst="rect">
            <a:avLst/>
          </a:prstGeom>
          <a:noFill/>
          <a:ln>
            <a:noFill/>
          </a:ln>
        </p:spPr>
      </p:sp>
      <p:sp>
        <p:nvSpPr>
          <p:cNvPr id="749" name="Google Shape;749;p70"/>
          <p:cNvSpPr>
            <a:spLocks noGrp="1"/>
          </p:cNvSpPr>
          <p:nvPr>
            <p:ph type="pic" idx="133"/>
          </p:nvPr>
        </p:nvSpPr>
        <p:spPr>
          <a:xfrm>
            <a:off x="6967466" y="1687425"/>
            <a:ext cx="394800" cy="394800"/>
          </a:xfrm>
          <a:prstGeom prst="rect">
            <a:avLst/>
          </a:prstGeom>
          <a:noFill/>
          <a:ln>
            <a:noFill/>
          </a:ln>
        </p:spPr>
      </p:sp>
      <p:sp>
        <p:nvSpPr>
          <p:cNvPr id="750" name="Google Shape;750;p70"/>
          <p:cNvSpPr>
            <a:spLocks noGrp="1"/>
          </p:cNvSpPr>
          <p:nvPr>
            <p:ph type="pic" idx="134"/>
          </p:nvPr>
        </p:nvSpPr>
        <p:spPr>
          <a:xfrm>
            <a:off x="6967466" y="2163727"/>
            <a:ext cx="394800" cy="394800"/>
          </a:xfrm>
          <a:prstGeom prst="rect">
            <a:avLst/>
          </a:prstGeom>
          <a:noFill/>
          <a:ln>
            <a:noFill/>
          </a:ln>
        </p:spPr>
      </p:sp>
      <p:sp>
        <p:nvSpPr>
          <p:cNvPr id="751" name="Google Shape;751;p70"/>
          <p:cNvSpPr>
            <a:spLocks noGrp="1"/>
          </p:cNvSpPr>
          <p:nvPr>
            <p:ph type="pic" idx="135"/>
          </p:nvPr>
        </p:nvSpPr>
        <p:spPr>
          <a:xfrm>
            <a:off x="6967466" y="2640029"/>
            <a:ext cx="394800" cy="394800"/>
          </a:xfrm>
          <a:prstGeom prst="rect">
            <a:avLst/>
          </a:prstGeom>
          <a:noFill/>
          <a:ln>
            <a:noFill/>
          </a:ln>
        </p:spPr>
      </p:sp>
      <p:sp>
        <p:nvSpPr>
          <p:cNvPr id="752" name="Google Shape;752;p70"/>
          <p:cNvSpPr>
            <a:spLocks noGrp="1"/>
          </p:cNvSpPr>
          <p:nvPr>
            <p:ph type="pic" idx="136"/>
          </p:nvPr>
        </p:nvSpPr>
        <p:spPr>
          <a:xfrm>
            <a:off x="6967466" y="3116331"/>
            <a:ext cx="394800" cy="394800"/>
          </a:xfrm>
          <a:prstGeom prst="rect">
            <a:avLst/>
          </a:prstGeom>
          <a:noFill/>
          <a:ln>
            <a:noFill/>
          </a:ln>
        </p:spPr>
      </p:sp>
      <p:sp>
        <p:nvSpPr>
          <p:cNvPr id="753" name="Google Shape;753;p70"/>
          <p:cNvSpPr>
            <a:spLocks noGrp="1"/>
          </p:cNvSpPr>
          <p:nvPr>
            <p:ph type="pic" idx="137"/>
          </p:nvPr>
        </p:nvSpPr>
        <p:spPr>
          <a:xfrm>
            <a:off x="6967466" y="3592633"/>
            <a:ext cx="394800" cy="394800"/>
          </a:xfrm>
          <a:prstGeom prst="rect">
            <a:avLst/>
          </a:prstGeom>
          <a:noFill/>
          <a:ln>
            <a:noFill/>
          </a:ln>
        </p:spPr>
      </p:sp>
      <p:sp>
        <p:nvSpPr>
          <p:cNvPr id="754" name="Google Shape;754;p70"/>
          <p:cNvSpPr>
            <a:spLocks noGrp="1"/>
          </p:cNvSpPr>
          <p:nvPr>
            <p:ph type="pic" idx="138"/>
          </p:nvPr>
        </p:nvSpPr>
        <p:spPr>
          <a:xfrm>
            <a:off x="6967466" y="4068935"/>
            <a:ext cx="394800" cy="394800"/>
          </a:xfrm>
          <a:prstGeom prst="rect">
            <a:avLst/>
          </a:prstGeom>
          <a:noFill/>
          <a:ln>
            <a:noFill/>
          </a:ln>
        </p:spPr>
      </p:sp>
      <p:sp>
        <p:nvSpPr>
          <p:cNvPr id="755" name="Google Shape;755;p70"/>
          <p:cNvSpPr>
            <a:spLocks noGrp="1"/>
          </p:cNvSpPr>
          <p:nvPr>
            <p:ph type="pic" idx="139"/>
          </p:nvPr>
        </p:nvSpPr>
        <p:spPr>
          <a:xfrm>
            <a:off x="6967466" y="4545237"/>
            <a:ext cx="394800" cy="394800"/>
          </a:xfrm>
          <a:prstGeom prst="rect">
            <a:avLst/>
          </a:prstGeom>
          <a:noFill/>
          <a:ln>
            <a:noFill/>
          </a:ln>
        </p:spPr>
      </p:sp>
      <p:sp>
        <p:nvSpPr>
          <p:cNvPr id="756" name="Google Shape;756;p70"/>
          <p:cNvSpPr>
            <a:spLocks noGrp="1"/>
          </p:cNvSpPr>
          <p:nvPr>
            <p:ph type="pic" idx="140"/>
          </p:nvPr>
        </p:nvSpPr>
        <p:spPr>
          <a:xfrm>
            <a:off x="7449531" y="734822"/>
            <a:ext cx="394800" cy="394800"/>
          </a:xfrm>
          <a:prstGeom prst="rect">
            <a:avLst/>
          </a:prstGeom>
          <a:noFill/>
          <a:ln>
            <a:noFill/>
          </a:ln>
        </p:spPr>
      </p:sp>
      <p:sp>
        <p:nvSpPr>
          <p:cNvPr id="757" name="Google Shape;757;p70"/>
          <p:cNvSpPr>
            <a:spLocks noGrp="1"/>
          </p:cNvSpPr>
          <p:nvPr>
            <p:ph type="pic" idx="141"/>
          </p:nvPr>
        </p:nvSpPr>
        <p:spPr>
          <a:xfrm>
            <a:off x="7449531" y="1211124"/>
            <a:ext cx="394800" cy="394800"/>
          </a:xfrm>
          <a:prstGeom prst="rect">
            <a:avLst/>
          </a:prstGeom>
          <a:noFill/>
          <a:ln>
            <a:noFill/>
          </a:ln>
        </p:spPr>
      </p:sp>
      <p:sp>
        <p:nvSpPr>
          <p:cNvPr id="758" name="Google Shape;758;p70"/>
          <p:cNvSpPr>
            <a:spLocks noGrp="1"/>
          </p:cNvSpPr>
          <p:nvPr>
            <p:ph type="pic" idx="142"/>
          </p:nvPr>
        </p:nvSpPr>
        <p:spPr>
          <a:xfrm>
            <a:off x="7449531" y="1687425"/>
            <a:ext cx="394800" cy="394800"/>
          </a:xfrm>
          <a:prstGeom prst="rect">
            <a:avLst/>
          </a:prstGeom>
          <a:noFill/>
          <a:ln>
            <a:noFill/>
          </a:ln>
        </p:spPr>
      </p:sp>
      <p:sp>
        <p:nvSpPr>
          <p:cNvPr id="759" name="Google Shape;759;p70"/>
          <p:cNvSpPr>
            <a:spLocks noGrp="1"/>
          </p:cNvSpPr>
          <p:nvPr>
            <p:ph type="pic" idx="143"/>
          </p:nvPr>
        </p:nvSpPr>
        <p:spPr>
          <a:xfrm>
            <a:off x="7449531" y="2163727"/>
            <a:ext cx="394800" cy="394800"/>
          </a:xfrm>
          <a:prstGeom prst="rect">
            <a:avLst/>
          </a:prstGeom>
          <a:noFill/>
          <a:ln>
            <a:noFill/>
          </a:ln>
        </p:spPr>
      </p:sp>
      <p:sp>
        <p:nvSpPr>
          <p:cNvPr id="760" name="Google Shape;760;p70"/>
          <p:cNvSpPr>
            <a:spLocks noGrp="1"/>
          </p:cNvSpPr>
          <p:nvPr>
            <p:ph type="pic" idx="144"/>
          </p:nvPr>
        </p:nvSpPr>
        <p:spPr>
          <a:xfrm>
            <a:off x="7449531" y="2640029"/>
            <a:ext cx="394800" cy="394800"/>
          </a:xfrm>
          <a:prstGeom prst="rect">
            <a:avLst/>
          </a:prstGeom>
          <a:noFill/>
          <a:ln>
            <a:noFill/>
          </a:ln>
        </p:spPr>
      </p:sp>
      <p:sp>
        <p:nvSpPr>
          <p:cNvPr id="761" name="Google Shape;761;p70"/>
          <p:cNvSpPr>
            <a:spLocks noGrp="1"/>
          </p:cNvSpPr>
          <p:nvPr>
            <p:ph type="pic" idx="145"/>
          </p:nvPr>
        </p:nvSpPr>
        <p:spPr>
          <a:xfrm>
            <a:off x="7449531" y="3116331"/>
            <a:ext cx="394800" cy="394800"/>
          </a:xfrm>
          <a:prstGeom prst="rect">
            <a:avLst/>
          </a:prstGeom>
          <a:noFill/>
          <a:ln>
            <a:noFill/>
          </a:ln>
        </p:spPr>
      </p:sp>
      <p:sp>
        <p:nvSpPr>
          <p:cNvPr id="762" name="Google Shape;762;p70"/>
          <p:cNvSpPr>
            <a:spLocks noGrp="1"/>
          </p:cNvSpPr>
          <p:nvPr>
            <p:ph type="pic" idx="146"/>
          </p:nvPr>
        </p:nvSpPr>
        <p:spPr>
          <a:xfrm>
            <a:off x="7449531" y="3592633"/>
            <a:ext cx="394800" cy="394800"/>
          </a:xfrm>
          <a:prstGeom prst="rect">
            <a:avLst/>
          </a:prstGeom>
          <a:noFill/>
          <a:ln>
            <a:noFill/>
          </a:ln>
        </p:spPr>
      </p:sp>
      <p:sp>
        <p:nvSpPr>
          <p:cNvPr id="763" name="Google Shape;763;p70"/>
          <p:cNvSpPr>
            <a:spLocks noGrp="1"/>
          </p:cNvSpPr>
          <p:nvPr>
            <p:ph type="pic" idx="147"/>
          </p:nvPr>
        </p:nvSpPr>
        <p:spPr>
          <a:xfrm>
            <a:off x="7449531" y="4068935"/>
            <a:ext cx="394800" cy="394800"/>
          </a:xfrm>
          <a:prstGeom prst="rect">
            <a:avLst/>
          </a:prstGeom>
          <a:noFill/>
          <a:ln>
            <a:noFill/>
          </a:ln>
        </p:spPr>
      </p:sp>
      <p:sp>
        <p:nvSpPr>
          <p:cNvPr id="764" name="Google Shape;764;p70"/>
          <p:cNvSpPr>
            <a:spLocks noGrp="1"/>
          </p:cNvSpPr>
          <p:nvPr>
            <p:ph type="pic" idx="148"/>
          </p:nvPr>
        </p:nvSpPr>
        <p:spPr>
          <a:xfrm>
            <a:off x="7449531" y="4545237"/>
            <a:ext cx="394800" cy="394800"/>
          </a:xfrm>
          <a:prstGeom prst="rect">
            <a:avLst/>
          </a:prstGeom>
          <a:noFill/>
          <a:ln>
            <a:noFill/>
          </a:ln>
        </p:spPr>
      </p:sp>
      <p:sp>
        <p:nvSpPr>
          <p:cNvPr id="765" name="Google Shape;765;p70"/>
          <p:cNvSpPr>
            <a:spLocks noGrp="1"/>
          </p:cNvSpPr>
          <p:nvPr>
            <p:ph type="pic" idx="149"/>
          </p:nvPr>
        </p:nvSpPr>
        <p:spPr>
          <a:xfrm>
            <a:off x="7931589" y="734822"/>
            <a:ext cx="394800" cy="394800"/>
          </a:xfrm>
          <a:prstGeom prst="rect">
            <a:avLst/>
          </a:prstGeom>
          <a:noFill/>
          <a:ln>
            <a:noFill/>
          </a:ln>
        </p:spPr>
      </p:sp>
      <p:sp>
        <p:nvSpPr>
          <p:cNvPr id="766" name="Google Shape;766;p70"/>
          <p:cNvSpPr>
            <a:spLocks noGrp="1"/>
          </p:cNvSpPr>
          <p:nvPr>
            <p:ph type="pic" idx="150"/>
          </p:nvPr>
        </p:nvSpPr>
        <p:spPr>
          <a:xfrm>
            <a:off x="7931589" y="1211124"/>
            <a:ext cx="394800" cy="394800"/>
          </a:xfrm>
          <a:prstGeom prst="rect">
            <a:avLst/>
          </a:prstGeom>
          <a:noFill/>
          <a:ln>
            <a:noFill/>
          </a:ln>
        </p:spPr>
      </p:sp>
      <p:sp>
        <p:nvSpPr>
          <p:cNvPr id="767" name="Google Shape;767;p70"/>
          <p:cNvSpPr>
            <a:spLocks noGrp="1"/>
          </p:cNvSpPr>
          <p:nvPr>
            <p:ph type="pic" idx="151"/>
          </p:nvPr>
        </p:nvSpPr>
        <p:spPr>
          <a:xfrm>
            <a:off x="7931589" y="1687425"/>
            <a:ext cx="394800" cy="394800"/>
          </a:xfrm>
          <a:prstGeom prst="rect">
            <a:avLst/>
          </a:prstGeom>
          <a:noFill/>
          <a:ln>
            <a:noFill/>
          </a:ln>
        </p:spPr>
      </p:sp>
      <p:sp>
        <p:nvSpPr>
          <p:cNvPr id="768" name="Google Shape;768;p70"/>
          <p:cNvSpPr>
            <a:spLocks noGrp="1"/>
          </p:cNvSpPr>
          <p:nvPr>
            <p:ph type="pic" idx="152"/>
          </p:nvPr>
        </p:nvSpPr>
        <p:spPr>
          <a:xfrm>
            <a:off x="7931589" y="2163727"/>
            <a:ext cx="394800" cy="394800"/>
          </a:xfrm>
          <a:prstGeom prst="rect">
            <a:avLst/>
          </a:prstGeom>
          <a:noFill/>
          <a:ln>
            <a:noFill/>
          </a:ln>
        </p:spPr>
      </p:sp>
      <p:sp>
        <p:nvSpPr>
          <p:cNvPr id="769" name="Google Shape;769;p70"/>
          <p:cNvSpPr>
            <a:spLocks noGrp="1"/>
          </p:cNvSpPr>
          <p:nvPr>
            <p:ph type="pic" idx="153"/>
          </p:nvPr>
        </p:nvSpPr>
        <p:spPr>
          <a:xfrm>
            <a:off x="7931589" y="2640029"/>
            <a:ext cx="394800" cy="394800"/>
          </a:xfrm>
          <a:prstGeom prst="rect">
            <a:avLst/>
          </a:prstGeom>
          <a:noFill/>
          <a:ln>
            <a:noFill/>
          </a:ln>
        </p:spPr>
      </p:sp>
      <p:sp>
        <p:nvSpPr>
          <p:cNvPr id="770" name="Google Shape;770;p70"/>
          <p:cNvSpPr>
            <a:spLocks noGrp="1"/>
          </p:cNvSpPr>
          <p:nvPr>
            <p:ph type="pic" idx="154"/>
          </p:nvPr>
        </p:nvSpPr>
        <p:spPr>
          <a:xfrm>
            <a:off x="7931589" y="3116331"/>
            <a:ext cx="394800" cy="394800"/>
          </a:xfrm>
          <a:prstGeom prst="rect">
            <a:avLst/>
          </a:prstGeom>
          <a:noFill/>
          <a:ln>
            <a:noFill/>
          </a:ln>
        </p:spPr>
      </p:sp>
      <p:sp>
        <p:nvSpPr>
          <p:cNvPr id="771" name="Google Shape;771;p70"/>
          <p:cNvSpPr>
            <a:spLocks noGrp="1"/>
          </p:cNvSpPr>
          <p:nvPr>
            <p:ph type="pic" idx="155"/>
          </p:nvPr>
        </p:nvSpPr>
        <p:spPr>
          <a:xfrm>
            <a:off x="7931589" y="3592633"/>
            <a:ext cx="394800" cy="394800"/>
          </a:xfrm>
          <a:prstGeom prst="rect">
            <a:avLst/>
          </a:prstGeom>
          <a:noFill/>
          <a:ln>
            <a:noFill/>
          </a:ln>
        </p:spPr>
      </p:sp>
      <p:sp>
        <p:nvSpPr>
          <p:cNvPr id="772" name="Google Shape;772;p70"/>
          <p:cNvSpPr>
            <a:spLocks noGrp="1"/>
          </p:cNvSpPr>
          <p:nvPr>
            <p:ph type="pic" idx="156"/>
          </p:nvPr>
        </p:nvSpPr>
        <p:spPr>
          <a:xfrm>
            <a:off x="7931589" y="4068935"/>
            <a:ext cx="394800" cy="394800"/>
          </a:xfrm>
          <a:prstGeom prst="rect">
            <a:avLst/>
          </a:prstGeom>
          <a:noFill/>
          <a:ln>
            <a:noFill/>
          </a:ln>
        </p:spPr>
      </p:sp>
      <p:sp>
        <p:nvSpPr>
          <p:cNvPr id="773" name="Google Shape;773;p70"/>
          <p:cNvSpPr>
            <a:spLocks noGrp="1"/>
          </p:cNvSpPr>
          <p:nvPr>
            <p:ph type="pic" idx="157"/>
          </p:nvPr>
        </p:nvSpPr>
        <p:spPr>
          <a:xfrm>
            <a:off x="7931589" y="4545237"/>
            <a:ext cx="394800" cy="394800"/>
          </a:xfrm>
          <a:prstGeom prst="rect">
            <a:avLst/>
          </a:prstGeom>
          <a:noFill/>
          <a:ln>
            <a:noFill/>
          </a:ln>
        </p:spPr>
      </p:sp>
      <p:sp>
        <p:nvSpPr>
          <p:cNvPr id="774" name="Google Shape;774;p70"/>
          <p:cNvSpPr>
            <a:spLocks noGrp="1"/>
          </p:cNvSpPr>
          <p:nvPr>
            <p:ph type="pic" idx="158"/>
          </p:nvPr>
        </p:nvSpPr>
        <p:spPr>
          <a:xfrm>
            <a:off x="8413655" y="734822"/>
            <a:ext cx="394800" cy="394800"/>
          </a:xfrm>
          <a:prstGeom prst="rect">
            <a:avLst/>
          </a:prstGeom>
          <a:noFill/>
          <a:ln>
            <a:noFill/>
          </a:ln>
        </p:spPr>
      </p:sp>
      <p:sp>
        <p:nvSpPr>
          <p:cNvPr id="775" name="Google Shape;775;p70"/>
          <p:cNvSpPr>
            <a:spLocks noGrp="1"/>
          </p:cNvSpPr>
          <p:nvPr>
            <p:ph type="pic" idx="159"/>
          </p:nvPr>
        </p:nvSpPr>
        <p:spPr>
          <a:xfrm>
            <a:off x="8413655" y="1211124"/>
            <a:ext cx="394800" cy="394800"/>
          </a:xfrm>
          <a:prstGeom prst="rect">
            <a:avLst/>
          </a:prstGeom>
          <a:noFill/>
          <a:ln>
            <a:noFill/>
          </a:ln>
        </p:spPr>
      </p:sp>
      <p:sp>
        <p:nvSpPr>
          <p:cNvPr id="776" name="Google Shape;776;p70"/>
          <p:cNvSpPr>
            <a:spLocks noGrp="1"/>
          </p:cNvSpPr>
          <p:nvPr>
            <p:ph type="pic" idx="160"/>
          </p:nvPr>
        </p:nvSpPr>
        <p:spPr>
          <a:xfrm>
            <a:off x="8413655" y="1687425"/>
            <a:ext cx="394800" cy="394800"/>
          </a:xfrm>
          <a:prstGeom prst="rect">
            <a:avLst/>
          </a:prstGeom>
          <a:noFill/>
          <a:ln>
            <a:noFill/>
          </a:ln>
        </p:spPr>
      </p:sp>
      <p:sp>
        <p:nvSpPr>
          <p:cNvPr id="777" name="Google Shape;777;p70"/>
          <p:cNvSpPr>
            <a:spLocks noGrp="1"/>
          </p:cNvSpPr>
          <p:nvPr>
            <p:ph type="pic" idx="161"/>
          </p:nvPr>
        </p:nvSpPr>
        <p:spPr>
          <a:xfrm>
            <a:off x="8413655" y="2163727"/>
            <a:ext cx="394800" cy="394800"/>
          </a:xfrm>
          <a:prstGeom prst="rect">
            <a:avLst/>
          </a:prstGeom>
          <a:noFill/>
          <a:ln>
            <a:noFill/>
          </a:ln>
        </p:spPr>
      </p:sp>
      <p:sp>
        <p:nvSpPr>
          <p:cNvPr id="778" name="Google Shape;778;p70"/>
          <p:cNvSpPr>
            <a:spLocks noGrp="1"/>
          </p:cNvSpPr>
          <p:nvPr>
            <p:ph type="pic" idx="162"/>
          </p:nvPr>
        </p:nvSpPr>
        <p:spPr>
          <a:xfrm>
            <a:off x="8413655" y="2640029"/>
            <a:ext cx="394800" cy="394800"/>
          </a:xfrm>
          <a:prstGeom prst="rect">
            <a:avLst/>
          </a:prstGeom>
          <a:noFill/>
          <a:ln>
            <a:noFill/>
          </a:ln>
        </p:spPr>
      </p:sp>
      <p:sp>
        <p:nvSpPr>
          <p:cNvPr id="779" name="Google Shape;779;p70"/>
          <p:cNvSpPr>
            <a:spLocks noGrp="1"/>
          </p:cNvSpPr>
          <p:nvPr>
            <p:ph type="pic" idx="163"/>
          </p:nvPr>
        </p:nvSpPr>
        <p:spPr>
          <a:xfrm>
            <a:off x="8413655" y="3116331"/>
            <a:ext cx="394800" cy="394800"/>
          </a:xfrm>
          <a:prstGeom prst="rect">
            <a:avLst/>
          </a:prstGeom>
          <a:noFill/>
          <a:ln>
            <a:noFill/>
          </a:ln>
        </p:spPr>
      </p:sp>
      <p:sp>
        <p:nvSpPr>
          <p:cNvPr id="780" name="Google Shape;780;p70"/>
          <p:cNvSpPr>
            <a:spLocks noGrp="1"/>
          </p:cNvSpPr>
          <p:nvPr>
            <p:ph type="pic" idx="164"/>
          </p:nvPr>
        </p:nvSpPr>
        <p:spPr>
          <a:xfrm>
            <a:off x="8413655" y="3592633"/>
            <a:ext cx="394800" cy="394800"/>
          </a:xfrm>
          <a:prstGeom prst="rect">
            <a:avLst/>
          </a:prstGeom>
          <a:noFill/>
          <a:ln>
            <a:noFill/>
          </a:ln>
        </p:spPr>
      </p:sp>
      <p:sp>
        <p:nvSpPr>
          <p:cNvPr id="781" name="Google Shape;781;p70"/>
          <p:cNvSpPr>
            <a:spLocks noGrp="1"/>
          </p:cNvSpPr>
          <p:nvPr>
            <p:ph type="pic" idx="165"/>
          </p:nvPr>
        </p:nvSpPr>
        <p:spPr>
          <a:xfrm>
            <a:off x="8413655" y="4068935"/>
            <a:ext cx="394800" cy="394800"/>
          </a:xfrm>
          <a:prstGeom prst="rect">
            <a:avLst/>
          </a:prstGeom>
          <a:noFill/>
          <a:ln>
            <a:noFill/>
          </a:ln>
        </p:spPr>
      </p:sp>
      <p:sp>
        <p:nvSpPr>
          <p:cNvPr id="782" name="Google Shape;782;p70"/>
          <p:cNvSpPr>
            <a:spLocks noGrp="1"/>
          </p:cNvSpPr>
          <p:nvPr>
            <p:ph type="pic" idx="166"/>
          </p:nvPr>
        </p:nvSpPr>
        <p:spPr>
          <a:xfrm>
            <a:off x="8413655" y="4545237"/>
            <a:ext cx="394800" cy="394800"/>
          </a:xfrm>
          <a:prstGeom prst="rect">
            <a:avLst/>
          </a:prstGeom>
          <a:noFill/>
          <a:ln>
            <a:noFill/>
          </a:ln>
        </p:spPr>
      </p:sp>
      <p:sp>
        <p:nvSpPr>
          <p:cNvPr id="783" name="Google Shape;783;p70"/>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sp>
        <p:nvSpPr>
          <p:cNvPr id="784" name="Google Shape;784;p70"/>
          <p:cNvSpPr txBox="1">
            <a:spLocks noGrp="1"/>
          </p:cNvSpPr>
          <p:nvPr>
            <p:ph type="subTitle" idx="1"/>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785" name="Google Shape;785;p70"/>
          <p:cNvSpPr txBox="1">
            <a:spLocks noGrp="1"/>
          </p:cNvSpPr>
          <p:nvPr>
            <p:ph type="subTitle" idx="167"/>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786" name="Google Shape;786;p70"/>
          <p:cNvSpPr txBox="1">
            <a:spLocks noGrp="1"/>
          </p:cNvSpPr>
          <p:nvPr>
            <p:ph type="subTitle" idx="168"/>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cxnSp>
        <p:nvCxnSpPr>
          <p:cNvPr id="787" name="Google Shape;787;p70"/>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tats">
  <p:cSld name="TITLE_AND_BODY_2_1_1_1_1_1_1_1_1_1_1_1_1_1_1_1_1_1_1_1_1_1_1_1_1_1_1_1_1_1_1_1_1">
    <p:bg>
      <p:bgPr>
        <a:solidFill>
          <a:schemeClr val="lt1"/>
        </a:solidFill>
        <a:effectLst/>
      </p:bgPr>
    </p:bg>
    <p:spTree>
      <p:nvGrpSpPr>
        <p:cNvPr id="1" name="Shape 788"/>
        <p:cNvGrpSpPr/>
        <p:nvPr/>
      </p:nvGrpSpPr>
      <p:grpSpPr>
        <a:xfrm>
          <a:off x="0" y="0"/>
          <a:ext cx="0" cy="0"/>
          <a:chOff x="0" y="0"/>
          <a:chExt cx="0" cy="0"/>
        </a:xfrm>
      </p:grpSpPr>
      <p:sp>
        <p:nvSpPr>
          <p:cNvPr id="789" name="Google Shape;789;p71"/>
          <p:cNvSpPr txBox="1">
            <a:spLocks noGrp="1"/>
          </p:cNvSpPr>
          <p:nvPr>
            <p:ph type="body" idx="1"/>
          </p:nvPr>
        </p:nvSpPr>
        <p:spPr>
          <a:xfrm>
            <a:off x="293525" y="1682925"/>
            <a:ext cx="1828800" cy="694200"/>
          </a:xfrm>
          <a:prstGeom prst="rect">
            <a:avLst/>
          </a:prstGeom>
        </p:spPr>
        <p:txBody>
          <a:bodyPr spcFirstLastPara="1" wrap="square" lIns="0" tIns="0" rIns="91425" bIns="0" anchor="t" anchorCtr="0">
            <a:normAutofit/>
          </a:bodyPr>
          <a:lstStyle>
            <a:lvl1pPr marL="457200" lvl="0"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1pPr>
            <a:lvl2pPr marL="914400" lvl="1"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2pPr>
            <a:lvl3pPr marL="1371600" lvl="2"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3pPr>
            <a:lvl4pPr marL="1828800" lvl="3"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4pPr>
            <a:lvl5pPr marL="2286000" lvl="4"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5pPr>
            <a:lvl6pPr marL="2743200" lvl="5"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6pPr>
            <a:lvl7pPr marL="3200400" lvl="6"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7pPr>
            <a:lvl8pPr marL="3657600" lvl="7"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8pPr>
            <a:lvl9pPr marL="4114800" lvl="8"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9pPr>
          </a:lstStyle>
          <a:p>
            <a:endParaRPr/>
          </a:p>
        </p:txBody>
      </p:sp>
      <p:sp>
        <p:nvSpPr>
          <p:cNvPr id="790" name="Google Shape;790;p71"/>
          <p:cNvSpPr txBox="1">
            <a:spLocks noGrp="1"/>
          </p:cNvSpPr>
          <p:nvPr>
            <p:ph type="title"/>
          </p:nvPr>
        </p:nvSpPr>
        <p:spPr>
          <a:xfrm>
            <a:off x="293525" y="289875"/>
            <a:ext cx="5573100" cy="5109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cxnSp>
        <p:nvCxnSpPr>
          <p:cNvPr id="791" name="Google Shape;791;p71"/>
          <p:cNvCxnSpPr/>
          <p:nvPr/>
        </p:nvCxnSpPr>
        <p:spPr>
          <a:xfrm>
            <a:off x="2219325" y="1682925"/>
            <a:ext cx="0" cy="2750700"/>
          </a:xfrm>
          <a:prstGeom prst="straightConnector1">
            <a:avLst/>
          </a:prstGeom>
          <a:noFill/>
          <a:ln w="9525" cap="flat" cmpd="sng">
            <a:solidFill>
              <a:srgbClr val="1E4D2B"/>
            </a:solidFill>
            <a:prstDash val="solid"/>
            <a:round/>
            <a:headEnd type="none" w="med" len="med"/>
            <a:tailEnd type="none" w="med" len="med"/>
          </a:ln>
        </p:spPr>
      </p:cxnSp>
      <p:cxnSp>
        <p:nvCxnSpPr>
          <p:cNvPr id="792" name="Google Shape;792;p71"/>
          <p:cNvCxnSpPr/>
          <p:nvPr/>
        </p:nvCxnSpPr>
        <p:spPr>
          <a:xfrm>
            <a:off x="6341150" y="1682925"/>
            <a:ext cx="0" cy="2750700"/>
          </a:xfrm>
          <a:prstGeom prst="straightConnector1">
            <a:avLst/>
          </a:prstGeom>
          <a:noFill/>
          <a:ln w="9525" cap="flat" cmpd="sng">
            <a:solidFill>
              <a:srgbClr val="1E4D2B"/>
            </a:solidFill>
            <a:prstDash val="solid"/>
            <a:round/>
            <a:headEnd type="none" w="med" len="med"/>
            <a:tailEnd type="none" w="med" len="med"/>
          </a:ln>
        </p:spPr>
      </p:cxnSp>
      <p:cxnSp>
        <p:nvCxnSpPr>
          <p:cNvPr id="793" name="Google Shape;793;p71"/>
          <p:cNvCxnSpPr/>
          <p:nvPr/>
        </p:nvCxnSpPr>
        <p:spPr>
          <a:xfrm>
            <a:off x="4253086" y="1682925"/>
            <a:ext cx="0" cy="2750700"/>
          </a:xfrm>
          <a:prstGeom prst="straightConnector1">
            <a:avLst/>
          </a:prstGeom>
          <a:noFill/>
          <a:ln w="9525" cap="flat" cmpd="sng">
            <a:solidFill>
              <a:srgbClr val="1E4D2B"/>
            </a:solidFill>
            <a:prstDash val="solid"/>
            <a:round/>
            <a:headEnd type="none" w="med" len="med"/>
            <a:tailEnd type="none" w="med" len="med"/>
          </a:ln>
        </p:spPr>
      </p:cxnSp>
      <p:sp>
        <p:nvSpPr>
          <p:cNvPr id="794" name="Google Shape;794;p71"/>
          <p:cNvSpPr txBox="1">
            <a:spLocks noGrp="1"/>
          </p:cNvSpPr>
          <p:nvPr>
            <p:ph type="body" idx="2"/>
          </p:nvPr>
        </p:nvSpPr>
        <p:spPr>
          <a:xfrm>
            <a:off x="2415204" y="1682925"/>
            <a:ext cx="1828800" cy="694200"/>
          </a:xfrm>
          <a:prstGeom prst="rect">
            <a:avLst/>
          </a:prstGeom>
        </p:spPr>
        <p:txBody>
          <a:bodyPr spcFirstLastPara="1" wrap="square" lIns="0" tIns="0" rIns="91425" bIns="0" anchor="t" anchorCtr="0">
            <a:normAutofit/>
          </a:bodyPr>
          <a:lstStyle>
            <a:lvl1pPr marL="457200" lvl="0"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1pPr>
            <a:lvl2pPr marL="914400" lvl="1"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2pPr>
            <a:lvl3pPr marL="1371600" lvl="2"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3pPr>
            <a:lvl4pPr marL="1828800" lvl="3"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4pPr>
            <a:lvl5pPr marL="2286000" lvl="4"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5pPr>
            <a:lvl6pPr marL="2743200" lvl="5"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6pPr>
            <a:lvl7pPr marL="3200400" lvl="6"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7pPr>
            <a:lvl8pPr marL="3657600" lvl="7"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8pPr>
            <a:lvl9pPr marL="4114800" lvl="8"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9pPr>
          </a:lstStyle>
          <a:p>
            <a:endParaRPr/>
          </a:p>
        </p:txBody>
      </p:sp>
      <p:sp>
        <p:nvSpPr>
          <p:cNvPr id="795" name="Google Shape;795;p71"/>
          <p:cNvSpPr txBox="1">
            <a:spLocks noGrp="1"/>
          </p:cNvSpPr>
          <p:nvPr>
            <p:ph type="body" idx="3"/>
          </p:nvPr>
        </p:nvSpPr>
        <p:spPr>
          <a:xfrm>
            <a:off x="4506566" y="1682925"/>
            <a:ext cx="1828800" cy="694200"/>
          </a:xfrm>
          <a:prstGeom prst="rect">
            <a:avLst/>
          </a:prstGeom>
        </p:spPr>
        <p:txBody>
          <a:bodyPr spcFirstLastPara="1" wrap="square" lIns="0" tIns="0" rIns="91425" bIns="0" anchor="t" anchorCtr="0">
            <a:normAutofit/>
          </a:bodyPr>
          <a:lstStyle>
            <a:lvl1pPr marL="457200" lvl="0"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1pPr>
            <a:lvl2pPr marL="914400" lvl="1"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2pPr>
            <a:lvl3pPr marL="1371600" lvl="2"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3pPr>
            <a:lvl4pPr marL="1828800" lvl="3"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4pPr>
            <a:lvl5pPr marL="2286000" lvl="4"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5pPr>
            <a:lvl6pPr marL="2743200" lvl="5"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6pPr>
            <a:lvl7pPr marL="3200400" lvl="6"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7pPr>
            <a:lvl8pPr marL="3657600" lvl="7"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8pPr>
            <a:lvl9pPr marL="4114800" lvl="8"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9pPr>
          </a:lstStyle>
          <a:p>
            <a:endParaRPr/>
          </a:p>
        </p:txBody>
      </p:sp>
      <p:sp>
        <p:nvSpPr>
          <p:cNvPr id="796" name="Google Shape;796;p71"/>
          <p:cNvSpPr txBox="1">
            <a:spLocks noGrp="1"/>
          </p:cNvSpPr>
          <p:nvPr>
            <p:ph type="body" idx="4"/>
          </p:nvPr>
        </p:nvSpPr>
        <p:spPr>
          <a:xfrm>
            <a:off x="6585975" y="1682925"/>
            <a:ext cx="1828800" cy="694200"/>
          </a:xfrm>
          <a:prstGeom prst="rect">
            <a:avLst/>
          </a:prstGeom>
        </p:spPr>
        <p:txBody>
          <a:bodyPr spcFirstLastPara="1" wrap="square" lIns="0" tIns="0" rIns="91425" bIns="0" anchor="t" anchorCtr="0">
            <a:normAutofit/>
          </a:bodyPr>
          <a:lstStyle>
            <a:lvl1pPr marL="457200" lvl="0"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1pPr>
            <a:lvl2pPr marL="914400" lvl="1"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2pPr>
            <a:lvl3pPr marL="1371600" lvl="2"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3pPr>
            <a:lvl4pPr marL="1828800" lvl="3"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4pPr>
            <a:lvl5pPr marL="2286000" lvl="4"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5pPr>
            <a:lvl6pPr marL="2743200" lvl="5"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6pPr>
            <a:lvl7pPr marL="3200400" lvl="6"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7pPr>
            <a:lvl8pPr marL="3657600" lvl="7"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8pPr>
            <a:lvl9pPr marL="4114800" lvl="8"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9pPr>
          </a:lstStyle>
          <a:p>
            <a:endParaRPr/>
          </a:p>
        </p:txBody>
      </p:sp>
      <p:sp>
        <p:nvSpPr>
          <p:cNvPr id="797" name="Google Shape;797;p71"/>
          <p:cNvSpPr txBox="1">
            <a:spLocks noGrp="1"/>
          </p:cNvSpPr>
          <p:nvPr>
            <p:ph type="body" idx="5"/>
          </p:nvPr>
        </p:nvSpPr>
        <p:spPr>
          <a:xfrm>
            <a:off x="293525" y="3384475"/>
            <a:ext cx="1828800" cy="1469100"/>
          </a:xfrm>
          <a:prstGeom prst="rect">
            <a:avLst/>
          </a:prstGeom>
        </p:spPr>
        <p:txBody>
          <a:bodyPr spcFirstLastPara="1" wrap="square" lIns="0" tIns="0" rIns="91425" bIns="0" anchor="t" anchorCtr="0">
            <a:normAutofit/>
          </a:bodyPr>
          <a:lstStyle>
            <a:lvl1pPr marL="457200" lvl="0"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1pPr>
            <a:lvl2pPr marL="914400" lvl="1"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2pPr>
            <a:lvl3pPr marL="1371600" lvl="2"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3pPr>
            <a:lvl4pPr marL="1828800" lvl="3"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4pPr>
            <a:lvl5pPr marL="2286000" lvl="4"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5pPr>
            <a:lvl6pPr marL="2743200" lvl="5"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6pPr>
            <a:lvl7pPr marL="3200400" lvl="6"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7pPr>
            <a:lvl8pPr marL="3657600" lvl="7"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8pPr>
            <a:lvl9pPr marL="4114800" lvl="8"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9pPr>
          </a:lstStyle>
          <a:p>
            <a:endParaRPr/>
          </a:p>
        </p:txBody>
      </p:sp>
      <p:sp>
        <p:nvSpPr>
          <p:cNvPr id="798" name="Google Shape;798;p71"/>
          <p:cNvSpPr txBox="1">
            <a:spLocks noGrp="1"/>
          </p:cNvSpPr>
          <p:nvPr>
            <p:ph type="body" idx="6"/>
          </p:nvPr>
        </p:nvSpPr>
        <p:spPr>
          <a:xfrm>
            <a:off x="2415204" y="3384475"/>
            <a:ext cx="1828800" cy="1469100"/>
          </a:xfrm>
          <a:prstGeom prst="rect">
            <a:avLst/>
          </a:prstGeom>
        </p:spPr>
        <p:txBody>
          <a:bodyPr spcFirstLastPara="1" wrap="square" lIns="0" tIns="0" rIns="91425" bIns="0" anchor="t" anchorCtr="0">
            <a:normAutofit/>
          </a:bodyPr>
          <a:lstStyle>
            <a:lvl1pPr marL="457200" lvl="0"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1pPr>
            <a:lvl2pPr marL="914400" lvl="1"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2pPr>
            <a:lvl3pPr marL="1371600" lvl="2"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3pPr>
            <a:lvl4pPr marL="1828800" lvl="3"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4pPr>
            <a:lvl5pPr marL="2286000" lvl="4"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5pPr>
            <a:lvl6pPr marL="2743200" lvl="5"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6pPr>
            <a:lvl7pPr marL="3200400" lvl="6"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7pPr>
            <a:lvl8pPr marL="3657600" lvl="7"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8pPr>
            <a:lvl9pPr marL="4114800" lvl="8"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9pPr>
          </a:lstStyle>
          <a:p>
            <a:endParaRPr/>
          </a:p>
        </p:txBody>
      </p:sp>
      <p:sp>
        <p:nvSpPr>
          <p:cNvPr id="799" name="Google Shape;799;p71"/>
          <p:cNvSpPr txBox="1">
            <a:spLocks noGrp="1"/>
          </p:cNvSpPr>
          <p:nvPr>
            <p:ph type="body" idx="7"/>
          </p:nvPr>
        </p:nvSpPr>
        <p:spPr>
          <a:xfrm>
            <a:off x="4506566" y="3384475"/>
            <a:ext cx="1828800" cy="1469100"/>
          </a:xfrm>
          <a:prstGeom prst="rect">
            <a:avLst/>
          </a:prstGeom>
        </p:spPr>
        <p:txBody>
          <a:bodyPr spcFirstLastPara="1" wrap="square" lIns="0" tIns="0" rIns="91425" bIns="0" anchor="t" anchorCtr="0">
            <a:normAutofit/>
          </a:bodyPr>
          <a:lstStyle>
            <a:lvl1pPr marL="457200" lvl="0"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1pPr>
            <a:lvl2pPr marL="914400" lvl="1"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2pPr>
            <a:lvl3pPr marL="1371600" lvl="2"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3pPr>
            <a:lvl4pPr marL="1828800" lvl="3"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4pPr>
            <a:lvl5pPr marL="2286000" lvl="4"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5pPr>
            <a:lvl6pPr marL="2743200" lvl="5"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6pPr>
            <a:lvl7pPr marL="3200400" lvl="6"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7pPr>
            <a:lvl8pPr marL="3657600" lvl="7"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8pPr>
            <a:lvl9pPr marL="4114800" lvl="8"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9pPr>
          </a:lstStyle>
          <a:p>
            <a:endParaRPr/>
          </a:p>
        </p:txBody>
      </p:sp>
      <p:sp>
        <p:nvSpPr>
          <p:cNvPr id="800" name="Google Shape;800;p71"/>
          <p:cNvSpPr txBox="1">
            <a:spLocks noGrp="1"/>
          </p:cNvSpPr>
          <p:nvPr>
            <p:ph type="body" idx="8"/>
          </p:nvPr>
        </p:nvSpPr>
        <p:spPr>
          <a:xfrm>
            <a:off x="6585975" y="3384475"/>
            <a:ext cx="1828800" cy="1469100"/>
          </a:xfrm>
          <a:prstGeom prst="rect">
            <a:avLst/>
          </a:prstGeom>
        </p:spPr>
        <p:txBody>
          <a:bodyPr spcFirstLastPara="1" wrap="square" lIns="0" tIns="0" rIns="91425" bIns="0" anchor="t" anchorCtr="0">
            <a:normAutofit/>
          </a:bodyPr>
          <a:lstStyle>
            <a:lvl1pPr marL="457200" lvl="0"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1pPr>
            <a:lvl2pPr marL="914400" lvl="1"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2pPr>
            <a:lvl3pPr marL="1371600" lvl="2"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3pPr>
            <a:lvl4pPr marL="1828800" lvl="3"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4pPr>
            <a:lvl5pPr marL="2286000" lvl="4"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5pPr>
            <a:lvl6pPr marL="2743200" lvl="5"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6pPr>
            <a:lvl7pPr marL="3200400" lvl="6"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7pPr>
            <a:lvl8pPr marL="3657600" lvl="7"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8pPr>
            <a:lvl9pPr marL="4114800" lvl="8"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9pPr>
          </a:lstStyle>
          <a:p>
            <a:endParaRPr/>
          </a:p>
        </p:txBody>
      </p:sp>
      <p:sp>
        <p:nvSpPr>
          <p:cNvPr id="801" name="Google Shape;801;p71"/>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802" name="Google Shape;802;p71"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tats 1">
  <p:cSld name="TITLE_AND_BODY_2_1_1_1_1_1_1_1_1_1_1_1_1_1_1_1_1_1_1_1_1_1_1_1_1_1_1_1_1_1_1_1_1_2">
    <p:bg>
      <p:bgPr>
        <a:solidFill>
          <a:srgbClr val="D6F0B4"/>
        </a:solidFill>
        <a:effectLst/>
      </p:bgPr>
    </p:bg>
    <p:spTree>
      <p:nvGrpSpPr>
        <p:cNvPr id="1" name="Shape 803"/>
        <p:cNvGrpSpPr/>
        <p:nvPr/>
      </p:nvGrpSpPr>
      <p:grpSpPr>
        <a:xfrm>
          <a:off x="0" y="0"/>
          <a:ext cx="0" cy="0"/>
          <a:chOff x="0" y="0"/>
          <a:chExt cx="0" cy="0"/>
        </a:xfrm>
      </p:grpSpPr>
      <p:sp>
        <p:nvSpPr>
          <p:cNvPr id="804" name="Google Shape;804;p72"/>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sp>
        <p:nvSpPr>
          <p:cNvPr id="805" name="Google Shape;805;p72"/>
          <p:cNvSpPr txBox="1">
            <a:spLocks noGrp="1"/>
          </p:cNvSpPr>
          <p:nvPr>
            <p:ph type="body" idx="1"/>
          </p:nvPr>
        </p:nvSpPr>
        <p:spPr>
          <a:xfrm>
            <a:off x="293525" y="1682925"/>
            <a:ext cx="1828800" cy="694200"/>
          </a:xfrm>
          <a:prstGeom prst="rect">
            <a:avLst/>
          </a:prstGeom>
        </p:spPr>
        <p:txBody>
          <a:bodyPr spcFirstLastPara="1" wrap="square" lIns="0" tIns="0" rIns="91425" bIns="0" anchor="t" anchorCtr="0">
            <a:normAutofit/>
          </a:bodyPr>
          <a:lstStyle>
            <a:lvl1pPr marL="457200" lvl="0"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1pPr>
            <a:lvl2pPr marL="914400" lvl="1"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2pPr>
            <a:lvl3pPr marL="1371600" lvl="2"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3pPr>
            <a:lvl4pPr marL="1828800" lvl="3"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4pPr>
            <a:lvl5pPr marL="2286000" lvl="4"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5pPr>
            <a:lvl6pPr marL="2743200" lvl="5"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6pPr>
            <a:lvl7pPr marL="3200400" lvl="6"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7pPr>
            <a:lvl8pPr marL="3657600" lvl="7"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8pPr>
            <a:lvl9pPr marL="4114800" lvl="8"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9pPr>
          </a:lstStyle>
          <a:p>
            <a:endParaRPr/>
          </a:p>
        </p:txBody>
      </p:sp>
      <p:sp>
        <p:nvSpPr>
          <p:cNvPr id="806" name="Google Shape;806;p72"/>
          <p:cNvSpPr txBox="1">
            <a:spLocks noGrp="1"/>
          </p:cNvSpPr>
          <p:nvPr>
            <p:ph type="title"/>
          </p:nvPr>
        </p:nvSpPr>
        <p:spPr>
          <a:xfrm>
            <a:off x="293525" y="289875"/>
            <a:ext cx="5573100" cy="5109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cxnSp>
        <p:nvCxnSpPr>
          <p:cNvPr id="807" name="Google Shape;807;p72"/>
          <p:cNvCxnSpPr/>
          <p:nvPr/>
        </p:nvCxnSpPr>
        <p:spPr>
          <a:xfrm>
            <a:off x="2219325" y="1682925"/>
            <a:ext cx="0" cy="2773500"/>
          </a:xfrm>
          <a:prstGeom prst="straightConnector1">
            <a:avLst/>
          </a:prstGeom>
          <a:noFill/>
          <a:ln w="9525" cap="flat" cmpd="sng">
            <a:solidFill>
              <a:srgbClr val="1E4D2B"/>
            </a:solidFill>
            <a:prstDash val="solid"/>
            <a:round/>
            <a:headEnd type="none" w="med" len="med"/>
            <a:tailEnd type="none" w="med" len="med"/>
          </a:ln>
        </p:spPr>
      </p:cxnSp>
      <p:cxnSp>
        <p:nvCxnSpPr>
          <p:cNvPr id="808" name="Google Shape;808;p72"/>
          <p:cNvCxnSpPr/>
          <p:nvPr/>
        </p:nvCxnSpPr>
        <p:spPr>
          <a:xfrm>
            <a:off x="6341150" y="1682925"/>
            <a:ext cx="0" cy="2773500"/>
          </a:xfrm>
          <a:prstGeom prst="straightConnector1">
            <a:avLst/>
          </a:prstGeom>
          <a:noFill/>
          <a:ln w="9525" cap="flat" cmpd="sng">
            <a:solidFill>
              <a:srgbClr val="1E4D2B"/>
            </a:solidFill>
            <a:prstDash val="solid"/>
            <a:round/>
            <a:headEnd type="none" w="med" len="med"/>
            <a:tailEnd type="none" w="med" len="med"/>
          </a:ln>
        </p:spPr>
      </p:cxnSp>
      <p:cxnSp>
        <p:nvCxnSpPr>
          <p:cNvPr id="809" name="Google Shape;809;p72"/>
          <p:cNvCxnSpPr/>
          <p:nvPr/>
        </p:nvCxnSpPr>
        <p:spPr>
          <a:xfrm>
            <a:off x="4253086" y="1682925"/>
            <a:ext cx="0" cy="2773500"/>
          </a:xfrm>
          <a:prstGeom prst="straightConnector1">
            <a:avLst/>
          </a:prstGeom>
          <a:noFill/>
          <a:ln w="9525" cap="flat" cmpd="sng">
            <a:solidFill>
              <a:srgbClr val="1E4D2B"/>
            </a:solidFill>
            <a:prstDash val="solid"/>
            <a:round/>
            <a:headEnd type="none" w="med" len="med"/>
            <a:tailEnd type="none" w="med" len="med"/>
          </a:ln>
        </p:spPr>
      </p:cxnSp>
      <p:sp>
        <p:nvSpPr>
          <p:cNvPr id="810" name="Google Shape;810;p72"/>
          <p:cNvSpPr txBox="1">
            <a:spLocks noGrp="1"/>
          </p:cNvSpPr>
          <p:nvPr>
            <p:ph type="body" idx="2"/>
          </p:nvPr>
        </p:nvSpPr>
        <p:spPr>
          <a:xfrm>
            <a:off x="2415204" y="1682925"/>
            <a:ext cx="1828800" cy="694200"/>
          </a:xfrm>
          <a:prstGeom prst="rect">
            <a:avLst/>
          </a:prstGeom>
        </p:spPr>
        <p:txBody>
          <a:bodyPr spcFirstLastPara="1" wrap="square" lIns="0" tIns="0" rIns="91425" bIns="0" anchor="t" anchorCtr="0">
            <a:normAutofit/>
          </a:bodyPr>
          <a:lstStyle>
            <a:lvl1pPr marL="457200" lvl="0"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1pPr>
            <a:lvl2pPr marL="914400" lvl="1"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2pPr>
            <a:lvl3pPr marL="1371600" lvl="2"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3pPr>
            <a:lvl4pPr marL="1828800" lvl="3"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4pPr>
            <a:lvl5pPr marL="2286000" lvl="4"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5pPr>
            <a:lvl6pPr marL="2743200" lvl="5"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6pPr>
            <a:lvl7pPr marL="3200400" lvl="6"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7pPr>
            <a:lvl8pPr marL="3657600" lvl="7"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8pPr>
            <a:lvl9pPr marL="4114800" lvl="8"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9pPr>
          </a:lstStyle>
          <a:p>
            <a:endParaRPr/>
          </a:p>
        </p:txBody>
      </p:sp>
      <p:sp>
        <p:nvSpPr>
          <p:cNvPr id="811" name="Google Shape;811;p72"/>
          <p:cNvSpPr txBox="1">
            <a:spLocks noGrp="1"/>
          </p:cNvSpPr>
          <p:nvPr>
            <p:ph type="body" idx="3"/>
          </p:nvPr>
        </p:nvSpPr>
        <p:spPr>
          <a:xfrm>
            <a:off x="4506566" y="1682925"/>
            <a:ext cx="1828800" cy="694200"/>
          </a:xfrm>
          <a:prstGeom prst="rect">
            <a:avLst/>
          </a:prstGeom>
        </p:spPr>
        <p:txBody>
          <a:bodyPr spcFirstLastPara="1" wrap="square" lIns="0" tIns="0" rIns="91425" bIns="0" anchor="t" anchorCtr="0">
            <a:normAutofit/>
          </a:bodyPr>
          <a:lstStyle>
            <a:lvl1pPr marL="457200" lvl="0"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1pPr>
            <a:lvl2pPr marL="914400" lvl="1"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2pPr>
            <a:lvl3pPr marL="1371600" lvl="2"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3pPr>
            <a:lvl4pPr marL="1828800" lvl="3"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4pPr>
            <a:lvl5pPr marL="2286000" lvl="4"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5pPr>
            <a:lvl6pPr marL="2743200" lvl="5"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6pPr>
            <a:lvl7pPr marL="3200400" lvl="6"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7pPr>
            <a:lvl8pPr marL="3657600" lvl="7"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8pPr>
            <a:lvl9pPr marL="4114800" lvl="8"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9pPr>
          </a:lstStyle>
          <a:p>
            <a:endParaRPr/>
          </a:p>
        </p:txBody>
      </p:sp>
      <p:sp>
        <p:nvSpPr>
          <p:cNvPr id="812" name="Google Shape;812;p72"/>
          <p:cNvSpPr txBox="1">
            <a:spLocks noGrp="1"/>
          </p:cNvSpPr>
          <p:nvPr>
            <p:ph type="body" idx="4"/>
          </p:nvPr>
        </p:nvSpPr>
        <p:spPr>
          <a:xfrm>
            <a:off x="6585975" y="1682925"/>
            <a:ext cx="1828800" cy="694200"/>
          </a:xfrm>
          <a:prstGeom prst="rect">
            <a:avLst/>
          </a:prstGeom>
        </p:spPr>
        <p:txBody>
          <a:bodyPr spcFirstLastPara="1" wrap="square" lIns="0" tIns="0" rIns="91425" bIns="0" anchor="t" anchorCtr="0">
            <a:normAutofit/>
          </a:bodyPr>
          <a:lstStyle>
            <a:lvl1pPr marL="457200" lvl="0"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1pPr>
            <a:lvl2pPr marL="914400" lvl="1"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2pPr>
            <a:lvl3pPr marL="1371600" lvl="2"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3pPr>
            <a:lvl4pPr marL="1828800" lvl="3"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4pPr>
            <a:lvl5pPr marL="2286000" lvl="4"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5pPr>
            <a:lvl6pPr marL="2743200" lvl="5"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6pPr>
            <a:lvl7pPr marL="3200400" lvl="6"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7pPr>
            <a:lvl8pPr marL="3657600" lvl="7"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8pPr>
            <a:lvl9pPr marL="4114800" lvl="8"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9pPr>
          </a:lstStyle>
          <a:p>
            <a:endParaRPr/>
          </a:p>
        </p:txBody>
      </p:sp>
      <p:sp>
        <p:nvSpPr>
          <p:cNvPr id="813" name="Google Shape;813;p72"/>
          <p:cNvSpPr txBox="1">
            <a:spLocks noGrp="1"/>
          </p:cNvSpPr>
          <p:nvPr>
            <p:ph type="body" idx="5"/>
          </p:nvPr>
        </p:nvSpPr>
        <p:spPr>
          <a:xfrm>
            <a:off x="293525" y="3384475"/>
            <a:ext cx="1828800" cy="1469100"/>
          </a:xfrm>
          <a:prstGeom prst="rect">
            <a:avLst/>
          </a:prstGeom>
        </p:spPr>
        <p:txBody>
          <a:bodyPr spcFirstLastPara="1" wrap="square" lIns="0" tIns="0" rIns="91425" bIns="0" anchor="t" anchorCtr="0">
            <a:normAutofit/>
          </a:bodyPr>
          <a:lstStyle>
            <a:lvl1pPr marL="457200" lvl="0"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1pPr>
            <a:lvl2pPr marL="914400" lvl="1"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2pPr>
            <a:lvl3pPr marL="1371600" lvl="2"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3pPr>
            <a:lvl4pPr marL="1828800" lvl="3"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4pPr>
            <a:lvl5pPr marL="2286000" lvl="4"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5pPr>
            <a:lvl6pPr marL="2743200" lvl="5"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6pPr>
            <a:lvl7pPr marL="3200400" lvl="6"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7pPr>
            <a:lvl8pPr marL="3657600" lvl="7"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8pPr>
            <a:lvl9pPr marL="4114800" lvl="8"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9pPr>
          </a:lstStyle>
          <a:p>
            <a:endParaRPr/>
          </a:p>
        </p:txBody>
      </p:sp>
      <p:sp>
        <p:nvSpPr>
          <p:cNvPr id="814" name="Google Shape;814;p72"/>
          <p:cNvSpPr txBox="1">
            <a:spLocks noGrp="1"/>
          </p:cNvSpPr>
          <p:nvPr>
            <p:ph type="body" idx="6"/>
          </p:nvPr>
        </p:nvSpPr>
        <p:spPr>
          <a:xfrm>
            <a:off x="2415204" y="3384475"/>
            <a:ext cx="1828800" cy="1469100"/>
          </a:xfrm>
          <a:prstGeom prst="rect">
            <a:avLst/>
          </a:prstGeom>
        </p:spPr>
        <p:txBody>
          <a:bodyPr spcFirstLastPara="1" wrap="square" lIns="0" tIns="0" rIns="91425" bIns="0" anchor="t" anchorCtr="0">
            <a:normAutofit/>
          </a:bodyPr>
          <a:lstStyle>
            <a:lvl1pPr marL="457200" lvl="0"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1pPr>
            <a:lvl2pPr marL="914400" lvl="1"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2pPr>
            <a:lvl3pPr marL="1371600" lvl="2"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3pPr>
            <a:lvl4pPr marL="1828800" lvl="3"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4pPr>
            <a:lvl5pPr marL="2286000" lvl="4"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5pPr>
            <a:lvl6pPr marL="2743200" lvl="5"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6pPr>
            <a:lvl7pPr marL="3200400" lvl="6"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7pPr>
            <a:lvl8pPr marL="3657600" lvl="7"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8pPr>
            <a:lvl9pPr marL="4114800" lvl="8"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9pPr>
          </a:lstStyle>
          <a:p>
            <a:endParaRPr/>
          </a:p>
        </p:txBody>
      </p:sp>
      <p:sp>
        <p:nvSpPr>
          <p:cNvPr id="815" name="Google Shape;815;p72"/>
          <p:cNvSpPr txBox="1">
            <a:spLocks noGrp="1"/>
          </p:cNvSpPr>
          <p:nvPr>
            <p:ph type="body" idx="7"/>
          </p:nvPr>
        </p:nvSpPr>
        <p:spPr>
          <a:xfrm>
            <a:off x="4506566" y="3384475"/>
            <a:ext cx="1828800" cy="1469100"/>
          </a:xfrm>
          <a:prstGeom prst="rect">
            <a:avLst/>
          </a:prstGeom>
        </p:spPr>
        <p:txBody>
          <a:bodyPr spcFirstLastPara="1" wrap="square" lIns="0" tIns="0" rIns="91425" bIns="0" anchor="t" anchorCtr="0">
            <a:normAutofit/>
          </a:bodyPr>
          <a:lstStyle>
            <a:lvl1pPr marL="457200" lvl="0"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1pPr>
            <a:lvl2pPr marL="914400" lvl="1"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2pPr>
            <a:lvl3pPr marL="1371600" lvl="2"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3pPr>
            <a:lvl4pPr marL="1828800" lvl="3"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4pPr>
            <a:lvl5pPr marL="2286000" lvl="4"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5pPr>
            <a:lvl6pPr marL="2743200" lvl="5"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6pPr>
            <a:lvl7pPr marL="3200400" lvl="6"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7pPr>
            <a:lvl8pPr marL="3657600" lvl="7"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8pPr>
            <a:lvl9pPr marL="4114800" lvl="8"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9pPr>
          </a:lstStyle>
          <a:p>
            <a:endParaRPr/>
          </a:p>
        </p:txBody>
      </p:sp>
      <p:sp>
        <p:nvSpPr>
          <p:cNvPr id="816" name="Google Shape;816;p72"/>
          <p:cNvSpPr txBox="1">
            <a:spLocks noGrp="1"/>
          </p:cNvSpPr>
          <p:nvPr>
            <p:ph type="body" idx="8"/>
          </p:nvPr>
        </p:nvSpPr>
        <p:spPr>
          <a:xfrm>
            <a:off x="6585975" y="3384475"/>
            <a:ext cx="1828800" cy="1469100"/>
          </a:xfrm>
          <a:prstGeom prst="rect">
            <a:avLst/>
          </a:prstGeom>
        </p:spPr>
        <p:txBody>
          <a:bodyPr spcFirstLastPara="1" wrap="square" lIns="0" tIns="0" rIns="91425" bIns="0" anchor="t" anchorCtr="0">
            <a:normAutofit/>
          </a:bodyPr>
          <a:lstStyle>
            <a:lvl1pPr marL="457200" lvl="0"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1pPr>
            <a:lvl2pPr marL="914400" lvl="1"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2pPr>
            <a:lvl3pPr marL="1371600" lvl="2"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3pPr>
            <a:lvl4pPr marL="1828800" lvl="3"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4pPr>
            <a:lvl5pPr marL="2286000" lvl="4"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5pPr>
            <a:lvl6pPr marL="2743200" lvl="5"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6pPr>
            <a:lvl7pPr marL="3200400" lvl="6"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7pPr>
            <a:lvl8pPr marL="3657600" lvl="7"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8pPr>
            <a:lvl9pPr marL="4114800" lvl="8" indent="-457200">
              <a:spcBef>
                <a:spcPts val="0"/>
              </a:spcBef>
              <a:spcAft>
                <a:spcPts val="0"/>
              </a:spcAft>
              <a:buClr>
                <a:srgbClr val="1E4D2B"/>
              </a:buClr>
              <a:buSzPts val="3600"/>
              <a:buFont typeface="Inter SemiBold"/>
              <a:buChar char="■"/>
              <a:defRPr sz="3600">
                <a:solidFill>
                  <a:srgbClr val="1E4D2B"/>
                </a:solidFill>
                <a:latin typeface="Inter SemiBold"/>
                <a:ea typeface="Inter SemiBold"/>
                <a:cs typeface="Inter SemiBold"/>
                <a:sym typeface="Inter SemiBold"/>
              </a:defRPr>
            </a:lvl9pPr>
          </a:lstStyle>
          <a:p>
            <a:endParaRPr/>
          </a:p>
        </p:txBody>
      </p:sp>
      <p:pic>
        <p:nvPicPr>
          <p:cNvPr id="817" name="Google Shape;817;p72"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tats 2">
  <p:cSld name="TITLE_AND_BODY_2_1_1_1_1_1_1_1_1_1_1_1_1_1_1_1_1_1_1_1_1_1_1_1_1_1_1_1_1_1_1_1_1_2_1">
    <p:bg>
      <p:bgPr>
        <a:solidFill>
          <a:srgbClr val="1E4D2B"/>
        </a:solidFill>
        <a:effectLst/>
      </p:bgPr>
    </p:bg>
    <p:spTree>
      <p:nvGrpSpPr>
        <p:cNvPr id="1" name="Shape 818"/>
        <p:cNvGrpSpPr/>
        <p:nvPr/>
      </p:nvGrpSpPr>
      <p:grpSpPr>
        <a:xfrm>
          <a:off x="0" y="0"/>
          <a:ext cx="0" cy="0"/>
          <a:chOff x="0" y="0"/>
          <a:chExt cx="0" cy="0"/>
        </a:xfrm>
      </p:grpSpPr>
      <p:sp>
        <p:nvSpPr>
          <p:cNvPr id="819" name="Google Shape;819;p73"/>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77A45A"/>
                </a:solidFill>
                <a:latin typeface="Inter Medium"/>
                <a:ea typeface="Inter Medium"/>
                <a:cs typeface="Inter Medium"/>
                <a:sym typeface="Inter Medium"/>
              </a:rPr>
              <a:t>CONFIDENTIAL</a:t>
            </a:r>
            <a:endParaRPr sz="500">
              <a:solidFill>
                <a:srgbClr val="77A45A"/>
              </a:solidFill>
              <a:latin typeface="Inter Medium"/>
              <a:ea typeface="Inter Medium"/>
              <a:cs typeface="Inter Medium"/>
              <a:sym typeface="Inter Medium"/>
            </a:endParaRPr>
          </a:p>
        </p:txBody>
      </p:sp>
      <p:pic>
        <p:nvPicPr>
          <p:cNvPr id="820" name="Google Shape;820;p73" title="Copy of style=primary, Color=White.png"/>
          <p:cNvPicPr preferRelativeResize="0"/>
          <p:nvPr/>
        </p:nvPicPr>
        <p:blipFill>
          <a:blip r:embed="rId2">
            <a:alphaModFix amt="10000"/>
          </a:blip>
          <a:stretch>
            <a:fillRect/>
          </a:stretch>
        </p:blipFill>
        <p:spPr>
          <a:xfrm>
            <a:off x="299925" y="4639875"/>
            <a:ext cx="484125" cy="181025"/>
          </a:xfrm>
          <a:prstGeom prst="rect">
            <a:avLst/>
          </a:prstGeom>
          <a:noFill/>
          <a:ln>
            <a:noFill/>
          </a:ln>
        </p:spPr>
      </p:pic>
      <p:sp>
        <p:nvSpPr>
          <p:cNvPr id="821" name="Google Shape;821;p73"/>
          <p:cNvSpPr txBox="1">
            <a:spLocks noGrp="1"/>
          </p:cNvSpPr>
          <p:nvPr>
            <p:ph type="body" idx="1"/>
          </p:nvPr>
        </p:nvSpPr>
        <p:spPr>
          <a:xfrm>
            <a:off x="293525" y="1682925"/>
            <a:ext cx="1828800" cy="694200"/>
          </a:xfrm>
          <a:prstGeom prst="rect">
            <a:avLst/>
          </a:prstGeom>
        </p:spPr>
        <p:txBody>
          <a:bodyPr spcFirstLastPara="1" wrap="square" lIns="0" tIns="0" rIns="91425" bIns="0" anchor="t" anchorCtr="0">
            <a:normAutofit/>
          </a:bodyPr>
          <a:lstStyle>
            <a:lvl1pPr marL="457200" lvl="0"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1pPr>
            <a:lvl2pPr marL="914400" lvl="1"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2pPr>
            <a:lvl3pPr marL="1371600" lvl="2"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3pPr>
            <a:lvl4pPr marL="1828800" lvl="3"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4pPr>
            <a:lvl5pPr marL="2286000" lvl="4"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5pPr>
            <a:lvl6pPr marL="2743200" lvl="5"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6pPr>
            <a:lvl7pPr marL="3200400" lvl="6"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7pPr>
            <a:lvl8pPr marL="3657600" lvl="7"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8pPr>
            <a:lvl9pPr marL="4114800" lvl="8"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9pPr>
          </a:lstStyle>
          <a:p>
            <a:endParaRPr/>
          </a:p>
        </p:txBody>
      </p:sp>
      <p:sp>
        <p:nvSpPr>
          <p:cNvPr id="822" name="Google Shape;822;p73"/>
          <p:cNvSpPr txBox="1">
            <a:spLocks noGrp="1"/>
          </p:cNvSpPr>
          <p:nvPr>
            <p:ph type="title"/>
          </p:nvPr>
        </p:nvSpPr>
        <p:spPr>
          <a:xfrm>
            <a:off x="293525" y="289875"/>
            <a:ext cx="5573100" cy="510900"/>
          </a:xfrm>
          <a:prstGeom prst="rect">
            <a:avLst/>
          </a:prstGeom>
        </p:spPr>
        <p:txBody>
          <a:bodyPr spcFirstLastPara="1" wrap="square" lIns="0" tIns="0" rIns="91425" bIns="91425" anchor="t" anchorCtr="0">
            <a:normAutofit/>
          </a:bodyPr>
          <a:lstStyle>
            <a:lvl1pPr lvl="0">
              <a:spcBef>
                <a:spcPts val="0"/>
              </a:spcBef>
              <a:spcAft>
                <a:spcPts val="0"/>
              </a:spcAft>
              <a:buClr>
                <a:schemeClr val="lt1"/>
              </a:buClr>
              <a:buSzPts val="2400"/>
              <a:buFont typeface="Inter SemiBold"/>
              <a:buNone/>
              <a:defRPr sz="2400">
                <a:solidFill>
                  <a:schemeClr val="lt1"/>
                </a:solidFill>
                <a:latin typeface="Inter SemiBold"/>
                <a:ea typeface="Inter SemiBold"/>
                <a:cs typeface="Inter SemiBold"/>
                <a:sym typeface="Inter SemiBold"/>
              </a:defRPr>
            </a:lvl1pPr>
            <a:lvl2pPr lvl="1" algn="ctr">
              <a:spcBef>
                <a:spcPts val="0"/>
              </a:spcBef>
              <a:spcAft>
                <a:spcPts val="0"/>
              </a:spcAft>
              <a:buClr>
                <a:schemeClr val="lt1"/>
              </a:buClr>
              <a:buSzPts val="2400"/>
              <a:buNone/>
              <a:defRPr sz="2400">
                <a:solidFill>
                  <a:schemeClr val="lt1"/>
                </a:solidFill>
              </a:defRPr>
            </a:lvl2pPr>
            <a:lvl3pPr lvl="2" algn="ctr">
              <a:spcBef>
                <a:spcPts val="0"/>
              </a:spcBef>
              <a:spcAft>
                <a:spcPts val="0"/>
              </a:spcAft>
              <a:buClr>
                <a:schemeClr val="lt1"/>
              </a:buClr>
              <a:buSzPts val="2400"/>
              <a:buNone/>
              <a:defRPr sz="2400">
                <a:solidFill>
                  <a:schemeClr val="lt1"/>
                </a:solidFill>
              </a:defRPr>
            </a:lvl3pPr>
            <a:lvl4pPr lvl="3" algn="ctr">
              <a:spcBef>
                <a:spcPts val="0"/>
              </a:spcBef>
              <a:spcAft>
                <a:spcPts val="0"/>
              </a:spcAft>
              <a:buClr>
                <a:schemeClr val="lt1"/>
              </a:buClr>
              <a:buSzPts val="2400"/>
              <a:buNone/>
              <a:defRPr sz="2400">
                <a:solidFill>
                  <a:schemeClr val="lt1"/>
                </a:solidFill>
              </a:defRPr>
            </a:lvl4pPr>
            <a:lvl5pPr lvl="4" algn="ctr">
              <a:spcBef>
                <a:spcPts val="0"/>
              </a:spcBef>
              <a:spcAft>
                <a:spcPts val="0"/>
              </a:spcAft>
              <a:buClr>
                <a:schemeClr val="lt1"/>
              </a:buClr>
              <a:buSzPts val="2400"/>
              <a:buNone/>
              <a:defRPr sz="2400">
                <a:solidFill>
                  <a:schemeClr val="lt1"/>
                </a:solidFill>
              </a:defRPr>
            </a:lvl5pPr>
            <a:lvl6pPr lvl="5" algn="ctr">
              <a:spcBef>
                <a:spcPts val="0"/>
              </a:spcBef>
              <a:spcAft>
                <a:spcPts val="0"/>
              </a:spcAft>
              <a:buClr>
                <a:schemeClr val="lt1"/>
              </a:buClr>
              <a:buSzPts val="2400"/>
              <a:buNone/>
              <a:defRPr sz="2400">
                <a:solidFill>
                  <a:schemeClr val="lt1"/>
                </a:solidFill>
              </a:defRPr>
            </a:lvl6pPr>
            <a:lvl7pPr lvl="6" algn="ctr">
              <a:spcBef>
                <a:spcPts val="0"/>
              </a:spcBef>
              <a:spcAft>
                <a:spcPts val="0"/>
              </a:spcAft>
              <a:buClr>
                <a:schemeClr val="lt1"/>
              </a:buClr>
              <a:buSzPts val="2400"/>
              <a:buNone/>
              <a:defRPr sz="2400">
                <a:solidFill>
                  <a:schemeClr val="lt1"/>
                </a:solidFill>
              </a:defRPr>
            </a:lvl7pPr>
            <a:lvl8pPr lvl="7" algn="ctr">
              <a:spcBef>
                <a:spcPts val="0"/>
              </a:spcBef>
              <a:spcAft>
                <a:spcPts val="0"/>
              </a:spcAft>
              <a:buClr>
                <a:schemeClr val="lt1"/>
              </a:buClr>
              <a:buSzPts val="2400"/>
              <a:buNone/>
              <a:defRPr sz="2400">
                <a:solidFill>
                  <a:schemeClr val="lt1"/>
                </a:solidFill>
              </a:defRPr>
            </a:lvl8pPr>
            <a:lvl9pPr lvl="8" algn="ctr">
              <a:spcBef>
                <a:spcPts val="0"/>
              </a:spcBef>
              <a:spcAft>
                <a:spcPts val="0"/>
              </a:spcAft>
              <a:buClr>
                <a:schemeClr val="lt1"/>
              </a:buClr>
              <a:buSzPts val="2400"/>
              <a:buNone/>
              <a:defRPr sz="2400">
                <a:solidFill>
                  <a:schemeClr val="lt1"/>
                </a:solidFill>
              </a:defRPr>
            </a:lvl9pPr>
          </a:lstStyle>
          <a:p>
            <a:endParaRPr/>
          </a:p>
        </p:txBody>
      </p:sp>
      <p:cxnSp>
        <p:nvCxnSpPr>
          <p:cNvPr id="823" name="Google Shape;823;p73"/>
          <p:cNvCxnSpPr/>
          <p:nvPr/>
        </p:nvCxnSpPr>
        <p:spPr>
          <a:xfrm>
            <a:off x="2219325" y="1682925"/>
            <a:ext cx="0" cy="2784900"/>
          </a:xfrm>
          <a:prstGeom prst="straightConnector1">
            <a:avLst/>
          </a:prstGeom>
          <a:noFill/>
          <a:ln w="9525" cap="flat" cmpd="sng">
            <a:solidFill>
              <a:schemeClr val="lt1"/>
            </a:solidFill>
            <a:prstDash val="solid"/>
            <a:round/>
            <a:headEnd type="none" w="med" len="med"/>
            <a:tailEnd type="none" w="med" len="med"/>
          </a:ln>
        </p:spPr>
      </p:cxnSp>
      <p:cxnSp>
        <p:nvCxnSpPr>
          <p:cNvPr id="824" name="Google Shape;824;p73"/>
          <p:cNvCxnSpPr/>
          <p:nvPr/>
        </p:nvCxnSpPr>
        <p:spPr>
          <a:xfrm>
            <a:off x="6341150" y="1682925"/>
            <a:ext cx="0" cy="2784900"/>
          </a:xfrm>
          <a:prstGeom prst="straightConnector1">
            <a:avLst/>
          </a:prstGeom>
          <a:noFill/>
          <a:ln w="9525" cap="flat" cmpd="sng">
            <a:solidFill>
              <a:schemeClr val="lt1"/>
            </a:solidFill>
            <a:prstDash val="solid"/>
            <a:round/>
            <a:headEnd type="none" w="med" len="med"/>
            <a:tailEnd type="none" w="med" len="med"/>
          </a:ln>
        </p:spPr>
      </p:cxnSp>
      <p:cxnSp>
        <p:nvCxnSpPr>
          <p:cNvPr id="825" name="Google Shape;825;p73"/>
          <p:cNvCxnSpPr/>
          <p:nvPr/>
        </p:nvCxnSpPr>
        <p:spPr>
          <a:xfrm>
            <a:off x="4253086" y="1682925"/>
            <a:ext cx="0" cy="2784900"/>
          </a:xfrm>
          <a:prstGeom prst="straightConnector1">
            <a:avLst/>
          </a:prstGeom>
          <a:noFill/>
          <a:ln w="9525" cap="flat" cmpd="sng">
            <a:solidFill>
              <a:schemeClr val="lt1"/>
            </a:solidFill>
            <a:prstDash val="solid"/>
            <a:round/>
            <a:headEnd type="none" w="med" len="med"/>
            <a:tailEnd type="none" w="med" len="med"/>
          </a:ln>
        </p:spPr>
      </p:cxnSp>
      <p:sp>
        <p:nvSpPr>
          <p:cNvPr id="826" name="Google Shape;826;p73"/>
          <p:cNvSpPr txBox="1">
            <a:spLocks noGrp="1"/>
          </p:cNvSpPr>
          <p:nvPr>
            <p:ph type="body" idx="2"/>
          </p:nvPr>
        </p:nvSpPr>
        <p:spPr>
          <a:xfrm>
            <a:off x="2415204" y="1682925"/>
            <a:ext cx="1828800" cy="694200"/>
          </a:xfrm>
          <a:prstGeom prst="rect">
            <a:avLst/>
          </a:prstGeom>
        </p:spPr>
        <p:txBody>
          <a:bodyPr spcFirstLastPara="1" wrap="square" lIns="0" tIns="0" rIns="91425" bIns="0" anchor="t" anchorCtr="0">
            <a:normAutofit/>
          </a:bodyPr>
          <a:lstStyle>
            <a:lvl1pPr marL="457200" lvl="0"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1pPr>
            <a:lvl2pPr marL="914400" lvl="1"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2pPr>
            <a:lvl3pPr marL="1371600" lvl="2"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3pPr>
            <a:lvl4pPr marL="1828800" lvl="3"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4pPr>
            <a:lvl5pPr marL="2286000" lvl="4"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5pPr>
            <a:lvl6pPr marL="2743200" lvl="5"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6pPr>
            <a:lvl7pPr marL="3200400" lvl="6"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7pPr>
            <a:lvl8pPr marL="3657600" lvl="7"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8pPr>
            <a:lvl9pPr marL="4114800" lvl="8"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9pPr>
          </a:lstStyle>
          <a:p>
            <a:endParaRPr/>
          </a:p>
        </p:txBody>
      </p:sp>
      <p:sp>
        <p:nvSpPr>
          <p:cNvPr id="827" name="Google Shape;827;p73"/>
          <p:cNvSpPr txBox="1">
            <a:spLocks noGrp="1"/>
          </p:cNvSpPr>
          <p:nvPr>
            <p:ph type="body" idx="3"/>
          </p:nvPr>
        </p:nvSpPr>
        <p:spPr>
          <a:xfrm>
            <a:off x="4506566" y="1682925"/>
            <a:ext cx="1828800" cy="694200"/>
          </a:xfrm>
          <a:prstGeom prst="rect">
            <a:avLst/>
          </a:prstGeom>
        </p:spPr>
        <p:txBody>
          <a:bodyPr spcFirstLastPara="1" wrap="square" lIns="0" tIns="0" rIns="91425" bIns="0" anchor="t" anchorCtr="0">
            <a:normAutofit/>
          </a:bodyPr>
          <a:lstStyle>
            <a:lvl1pPr marL="457200" lvl="0"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1pPr>
            <a:lvl2pPr marL="914400" lvl="1"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2pPr>
            <a:lvl3pPr marL="1371600" lvl="2"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3pPr>
            <a:lvl4pPr marL="1828800" lvl="3"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4pPr>
            <a:lvl5pPr marL="2286000" lvl="4"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5pPr>
            <a:lvl6pPr marL="2743200" lvl="5"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6pPr>
            <a:lvl7pPr marL="3200400" lvl="6"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7pPr>
            <a:lvl8pPr marL="3657600" lvl="7"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8pPr>
            <a:lvl9pPr marL="4114800" lvl="8"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9pPr>
          </a:lstStyle>
          <a:p>
            <a:endParaRPr/>
          </a:p>
        </p:txBody>
      </p:sp>
      <p:sp>
        <p:nvSpPr>
          <p:cNvPr id="828" name="Google Shape;828;p73"/>
          <p:cNvSpPr txBox="1">
            <a:spLocks noGrp="1"/>
          </p:cNvSpPr>
          <p:nvPr>
            <p:ph type="body" idx="4"/>
          </p:nvPr>
        </p:nvSpPr>
        <p:spPr>
          <a:xfrm>
            <a:off x="6585975" y="1682925"/>
            <a:ext cx="1828800" cy="694200"/>
          </a:xfrm>
          <a:prstGeom prst="rect">
            <a:avLst/>
          </a:prstGeom>
        </p:spPr>
        <p:txBody>
          <a:bodyPr spcFirstLastPara="1" wrap="square" lIns="0" tIns="0" rIns="91425" bIns="0" anchor="t" anchorCtr="0">
            <a:normAutofit/>
          </a:bodyPr>
          <a:lstStyle>
            <a:lvl1pPr marL="457200" lvl="0"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1pPr>
            <a:lvl2pPr marL="914400" lvl="1"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2pPr>
            <a:lvl3pPr marL="1371600" lvl="2"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3pPr>
            <a:lvl4pPr marL="1828800" lvl="3"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4pPr>
            <a:lvl5pPr marL="2286000" lvl="4"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5pPr>
            <a:lvl6pPr marL="2743200" lvl="5"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6pPr>
            <a:lvl7pPr marL="3200400" lvl="6"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7pPr>
            <a:lvl8pPr marL="3657600" lvl="7"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8pPr>
            <a:lvl9pPr marL="4114800" lvl="8" indent="-304800">
              <a:spcBef>
                <a:spcPts val="0"/>
              </a:spcBef>
              <a:spcAft>
                <a:spcPts val="0"/>
              </a:spcAft>
              <a:buClr>
                <a:schemeClr val="lt1"/>
              </a:buClr>
              <a:buSzPts val="1200"/>
              <a:buFont typeface="Inter Medium"/>
              <a:buChar char="■"/>
              <a:defRPr sz="1200">
                <a:solidFill>
                  <a:schemeClr val="lt1"/>
                </a:solidFill>
                <a:latin typeface="Inter Medium"/>
                <a:ea typeface="Inter Medium"/>
                <a:cs typeface="Inter Medium"/>
                <a:sym typeface="Inter Medium"/>
              </a:defRPr>
            </a:lvl9pPr>
          </a:lstStyle>
          <a:p>
            <a:endParaRPr/>
          </a:p>
        </p:txBody>
      </p:sp>
      <p:sp>
        <p:nvSpPr>
          <p:cNvPr id="829" name="Google Shape;829;p73"/>
          <p:cNvSpPr txBox="1">
            <a:spLocks noGrp="1"/>
          </p:cNvSpPr>
          <p:nvPr>
            <p:ph type="body" idx="5"/>
          </p:nvPr>
        </p:nvSpPr>
        <p:spPr>
          <a:xfrm>
            <a:off x="293525" y="3384475"/>
            <a:ext cx="1828800" cy="1469100"/>
          </a:xfrm>
          <a:prstGeom prst="rect">
            <a:avLst/>
          </a:prstGeom>
        </p:spPr>
        <p:txBody>
          <a:bodyPr spcFirstLastPara="1" wrap="square" lIns="0" tIns="0" rIns="91425" bIns="0" anchor="t" anchorCtr="0">
            <a:normAutofit/>
          </a:bodyPr>
          <a:lstStyle>
            <a:lvl1pPr marL="457200" lvl="0"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1pPr>
            <a:lvl2pPr marL="914400" lvl="1"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2pPr>
            <a:lvl3pPr marL="1371600" lvl="2"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3pPr>
            <a:lvl4pPr marL="1828800" lvl="3"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4pPr>
            <a:lvl5pPr marL="2286000" lvl="4"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5pPr>
            <a:lvl6pPr marL="2743200" lvl="5"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6pPr>
            <a:lvl7pPr marL="3200400" lvl="6"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7pPr>
            <a:lvl8pPr marL="3657600" lvl="7"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8pPr>
            <a:lvl9pPr marL="4114800" lvl="8"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9pPr>
          </a:lstStyle>
          <a:p>
            <a:endParaRPr/>
          </a:p>
        </p:txBody>
      </p:sp>
      <p:sp>
        <p:nvSpPr>
          <p:cNvPr id="830" name="Google Shape;830;p73"/>
          <p:cNvSpPr txBox="1">
            <a:spLocks noGrp="1"/>
          </p:cNvSpPr>
          <p:nvPr>
            <p:ph type="body" idx="6"/>
          </p:nvPr>
        </p:nvSpPr>
        <p:spPr>
          <a:xfrm>
            <a:off x="2415204" y="3384475"/>
            <a:ext cx="1828800" cy="1469100"/>
          </a:xfrm>
          <a:prstGeom prst="rect">
            <a:avLst/>
          </a:prstGeom>
        </p:spPr>
        <p:txBody>
          <a:bodyPr spcFirstLastPara="1" wrap="square" lIns="0" tIns="0" rIns="91425" bIns="0" anchor="t" anchorCtr="0">
            <a:normAutofit/>
          </a:bodyPr>
          <a:lstStyle>
            <a:lvl1pPr marL="457200" lvl="0"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1pPr>
            <a:lvl2pPr marL="914400" lvl="1"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2pPr>
            <a:lvl3pPr marL="1371600" lvl="2"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3pPr>
            <a:lvl4pPr marL="1828800" lvl="3"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4pPr>
            <a:lvl5pPr marL="2286000" lvl="4"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5pPr>
            <a:lvl6pPr marL="2743200" lvl="5"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6pPr>
            <a:lvl7pPr marL="3200400" lvl="6"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7pPr>
            <a:lvl8pPr marL="3657600" lvl="7"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8pPr>
            <a:lvl9pPr marL="4114800" lvl="8"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9pPr>
          </a:lstStyle>
          <a:p>
            <a:endParaRPr/>
          </a:p>
        </p:txBody>
      </p:sp>
      <p:sp>
        <p:nvSpPr>
          <p:cNvPr id="831" name="Google Shape;831;p73"/>
          <p:cNvSpPr txBox="1">
            <a:spLocks noGrp="1"/>
          </p:cNvSpPr>
          <p:nvPr>
            <p:ph type="body" idx="7"/>
          </p:nvPr>
        </p:nvSpPr>
        <p:spPr>
          <a:xfrm>
            <a:off x="4506566" y="3384475"/>
            <a:ext cx="1828800" cy="1469100"/>
          </a:xfrm>
          <a:prstGeom prst="rect">
            <a:avLst/>
          </a:prstGeom>
        </p:spPr>
        <p:txBody>
          <a:bodyPr spcFirstLastPara="1" wrap="square" lIns="0" tIns="0" rIns="91425" bIns="0" anchor="t" anchorCtr="0">
            <a:normAutofit/>
          </a:bodyPr>
          <a:lstStyle>
            <a:lvl1pPr marL="457200" lvl="0"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1pPr>
            <a:lvl2pPr marL="914400" lvl="1"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2pPr>
            <a:lvl3pPr marL="1371600" lvl="2"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3pPr>
            <a:lvl4pPr marL="1828800" lvl="3"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4pPr>
            <a:lvl5pPr marL="2286000" lvl="4"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5pPr>
            <a:lvl6pPr marL="2743200" lvl="5"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6pPr>
            <a:lvl7pPr marL="3200400" lvl="6"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7pPr>
            <a:lvl8pPr marL="3657600" lvl="7"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8pPr>
            <a:lvl9pPr marL="4114800" lvl="8"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9pPr>
          </a:lstStyle>
          <a:p>
            <a:endParaRPr/>
          </a:p>
        </p:txBody>
      </p:sp>
      <p:sp>
        <p:nvSpPr>
          <p:cNvPr id="832" name="Google Shape;832;p73"/>
          <p:cNvSpPr txBox="1">
            <a:spLocks noGrp="1"/>
          </p:cNvSpPr>
          <p:nvPr>
            <p:ph type="body" idx="8"/>
          </p:nvPr>
        </p:nvSpPr>
        <p:spPr>
          <a:xfrm>
            <a:off x="6585975" y="3384475"/>
            <a:ext cx="1828800" cy="1469100"/>
          </a:xfrm>
          <a:prstGeom prst="rect">
            <a:avLst/>
          </a:prstGeom>
        </p:spPr>
        <p:txBody>
          <a:bodyPr spcFirstLastPara="1" wrap="square" lIns="0" tIns="0" rIns="91425" bIns="0" anchor="t" anchorCtr="0">
            <a:normAutofit/>
          </a:bodyPr>
          <a:lstStyle>
            <a:lvl1pPr marL="457200" lvl="0"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1pPr>
            <a:lvl2pPr marL="914400" lvl="1"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2pPr>
            <a:lvl3pPr marL="1371600" lvl="2"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3pPr>
            <a:lvl4pPr marL="1828800" lvl="3"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4pPr>
            <a:lvl5pPr marL="2286000" lvl="4"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5pPr>
            <a:lvl6pPr marL="2743200" lvl="5"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6pPr>
            <a:lvl7pPr marL="3200400" lvl="6"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7pPr>
            <a:lvl8pPr marL="3657600" lvl="7"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8pPr>
            <a:lvl9pPr marL="4114800" lvl="8" indent="-457200">
              <a:spcBef>
                <a:spcPts val="0"/>
              </a:spcBef>
              <a:spcAft>
                <a:spcPts val="0"/>
              </a:spcAft>
              <a:buClr>
                <a:schemeClr val="lt1"/>
              </a:buClr>
              <a:buSzPts val="3600"/>
              <a:buFont typeface="Inter SemiBold"/>
              <a:buChar char="■"/>
              <a:defRPr sz="3600">
                <a:solidFill>
                  <a:schemeClr val="lt1"/>
                </a:solidFill>
                <a:latin typeface="Inter SemiBold"/>
                <a:ea typeface="Inter SemiBold"/>
                <a:cs typeface="Inter SemiBold"/>
                <a:sym typeface="Inter SemiBold"/>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tats 3">
  <p:cSld name="TITLE_AND_BODY_2_1_1_1_1_1_1_1_1_1_1_1_1_1_1_1_1_1_1_1_1_1_1_1_1_1_1_1_1_1_1_1_1_1">
    <p:bg>
      <p:bgPr>
        <a:solidFill>
          <a:schemeClr val="lt1"/>
        </a:solidFill>
        <a:effectLst/>
      </p:bgPr>
    </p:bg>
    <p:spTree>
      <p:nvGrpSpPr>
        <p:cNvPr id="1" name="Shape 833"/>
        <p:cNvGrpSpPr/>
        <p:nvPr/>
      </p:nvGrpSpPr>
      <p:grpSpPr>
        <a:xfrm>
          <a:off x="0" y="0"/>
          <a:ext cx="0" cy="0"/>
          <a:chOff x="0" y="0"/>
          <a:chExt cx="0" cy="0"/>
        </a:xfrm>
      </p:grpSpPr>
      <p:sp>
        <p:nvSpPr>
          <p:cNvPr id="834" name="Google Shape;834;p74"/>
          <p:cNvSpPr txBox="1">
            <a:spLocks noGrp="1"/>
          </p:cNvSpPr>
          <p:nvPr>
            <p:ph type="title"/>
          </p:nvPr>
        </p:nvSpPr>
        <p:spPr>
          <a:xfrm>
            <a:off x="293525" y="288425"/>
            <a:ext cx="5426400" cy="5109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sp>
        <p:nvSpPr>
          <p:cNvPr id="835" name="Google Shape;835;p74"/>
          <p:cNvSpPr txBox="1">
            <a:spLocks noGrp="1"/>
          </p:cNvSpPr>
          <p:nvPr>
            <p:ph type="title" idx="2"/>
          </p:nvPr>
        </p:nvSpPr>
        <p:spPr>
          <a:xfrm>
            <a:off x="2547650" y="2352550"/>
            <a:ext cx="6427500" cy="2683800"/>
          </a:xfrm>
          <a:prstGeom prst="rect">
            <a:avLst/>
          </a:prstGeom>
        </p:spPr>
        <p:txBody>
          <a:bodyPr spcFirstLastPara="1" wrap="square" lIns="0" tIns="0" rIns="0" bIns="0" anchor="t" anchorCtr="0">
            <a:normAutofit/>
          </a:bodyPr>
          <a:lstStyle>
            <a:lvl1pPr lvl="0" algn="r">
              <a:spcBef>
                <a:spcPts val="0"/>
              </a:spcBef>
              <a:spcAft>
                <a:spcPts val="0"/>
              </a:spcAft>
              <a:buClr>
                <a:srgbClr val="1E4D2B"/>
              </a:buClr>
              <a:buSzPts val="20000"/>
              <a:buFont typeface="Inter Medium"/>
              <a:buNone/>
              <a:defRPr sz="200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20000"/>
              <a:buNone/>
              <a:defRPr sz="20000">
                <a:solidFill>
                  <a:srgbClr val="1E4D2B"/>
                </a:solidFill>
              </a:defRPr>
            </a:lvl2pPr>
            <a:lvl3pPr lvl="2">
              <a:spcBef>
                <a:spcPts val="0"/>
              </a:spcBef>
              <a:spcAft>
                <a:spcPts val="0"/>
              </a:spcAft>
              <a:buClr>
                <a:srgbClr val="1E4D2B"/>
              </a:buClr>
              <a:buSzPts val="20000"/>
              <a:buNone/>
              <a:defRPr sz="20000">
                <a:solidFill>
                  <a:srgbClr val="1E4D2B"/>
                </a:solidFill>
              </a:defRPr>
            </a:lvl3pPr>
            <a:lvl4pPr lvl="3">
              <a:spcBef>
                <a:spcPts val="0"/>
              </a:spcBef>
              <a:spcAft>
                <a:spcPts val="0"/>
              </a:spcAft>
              <a:buClr>
                <a:srgbClr val="1E4D2B"/>
              </a:buClr>
              <a:buSzPts val="20000"/>
              <a:buNone/>
              <a:defRPr sz="20000">
                <a:solidFill>
                  <a:srgbClr val="1E4D2B"/>
                </a:solidFill>
              </a:defRPr>
            </a:lvl4pPr>
            <a:lvl5pPr lvl="4">
              <a:spcBef>
                <a:spcPts val="0"/>
              </a:spcBef>
              <a:spcAft>
                <a:spcPts val="0"/>
              </a:spcAft>
              <a:buClr>
                <a:srgbClr val="1E4D2B"/>
              </a:buClr>
              <a:buSzPts val="20000"/>
              <a:buNone/>
              <a:defRPr sz="20000">
                <a:solidFill>
                  <a:srgbClr val="1E4D2B"/>
                </a:solidFill>
              </a:defRPr>
            </a:lvl5pPr>
            <a:lvl6pPr lvl="5">
              <a:spcBef>
                <a:spcPts val="0"/>
              </a:spcBef>
              <a:spcAft>
                <a:spcPts val="0"/>
              </a:spcAft>
              <a:buClr>
                <a:srgbClr val="1E4D2B"/>
              </a:buClr>
              <a:buSzPts val="20000"/>
              <a:buNone/>
              <a:defRPr sz="20000">
                <a:solidFill>
                  <a:srgbClr val="1E4D2B"/>
                </a:solidFill>
              </a:defRPr>
            </a:lvl6pPr>
            <a:lvl7pPr lvl="6">
              <a:spcBef>
                <a:spcPts val="0"/>
              </a:spcBef>
              <a:spcAft>
                <a:spcPts val="0"/>
              </a:spcAft>
              <a:buClr>
                <a:srgbClr val="1E4D2B"/>
              </a:buClr>
              <a:buSzPts val="20000"/>
              <a:buNone/>
              <a:defRPr sz="20000">
                <a:solidFill>
                  <a:srgbClr val="1E4D2B"/>
                </a:solidFill>
              </a:defRPr>
            </a:lvl7pPr>
            <a:lvl8pPr lvl="7">
              <a:spcBef>
                <a:spcPts val="0"/>
              </a:spcBef>
              <a:spcAft>
                <a:spcPts val="0"/>
              </a:spcAft>
              <a:buClr>
                <a:srgbClr val="1E4D2B"/>
              </a:buClr>
              <a:buSzPts val="20000"/>
              <a:buNone/>
              <a:defRPr sz="20000">
                <a:solidFill>
                  <a:srgbClr val="1E4D2B"/>
                </a:solidFill>
              </a:defRPr>
            </a:lvl8pPr>
            <a:lvl9pPr lvl="8">
              <a:spcBef>
                <a:spcPts val="0"/>
              </a:spcBef>
              <a:spcAft>
                <a:spcPts val="0"/>
              </a:spcAft>
              <a:buClr>
                <a:srgbClr val="1E4D2B"/>
              </a:buClr>
              <a:buSzPts val="20000"/>
              <a:buNone/>
              <a:defRPr sz="20000">
                <a:solidFill>
                  <a:srgbClr val="1E4D2B"/>
                </a:solidFill>
              </a:defRPr>
            </a:lvl9pPr>
          </a:lstStyle>
          <a:p>
            <a:endParaRPr/>
          </a:p>
        </p:txBody>
      </p:sp>
      <p:sp>
        <p:nvSpPr>
          <p:cNvPr id="836" name="Google Shape;836;p74"/>
          <p:cNvSpPr txBox="1">
            <a:spLocks noGrp="1"/>
          </p:cNvSpPr>
          <p:nvPr>
            <p:ph type="subTitle" idx="1"/>
          </p:nvPr>
        </p:nvSpPr>
        <p:spPr>
          <a:xfrm>
            <a:off x="293525" y="901300"/>
            <a:ext cx="5426400" cy="393600"/>
          </a:xfrm>
          <a:prstGeom prst="rect">
            <a:avLst/>
          </a:prstGeom>
        </p:spPr>
        <p:txBody>
          <a:bodyPr spcFirstLastPara="1" wrap="square" lIns="0" tIns="0" rIns="0" bIns="0" anchor="t" anchorCtr="0">
            <a:normAutofit/>
          </a:bodyPr>
          <a:lstStyle>
            <a:lvl1pPr lvl="0">
              <a:spcBef>
                <a:spcPts val="0"/>
              </a:spcBef>
              <a:spcAft>
                <a:spcPts val="0"/>
              </a:spcAft>
              <a:buClr>
                <a:srgbClr val="E95917"/>
              </a:buClr>
              <a:buSzPts val="1600"/>
              <a:buFont typeface="Inter Medium"/>
              <a:buNone/>
              <a:defRPr sz="1600">
                <a:solidFill>
                  <a:srgbClr val="E95917"/>
                </a:solidFill>
                <a:latin typeface="Inter Medium"/>
                <a:ea typeface="Inter Medium"/>
                <a:cs typeface="Inter Medium"/>
                <a:sym typeface="Inter Medium"/>
              </a:defRPr>
            </a:lvl1pPr>
            <a:lvl2pPr lvl="1">
              <a:spcBef>
                <a:spcPts val="0"/>
              </a:spcBef>
              <a:spcAft>
                <a:spcPts val="0"/>
              </a:spcAft>
              <a:buClr>
                <a:srgbClr val="1E4D2B"/>
              </a:buClr>
              <a:buSzPts val="1600"/>
              <a:buNone/>
              <a:defRPr sz="1600">
                <a:solidFill>
                  <a:srgbClr val="1E4D2B"/>
                </a:solidFill>
              </a:defRPr>
            </a:lvl2pPr>
            <a:lvl3pPr lvl="2">
              <a:spcBef>
                <a:spcPts val="0"/>
              </a:spcBef>
              <a:spcAft>
                <a:spcPts val="0"/>
              </a:spcAft>
              <a:buClr>
                <a:srgbClr val="1E4D2B"/>
              </a:buClr>
              <a:buSzPts val="1600"/>
              <a:buNone/>
              <a:defRPr sz="1600">
                <a:solidFill>
                  <a:srgbClr val="1E4D2B"/>
                </a:solidFill>
              </a:defRPr>
            </a:lvl3pPr>
            <a:lvl4pPr lvl="3">
              <a:spcBef>
                <a:spcPts val="0"/>
              </a:spcBef>
              <a:spcAft>
                <a:spcPts val="0"/>
              </a:spcAft>
              <a:buClr>
                <a:srgbClr val="1E4D2B"/>
              </a:buClr>
              <a:buSzPts val="1600"/>
              <a:buNone/>
              <a:defRPr sz="1600">
                <a:solidFill>
                  <a:srgbClr val="1E4D2B"/>
                </a:solidFill>
              </a:defRPr>
            </a:lvl4pPr>
            <a:lvl5pPr lvl="4">
              <a:spcBef>
                <a:spcPts val="0"/>
              </a:spcBef>
              <a:spcAft>
                <a:spcPts val="0"/>
              </a:spcAft>
              <a:buClr>
                <a:srgbClr val="1E4D2B"/>
              </a:buClr>
              <a:buSzPts val="1600"/>
              <a:buNone/>
              <a:defRPr sz="1600">
                <a:solidFill>
                  <a:srgbClr val="1E4D2B"/>
                </a:solidFill>
              </a:defRPr>
            </a:lvl5pPr>
            <a:lvl6pPr lvl="5">
              <a:spcBef>
                <a:spcPts val="0"/>
              </a:spcBef>
              <a:spcAft>
                <a:spcPts val="0"/>
              </a:spcAft>
              <a:buClr>
                <a:srgbClr val="1E4D2B"/>
              </a:buClr>
              <a:buSzPts val="1600"/>
              <a:buNone/>
              <a:defRPr sz="1600">
                <a:solidFill>
                  <a:srgbClr val="1E4D2B"/>
                </a:solidFill>
              </a:defRPr>
            </a:lvl6pPr>
            <a:lvl7pPr lvl="6">
              <a:spcBef>
                <a:spcPts val="0"/>
              </a:spcBef>
              <a:spcAft>
                <a:spcPts val="0"/>
              </a:spcAft>
              <a:buClr>
                <a:srgbClr val="1E4D2B"/>
              </a:buClr>
              <a:buSzPts val="1600"/>
              <a:buNone/>
              <a:defRPr sz="1600">
                <a:solidFill>
                  <a:srgbClr val="1E4D2B"/>
                </a:solidFill>
              </a:defRPr>
            </a:lvl7pPr>
            <a:lvl8pPr lvl="7">
              <a:spcBef>
                <a:spcPts val="0"/>
              </a:spcBef>
              <a:spcAft>
                <a:spcPts val="0"/>
              </a:spcAft>
              <a:buClr>
                <a:srgbClr val="1E4D2B"/>
              </a:buClr>
              <a:buSzPts val="1600"/>
              <a:buNone/>
              <a:defRPr sz="1600">
                <a:solidFill>
                  <a:srgbClr val="1E4D2B"/>
                </a:solidFill>
              </a:defRPr>
            </a:lvl8pPr>
            <a:lvl9pPr lvl="8">
              <a:spcBef>
                <a:spcPts val="0"/>
              </a:spcBef>
              <a:spcAft>
                <a:spcPts val="0"/>
              </a:spcAft>
              <a:buClr>
                <a:srgbClr val="1E4D2B"/>
              </a:buClr>
              <a:buSzPts val="1600"/>
              <a:buNone/>
              <a:defRPr sz="1600">
                <a:solidFill>
                  <a:srgbClr val="1E4D2B"/>
                </a:solidFill>
              </a:defRPr>
            </a:lvl9pPr>
          </a:lstStyle>
          <a:p>
            <a:endParaRPr/>
          </a:p>
        </p:txBody>
      </p:sp>
      <p:sp>
        <p:nvSpPr>
          <p:cNvPr id="837" name="Google Shape;837;p74"/>
          <p:cNvSpPr txBox="1">
            <a:spLocks noGrp="1"/>
          </p:cNvSpPr>
          <p:nvPr>
            <p:ph type="body" idx="3"/>
          </p:nvPr>
        </p:nvSpPr>
        <p:spPr>
          <a:xfrm>
            <a:off x="293525" y="1294900"/>
            <a:ext cx="2592900" cy="13446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838" name="Google Shape;838;p74"/>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839" name="Google Shape;839;p74"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tats 4">
  <p:cSld name="TITLE_AND_BODY_2_1_1_1_1_1_1_1_1_1_1_1_1_1_1_1_1_1_1_1_1_1_1_1_1_1_1_1_1_1_1_1_1_1_1">
    <p:bg>
      <p:bgPr>
        <a:solidFill>
          <a:srgbClr val="D6F0B4"/>
        </a:solidFill>
        <a:effectLst/>
      </p:bgPr>
    </p:bg>
    <p:spTree>
      <p:nvGrpSpPr>
        <p:cNvPr id="1" name="Shape 840"/>
        <p:cNvGrpSpPr/>
        <p:nvPr/>
      </p:nvGrpSpPr>
      <p:grpSpPr>
        <a:xfrm>
          <a:off x="0" y="0"/>
          <a:ext cx="0" cy="0"/>
          <a:chOff x="0" y="0"/>
          <a:chExt cx="0" cy="0"/>
        </a:xfrm>
      </p:grpSpPr>
      <p:sp>
        <p:nvSpPr>
          <p:cNvPr id="841" name="Google Shape;841;p75"/>
          <p:cNvSpPr txBox="1">
            <a:spLocks noGrp="1"/>
          </p:cNvSpPr>
          <p:nvPr>
            <p:ph type="title"/>
          </p:nvPr>
        </p:nvSpPr>
        <p:spPr>
          <a:xfrm>
            <a:off x="2547650" y="2352550"/>
            <a:ext cx="6427500" cy="2683800"/>
          </a:xfrm>
          <a:prstGeom prst="rect">
            <a:avLst/>
          </a:prstGeom>
        </p:spPr>
        <p:txBody>
          <a:bodyPr spcFirstLastPara="1" wrap="square" lIns="0" tIns="0" rIns="0" bIns="0" anchor="t" anchorCtr="0">
            <a:normAutofit/>
          </a:bodyPr>
          <a:lstStyle>
            <a:lvl1pPr lvl="0" algn="r">
              <a:spcBef>
                <a:spcPts val="0"/>
              </a:spcBef>
              <a:spcAft>
                <a:spcPts val="0"/>
              </a:spcAft>
              <a:buClr>
                <a:srgbClr val="1E4D2B"/>
              </a:buClr>
              <a:buSzPts val="20000"/>
              <a:buFont typeface="Inter Medium"/>
              <a:buNone/>
              <a:defRPr sz="200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20000"/>
              <a:buNone/>
              <a:defRPr sz="20000">
                <a:solidFill>
                  <a:srgbClr val="1E4D2B"/>
                </a:solidFill>
              </a:defRPr>
            </a:lvl2pPr>
            <a:lvl3pPr lvl="2">
              <a:spcBef>
                <a:spcPts val="0"/>
              </a:spcBef>
              <a:spcAft>
                <a:spcPts val="0"/>
              </a:spcAft>
              <a:buClr>
                <a:srgbClr val="1E4D2B"/>
              </a:buClr>
              <a:buSzPts val="20000"/>
              <a:buNone/>
              <a:defRPr sz="20000">
                <a:solidFill>
                  <a:srgbClr val="1E4D2B"/>
                </a:solidFill>
              </a:defRPr>
            </a:lvl3pPr>
            <a:lvl4pPr lvl="3">
              <a:spcBef>
                <a:spcPts val="0"/>
              </a:spcBef>
              <a:spcAft>
                <a:spcPts val="0"/>
              </a:spcAft>
              <a:buClr>
                <a:srgbClr val="1E4D2B"/>
              </a:buClr>
              <a:buSzPts val="20000"/>
              <a:buNone/>
              <a:defRPr sz="20000">
                <a:solidFill>
                  <a:srgbClr val="1E4D2B"/>
                </a:solidFill>
              </a:defRPr>
            </a:lvl4pPr>
            <a:lvl5pPr lvl="4">
              <a:spcBef>
                <a:spcPts val="0"/>
              </a:spcBef>
              <a:spcAft>
                <a:spcPts val="0"/>
              </a:spcAft>
              <a:buClr>
                <a:srgbClr val="1E4D2B"/>
              </a:buClr>
              <a:buSzPts val="20000"/>
              <a:buNone/>
              <a:defRPr sz="20000">
                <a:solidFill>
                  <a:srgbClr val="1E4D2B"/>
                </a:solidFill>
              </a:defRPr>
            </a:lvl5pPr>
            <a:lvl6pPr lvl="5">
              <a:spcBef>
                <a:spcPts val="0"/>
              </a:spcBef>
              <a:spcAft>
                <a:spcPts val="0"/>
              </a:spcAft>
              <a:buClr>
                <a:srgbClr val="1E4D2B"/>
              </a:buClr>
              <a:buSzPts val="20000"/>
              <a:buNone/>
              <a:defRPr sz="20000">
                <a:solidFill>
                  <a:srgbClr val="1E4D2B"/>
                </a:solidFill>
              </a:defRPr>
            </a:lvl6pPr>
            <a:lvl7pPr lvl="6">
              <a:spcBef>
                <a:spcPts val="0"/>
              </a:spcBef>
              <a:spcAft>
                <a:spcPts val="0"/>
              </a:spcAft>
              <a:buClr>
                <a:srgbClr val="1E4D2B"/>
              </a:buClr>
              <a:buSzPts val="20000"/>
              <a:buNone/>
              <a:defRPr sz="20000">
                <a:solidFill>
                  <a:srgbClr val="1E4D2B"/>
                </a:solidFill>
              </a:defRPr>
            </a:lvl7pPr>
            <a:lvl8pPr lvl="7">
              <a:spcBef>
                <a:spcPts val="0"/>
              </a:spcBef>
              <a:spcAft>
                <a:spcPts val="0"/>
              </a:spcAft>
              <a:buClr>
                <a:srgbClr val="1E4D2B"/>
              </a:buClr>
              <a:buSzPts val="20000"/>
              <a:buNone/>
              <a:defRPr sz="20000">
                <a:solidFill>
                  <a:srgbClr val="1E4D2B"/>
                </a:solidFill>
              </a:defRPr>
            </a:lvl8pPr>
            <a:lvl9pPr lvl="8">
              <a:spcBef>
                <a:spcPts val="0"/>
              </a:spcBef>
              <a:spcAft>
                <a:spcPts val="0"/>
              </a:spcAft>
              <a:buClr>
                <a:srgbClr val="1E4D2B"/>
              </a:buClr>
              <a:buSzPts val="20000"/>
              <a:buNone/>
              <a:defRPr sz="20000">
                <a:solidFill>
                  <a:srgbClr val="1E4D2B"/>
                </a:solidFill>
              </a:defRPr>
            </a:lvl9pPr>
          </a:lstStyle>
          <a:p>
            <a:endParaRPr/>
          </a:p>
        </p:txBody>
      </p:sp>
      <p:sp>
        <p:nvSpPr>
          <p:cNvPr id="842" name="Google Shape;842;p75"/>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B2DD79"/>
                </a:solidFill>
                <a:latin typeface="Inter Medium"/>
                <a:ea typeface="Inter Medium"/>
                <a:cs typeface="Inter Medium"/>
                <a:sym typeface="Inter Medium"/>
              </a:rPr>
              <a:t>CONFIDENTIAL</a:t>
            </a:r>
            <a:endParaRPr sz="500">
              <a:solidFill>
                <a:srgbClr val="B2DD79"/>
              </a:solidFill>
              <a:latin typeface="Inter Medium"/>
              <a:ea typeface="Inter Medium"/>
              <a:cs typeface="Inter Medium"/>
              <a:sym typeface="Inter Medium"/>
            </a:endParaRPr>
          </a:p>
        </p:txBody>
      </p:sp>
      <p:pic>
        <p:nvPicPr>
          <p:cNvPr id="843" name="Google Shape;843;p75"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
        <p:nvSpPr>
          <p:cNvPr id="844" name="Google Shape;844;p75"/>
          <p:cNvSpPr txBox="1">
            <a:spLocks noGrp="1"/>
          </p:cNvSpPr>
          <p:nvPr>
            <p:ph type="title" idx="2"/>
          </p:nvPr>
        </p:nvSpPr>
        <p:spPr>
          <a:xfrm>
            <a:off x="293525" y="288425"/>
            <a:ext cx="5426400" cy="5109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sp>
        <p:nvSpPr>
          <p:cNvPr id="845" name="Google Shape;845;p75"/>
          <p:cNvSpPr txBox="1">
            <a:spLocks noGrp="1"/>
          </p:cNvSpPr>
          <p:nvPr>
            <p:ph type="subTitle" idx="1"/>
          </p:nvPr>
        </p:nvSpPr>
        <p:spPr>
          <a:xfrm>
            <a:off x="293525" y="901300"/>
            <a:ext cx="5426400" cy="393600"/>
          </a:xfrm>
          <a:prstGeom prst="rect">
            <a:avLst/>
          </a:prstGeom>
        </p:spPr>
        <p:txBody>
          <a:bodyPr spcFirstLastPara="1" wrap="square" lIns="0" tIns="0" rIns="0" bIns="0" anchor="t" anchorCtr="0">
            <a:normAutofit/>
          </a:bodyPr>
          <a:lstStyle>
            <a:lvl1pPr lvl="0">
              <a:spcBef>
                <a:spcPts val="0"/>
              </a:spcBef>
              <a:spcAft>
                <a:spcPts val="0"/>
              </a:spcAft>
              <a:buClr>
                <a:srgbClr val="1E4D2B"/>
              </a:buClr>
              <a:buSzPts val="1600"/>
              <a:buFont typeface="Inter Medium"/>
              <a:buNone/>
              <a:defRPr sz="16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600"/>
              <a:buNone/>
              <a:defRPr sz="1600">
                <a:solidFill>
                  <a:srgbClr val="1E4D2B"/>
                </a:solidFill>
              </a:defRPr>
            </a:lvl2pPr>
            <a:lvl3pPr lvl="2">
              <a:spcBef>
                <a:spcPts val="0"/>
              </a:spcBef>
              <a:spcAft>
                <a:spcPts val="0"/>
              </a:spcAft>
              <a:buClr>
                <a:srgbClr val="1E4D2B"/>
              </a:buClr>
              <a:buSzPts val="1600"/>
              <a:buNone/>
              <a:defRPr sz="1600">
                <a:solidFill>
                  <a:srgbClr val="1E4D2B"/>
                </a:solidFill>
              </a:defRPr>
            </a:lvl3pPr>
            <a:lvl4pPr lvl="3">
              <a:spcBef>
                <a:spcPts val="0"/>
              </a:spcBef>
              <a:spcAft>
                <a:spcPts val="0"/>
              </a:spcAft>
              <a:buClr>
                <a:srgbClr val="1E4D2B"/>
              </a:buClr>
              <a:buSzPts val="1600"/>
              <a:buNone/>
              <a:defRPr sz="1600">
                <a:solidFill>
                  <a:srgbClr val="1E4D2B"/>
                </a:solidFill>
              </a:defRPr>
            </a:lvl4pPr>
            <a:lvl5pPr lvl="4">
              <a:spcBef>
                <a:spcPts val="0"/>
              </a:spcBef>
              <a:spcAft>
                <a:spcPts val="0"/>
              </a:spcAft>
              <a:buClr>
                <a:srgbClr val="1E4D2B"/>
              </a:buClr>
              <a:buSzPts val="1600"/>
              <a:buNone/>
              <a:defRPr sz="1600">
                <a:solidFill>
                  <a:srgbClr val="1E4D2B"/>
                </a:solidFill>
              </a:defRPr>
            </a:lvl5pPr>
            <a:lvl6pPr lvl="5">
              <a:spcBef>
                <a:spcPts val="0"/>
              </a:spcBef>
              <a:spcAft>
                <a:spcPts val="0"/>
              </a:spcAft>
              <a:buClr>
                <a:srgbClr val="1E4D2B"/>
              </a:buClr>
              <a:buSzPts val="1600"/>
              <a:buNone/>
              <a:defRPr sz="1600">
                <a:solidFill>
                  <a:srgbClr val="1E4D2B"/>
                </a:solidFill>
              </a:defRPr>
            </a:lvl6pPr>
            <a:lvl7pPr lvl="6">
              <a:spcBef>
                <a:spcPts val="0"/>
              </a:spcBef>
              <a:spcAft>
                <a:spcPts val="0"/>
              </a:spcAft>
              <a:buClr>
                <a:srgbClr val="1E4D2B"/>
              </a:buClr>
              <a:buSzPts val="1600"/>
              <a:buNone/>
              <a:defRPr sz="1600">
                <a:solidFill>
                  <a:srgbClr val="1E4D2B"/>
                </a:solidFill>
              </a:defRPr>
            </a:lvl7pPr>
            <a:lvl8pPr lvl="7">
              <a:spcBef>
                <a:spcPts val="0"/>
              </a:spcBef>
              <a:spcAft>
                <a:spcPts val="0"/>
              </a:spcAft>
              <a:buClr>
                <a:srgbClr val="1E4D2B"/>
              </a:buClr>
              <a:buSzPts val="1600"/>
              <a:buNone/>
              <a:defRPr sz="1600">
                <a:solidFill>
                  <a:srgbClr val="1E4D2B"/>
                </a:solidFill>
              </a:defRPr>
            </a:lvl8pPr>
            <a:lvl9pPr lvl="8">
              <a:spcBef>
                <a:spcPts val="0"/>
              </a:spcBef>
              <a:spcAft>
                <a:spcPts val="0"/>
              </a:spcAft>
              <a:buClr>
                <a:srgbClr val="1E4D2B"/>
              </a:buClr>
              <a:buSzPts val="1600"/>
              <a:buNone/>
              <a:defRPr sz="1600">
                <a:solidFill>
                  <a:srgbClr val="1E4D2B"/>
                </a:solidFill>
              </a:defRPr>
            </a:lvl9pPr>
          </a:lstStyle>
          <a:p>
            <a:endParaRPr/>
          </a:p>
        </p:txBody>
      </p:sp>
      <p:sp>
        <p:nvSpPr>
          <p:cNvPr id="846" name="Google Shape;846;p75"/>
          <p:cNvSpPr txBox="1">
            <a:spLocks noGrp="1"/>
          </p:cNvSpPr>
          <p:nvPr>
            <p:ph type="body" idx="3"/>
          </p:nvPr>
        </p:nvSpPr>
        <p:spPr>
          <a:xfrm>
            <a:off x="293525" y="1294900"/>
            <a:ext cx="2592900" cy="13446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title 2">
  <p:cSld name="TITLE_1_2">
    <p:bg>
      <p:bgPr>
        <a:solidFill>
          <a:srgbClr val="1E4D2B"/>
        </a:solidFill>
        <a:effectLst/>
      </p:bgPr>
    </p:bg>
    <p:spTree>
      <p:nvGrpSpPr>
        <p:cNvPr id="1" name="Shape 47"/>
        <p:cNvGrpSpPr/>
        <p:nvPr/>
      </p:nvGrpSpPr>
      <p:grpSpPr>
        <a:xfrm>
          <a:off x="0" y="0"/>
          <a:ext cx="0" cy="0"/>
          <a:chOff x="0" y="0"/>
          <a:chExt cx="0" cy="0"/>
        </a:xfrm>
      </p:grpSpPr>
      <p:sp>
        <p:nvSpPr>
          <p:cNvPr id="48" name="Google Shape;48;p9"/>
          <p:cNvSpPr txBox="1">
            <a:spLocks noGrp="1"/>
          </p:cNvSpPr>
          <p:nvPr>
            <p:ph type="ctrTitle"/>
          </p:nvPr>
        </p:nvSpPr>
        <p:spPr>
          <a:xfrm>
            <a:off x="299925" y="260525"/>
            <a:ext cx="3800100" cy="1746300"/>
          </a:xfrm>
          <a:prstGeom prst="rect">
            <a:avLst/>
          </a:prstGeom>
        </p:spPr>
        <p:txBody>
          <a:bodyPr spcFirstLastPara="1" wrap="square" lIns="0" tIns="0" rIns="91425" bIns="91425" anchor="t" anchorCtr="0">
            <a:normAutofit/>
          </a:bodyPr>
          <a:lstStyle>
            <a:lvl1pPr lvl="0">
              <a:lnSpc>
                <a:spcPct val="90000"/>
              </a:lnSpc>
              <a:spcBef>
                <a:spcPts val="0"/>
              </a:spcBef>
              <a:spcAft>
                <a:spcPts val="0"/>
              </a:spcAft>
              <a:buClr>
                <a:schemeClr val="lt1"/>
              </a:buClr>
              <a:buSzPts val="4000"/>
              <a:buFont typeface="Inter SemiBold"/>
              <a:buNone/>
              <a:defRPr sz="4000">
                <a:solidFill>
                  <a:schemeClr val="lt1"/>
                </a:solidFill>
                <a:latin typeface="Inter SemiBold"/>
                <a:ea typeface="Inter SemiBold"/>
                <a:cs typeface="Inter SemiBold"/>
                <a:sym typeface="Inter Semi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49" name="Google Shape;49;p9"/>
          <p:cNvSpPr txBox="1">
            <a:spLocks noGrp="1"/>
          </p:cNvSpPr>
          <p:nvPr>
            <p:ph type="subTitle" idx="1"/>
          </p:nvPr>
        </p:nvSpPr>
        <p:spPr>
          <a:xfrm>
            <a:off x="4721950" y="252525"/>
            <a:ext cx="3723600" cy="393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B2DD79"/>
              </a:buClr>
              <a:buSzPts val="1500"/>
              <a:buFont typeface="Inter SemiBold"/>
              <a:buNone/>
              <a:defRPr sz="1500">
                <a:solidFill>
                  <a:srgbClr val="B2DD79"/>
                </a:solidFill>
                <a:latin typeface="Inter SemiBold"/>
                <a:ea typeface="Inter SemiBold"/>
                <a:cs typeface="Inter SemiBold"/>
                <a:sym typeface="Inter SemiBold"/>
              </a:defRPr>
            </a:lvl1pPr>
            <a:lvl2pPr lvl="1" algn="ctr">
              <a:lnSpc>
                <a:spcPct val="100000"/>
              </a:lnSpc>
              <a:spcBef>
                <a:spcPts val="0"/>
              </a:spcBef>
              <a:spcAft>
                <a:spcPts val="0"/>
              </a:spcAft>
              <a:buSzPts val="1800"/>
              <a:buFont typeface="Inter Medium"/>
              <a:buNone/>
              <a:defRPr sz="1800">
                <a:latin typeface="Inter Medium"/>
                <a:ea typeface="Inter Medium"/>
                <a:cs typeface="Inter Medium"/>
                <a:sym typeface="Inter Medium"/>
              </a:defRPr>
            </a:lvl2pPr>
            <a:lvl3pPr lvl="2" algn="ctr">
              <a:lnSpc>
                <a:spcPct val="100000"/>
              </a:lnSpc>
              <a:spcBef>
                <a:spcPts val="0"/>
              </a:spcBef>
              <a:spcAft>
                <a:spcPts val="0"/>
              </a:spcAft>
              <a:buSzPts val="1800"/>
              <a:buFont typeface="Inter Medium"/>
              <a:buNone/>
              <a:defRPr sz="1800">
                <a:latin typeface="Inter Medium"/>
                <a:ea typeface="Inter Medium"/>
                <a:cs typeface="Inter Medium"/>
                <a:sym typeface="Inter Medium"/>
              </a:defRPr>
            </a:lvl3pPr>
            <a:lvl4pPr lvl="3" algn="ctr">
              <a:lnSpc>
                <a:spcPct val="100000"/>
              </a:lnSpc>
              <a:spcBef>
                <a:spcPts val="0"/>
              </a:spcBef>
              <a:spcAft>
                <a:spcPts val="0"/>
              </a:spcAft>
              <a:buSzPts val="1800"/>
              <a:buFont typeface="Inter Medium"/>
              <a:buNone/>
              <a:defRPr sz="1800">
                <a:latin typeface="Inter Medium"/>
                <a:ea typeface="Inter Medium"/>
                <a:cs typeface="Inter Medium"/>
                <a:sym typeface="Inter Medium"/>
              </a:defRPr>
            </a:lvl4pPr>
            <a:lvl5pPr lvl="4" algn="ctr">
              <a:lnSpc>
                <a:spcPct val="100000"/>
              </a:lnSpc>
              <a:spcBef>
                <a:spcPts val="0"/>
              </a:spcBef>
              <a:spcAft>
                <a:spcPts val="0"/>
              </a:spcAft>
              <a:buSzPts val="1800"/>
              <a:buFont typeface="Inter Medium"/>
              <a:buNone/>
              <a:defRPr sz="1800">
                <a:latin typeface="Inter Medium"/>
                <a:ea typeface="Inter Medium"/>
                <a:cs typeface="Inter Medium"/>
                <a:sym typeface="Inter Medium"/>
              </a:defRPr>
            </a:lvl5pPr>
            <a:lvl6pPr lvl="5" algn="ctr">
              <a:lnSpc>
                <a:spcPct val="100000"/>
              </a:lnSpc>
              <a:spcBef>
                <a:spcPts val="0"/>
              </a:spcBef>
              <a:spcAft>
                <a:spcPts val="0"/>
              </a:spcAft>
              <a:buSzPts val="1800"/>
              <a:buFont typeface="Inter Medium"/>
              <a:buNone/>
              <a:defRPr sz="1800">
                <a:latin typeface="Inter Medium"/>
                <a:ea typeface="Inter Medium"/>
                <a:cs typeface="Inter Medium"/>
                <a:sym typeface="Inter Medium"/>
              </a:defRPr>
            </a:lvl6pPr>
            <a:lvl7pPr lvl="6" algn="ctr">
              <a:lnSpc>
                <a:spcPct val="100000"/>
              </a:lnSpc>
              <a:spcBef>
                <a:spcPts val="0"/>
              </a:spcBef>
              <a:spcAft>
                <a:spcPts val="0"/>
              </a:spcAft>
              <a:buSzPts val="1800"/>
              <a:buFont typeface="Inter Medium"/>
              <a:buNone/>
              <a:defRPr sz="1800">
                <a:latin typeface="Inter Medium"/>
                <a:ea typeface="Inter Medium"/>
                <a:cs typeface="Inter Medium"/>
                <a:sym typeface="Inter Medium"/>
              </a:defRPr>
            </a:lvl7pPr>
            <a:lvl8pPr lvl="7" algn="ctr">
              <a:lnSpc>
                <a:spcPct val="100000"/>
              </a:lnSpc>
              <a:spcBef>
                <a:spcPts val="0"/>
              </a:spcBef>
              <a:spcAft>
                <a:spcPts val="0"/>
              </a:spcAft>
              <a:buSzPts val="1800"/>
              <a:buFont typeface="Inter Medium"/>
              <a:buNone/>
              <a:defRPr sz="1800">
                <a:latin typeface="Inter Medium"/>
                <a:ea typeface="Inter Medium"/>
                <a:cs typeface="Inter Medium"/>
                <a:sym typeface="Inter Medium"/>
              </a:defRPr>
            </a:lvl8pPr>
            <a:lvl9pPr lvl="8" algn="ctr">
              <a:lnSpc>
                <a:spcPct val="100000"/>
              </a:lnSpc>
              <a:spcBef>
                <a:spcPts val="0"/>
              </a:spcBef>
              <a:spcAft>
                <a:spcPts val="0"/>
              </a:spcAft>
              <a:buSzPts val="1800"/>
              <a:buFont typeface="Inter Medium"/>
              <a:buNone/>
              <a:defRPr sz="1800">
                <a:latin typeface="Inter Medium"/>
                <a:ea typeface="Inter Medium"/>
                <a:cs typeface="Inter Medium"/>
                <a:sym typeface="Inter Medium"/>
              </a:defRPr>
            </a:lvl9pPr>
          </a:lstStyle>
          <a:p>
            <a:endParaRPr/>
          </a:p>
        </p:txBody>
      </p:sp>
      <p:sp>
        <p:nvSpPr>
          <p:cNvPr id="50" name="Google Shape;50;p9"/>
          <p:cNvSpPr txBox="1">
            <a:spLocks noGrp="1"/>
          </p:cNvSpPr>
          <p:nvPr>
            <p:ph type="subTitle" idx="2"/>
          </p:nvPr>
        </p:nvSpPr>
        <p:spPr>
          <a:xfrm>
            <a:off x="4721950" y="551302"/>
            <a:ext cx="3723600" cy="792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1pPr>
            <a:lvl2pPr lvl="1" algn="ctr">
              <a:lnSpc>
                <a:spcPct val="100000"/>
              </a:lnSpc>
              <a:spcBef>
                <a:spcPts val="0"/>
              </a:spcBef>
              <a:spcAft>
                <a:spcPts val="0"/>
              </a:spcAft>
              <a:buSzPts val="1200"/>
              <a:buFont typeface="Inter Medium"/>
              <a:buNone/>
              <a:defRPr sz="1200">
                <a:latin typeface="Inter Medium"/>
                <a:ea typeface="Inter Medium"/>
                <a:cs typeface="Inter Medium"/>
                <a:sym typeface="Inter Medium"/>
              </a:defRPr>
            </a:lvl2pPr>
            <a:lvl3pPr lvl="2" algn="ctr">
              <a:lnSpc>
                <a:spcPct val="100000"/>
              </a:lnSpc>
              <a:spcBef>
                <a:spcPts val="0"/>
              </a:spcBef>
              <a:spcAft>
                <a:spcPts val="0"/>
              </a:spcAft>
              <a:buSzPts val="1200"/>
              <a:buFont typeface="Inter Medium"/>
              <a:buNone/>
              <a:defRPr sz="1200">
                <a:latin typeface="Inter Medium"/>
                <a:ea typeface="Inter Medium"/>
                <a:cs typeface="Inter Medium"/>
                <a:sym typeface="Inter Medium"/>
              </a:defRPr>
            </a:lvl3pPr>
            <a:lvl4pPr lvl="3" algn="ctr">
              <a:lnSpc>
                <a:spcPct val="100000"/>
              </a:lnSpc>
              <a:spcBef>
                <a:spcPts val="0"/>
              </a:spcBef>
              <a:spcAft>
                <a:spcPts val="0"/>
              </a:spcAft>
              <a:buSzPts val="1200"/>
              <a:buFont typeface="Inter Medium"/>
              <a:buNone/>
              <a:defRPr sz="1200">
                <a:latin typeface="Inter Medium"/>
                <a:ea typeface="Inter Medium"/>
                <a:cs typeface="Inter Medium"/>
                <a:sym typeface="Inter Medium"/>
              </a:defRPr>
            </a:lvl4pPr>
            <a:lvl5pPr lvl="4" algn="ctr">
              <a:lnSpc>
                <a:spcPct val="100000"/>
              </a:lnSpc>
              <a:spcBef>
                <a:spcPts val="0"/>
              </a:spcBef>
              <a:spcAft>
                <a:spcPts val="0"/>
              </a:spcAft>
              <a:buSzPts val="1200"/>
              <a:buFont typeface="Inter Medium"/>
              <a:buNone/>
              <a:defRPr sz="1200">
                <a:latin typeface="Inter Medium"/>
                <a:ea typeface="Inter Medium"/>
                <a:cs typeface="Inter Medium"/>
                <a:sym typeface="Inter Medium"/>
              </a:defRPr>
            </a:lvl5pPr>
            <a:lvl6pPr lvl="5" algn="ctr">
              <a:lnSpc>
                <a:spcPct val="100000"/>
              </a:lnSpc>
              <a:spcBef>
                <a:spcPts val="0"/>
              </a:spcBef>
              <a:spcAft>
                <a:spcPts val="0"/>
              </a:spcAft>
              <a:buSzPts val="1200"/>
              <a:buFont typeface="Inter Medium"/>
              <a:buNone/>
              <a:defRPr sz="1200">
                <a:latin typeface="Inter Medium"/>
                <a:ea typeface="Inter Medium"/>
                <a:cs typeface="Inter Medium"/>
                <a:sym typeface="Inter Medium"/>
              </a:defRPr>
            </a:lvl6pPr>
            <a:lvl7pPr lvl="6" algn="ctr">
              <a:lnSpc>
                <a:spcPct val="100000"/>
              </a:lnSpc>
              <a:spcBef>
                <a:spcPts val="0"/>
              </a:spcBef>
              <a:spcAft>
                <a:spcPts val="0"/>
              </a:spcAft>
              <a:buSzPts val="1200"/>
              <a:buFont typeface="Inter Medium"/>
              <a:buNone/>
              <a:defRPr sz="1200">
                <a:latin typeface="Inter Medium"/>
                <a:ea typeface="Inter Medium"/>
                <a:cs typeface="Inter Medium"/>
                <a:sym typeface="Inter Medium"/>
              </a:defRPr>
            </a:lvl7pPr>
            <a:lvl8pPr lvl="7" algn="ctr">
              <a:lnSpc>
                <a:spcPct val="100000"/>
              </a:lnSpc>
              <a:spcBef>
                <a:spcPts val="0"/>
              </a:spcBef>
              <a:spcAft>
                <a:spcPts val="0"/>
              </a:spcAft>
              <a:buSzPts val="1200"/>
              <a:buFont typeface="Inter Medium"/>
              <a:buNone/>
              <a:defRPr sz="1200">
                <a:latin typeface="Inter Medium"/>
                <a:ea typeface="Inter Medium"/>
                <a:cs typeface="Inter Medium"/>
                <a:sym typeface="Inter Medium"/>
              </a:defRPr>
            </a:lvl8pPr>
            <a:lvl9pPr lvl="8" algn="ctr">
              <a:lnSpc>
                <a:spcPct val="100000"/>
              </a:lnSpc>
              <a:spcBef>
                <a:spcPts val="0"/>
              </a:spcBef>
              <a:spcAft>
                <a:spcPts val="0"/>
              </a:spcAft>
              <a:buSzPts val="1200"/>
              <a:buFont typeface="Inter Medium"/>
              <a:buNone/>
              <a:defRPr sz="1200">
                <a:latin typeface="Inter Medium"/>
                <a:ea typeface="Inter Medium"/>
                <a:cs typeface="Inter Medium"/>
                <a:sym typeface="Inter Medium"/>
              </a:defRPr>
            </a:lvl9pPr>
          </a:lstStyle>
          <a:p>
            <a:endParaRPr/>
          </a:p>
        </p:txBody>
      </p:sp>
      <p:cxnSp>
        <p:nvCxnSpPr>
          <p:cNvPr id="51" name="Google Shape;51;p9"/>
          <p:cNvCxnSpPr/>
          <p:nvPr/>
        </p:nvCxnSpPr>
        <p:spPr>
          <a:xfrm>
            <a:off x="4572000" y="260525"/>
            <a:ext cx="0" cy="4545900"/>
          </a:xfrm>
          <a:prstGeom prst="straightConnector1">
            <a:avLst/>
          </a:prstGeom>
          <a:noFill/>
          <a:ln w="9525" cap="flat" cmpd="sng">
            <a:solidFill>
              <a:srgbClr val="FFFFFF"/>
            </a:solidFill>
            <a:prstDash val="solid"/>
            <a:round/>
            <a:headEnd type="none" w="med" len="med"/>
            <a:tailEnd type="none" w="med" len="med"/>
          </a:ln>
        </p:spPr>
      </p:cxnSp>
      <p:sp>
        <p:nvSpPr>
          <p:cNvPr id="52" name="Google Shape;52;p9"/>
          <p:cNvSpPr txBox="1">
            <a:spLocks noGrp="1"/>
          </p:cNvSpPr>
          <p:nvPr>
            <p:ph type="subTitle" idx="3"/>
          </p:nvPr>
        </p:nvSpPr>
        <p:spPr>
          <a:xfrm>
            <a:off x="4721950" y="2888312"/>
            <a:ext cx="3686100" cy="393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rgbClr val="B2DD79"/>
              </a:buClr>
              <a:buSzPts val="1500"/>
              <a:buFont typeface="Inter SemiBold"/>
              <a:buNone/>
              <a:defRPr sz="1500">
                <a:solidFill>
                  <a:srgbClr val="B2DD79"/>
                </a:solidFill>
                <a:latin typeface="Inter SemiBold"/>
                <a:ea typeface="Inter SemiBold"/>
                <a:cs typeface="Inter SemiBold"/>
                <a:sym typeface="Inter SemiBold"/>
              </a:defRPr>
            </a:lvl1pPr>
            <a:lvl2pPr lvl="1" algn="ctr">
              <a:lnSpc>
                <a:spcPct val="100000"/>
              </a:lnSpc>
              <a:spcBef>
                <a:spcPts val="0"/>
              </a:spcBef>
              <a:spcAft>
                <a:spcPts val="0"/>
              </a:spcAft>
              <a:buSzPts val="1800"/>
              <a:buFont typeface="Inter Medium"/>
              <a:buNone/>
              <a:defRPr sz="1800">
                <a:latin typeface="Inter Medium"/>
                <a:ea typeface="Inter Medium"/>
                <a:cs typeface="Inter Medium"/>
                <a:sym typeface="Inter Medium"/>
              </a:defRPr>
            </a:lvl2pPr>
            <a:lvl3pPr lvl="2" algn="ctr">
              <a:lnSpc>
                <a:spcPct val="100000"/>
              </a:lnSpc>
              <a:spcBef>
                <a:spcPts val="0"/>
              </a:spcBef>
              <a:spcAft>
                <a:spcPts val="0"/>
              </a:spcAft>
              <a:buSzPts val="1800"/>
              <a:buFont typeface="Inter Medium"/>
              <a:buNone/>
              <a:defRPr sz="1800">
                <a:latin typeface="Inter Medium"/>
                <a:ea typeface="Inter Medium"/>
                <a:cs typeface="Inter Medium"/>
                <a:sym typeface="Inter Medium"/>
              </a:defRPr>
            </a:lvl3pPr>
            <a:lvl4pPr lvl="3" algn="ctr">
              <a:lnSpc>
                <a:spcPct val="100000"/>
              </a:lnSpc>
              <a:spcBef>
                <a:spcPts val="0"/>
              </a:spcBef>
              <a:spcAft>
                <a:spcPts val="0"/>
              </a:spcAft>
              <a:buSzPts val="1800"/>
              <a:buFont typeface="Inter Medium"/>
              <a:buNone/>
              <a:defRPr sz="1800">
                <a:latin typeface="Inter Medium"/>
                <a:ea typeface="Inter Medium"/>
                <a:cs typeface="Inter Medium"/>
                <a:sym typeface="Inter Medium"/>
              </a:defRPr>
            </a:lvl4pPr>
            <a:lvl5pPr lvl="4" algn="ctr">
              <a:lnSpc>
                <a:spcPct val="100000"/>
              </a:lnSpc>
              <a:spcBef>
                <a:spcPts val="0"/>
              </a:spcBef>
              <a:spcAft>
                <a:spcPts val="0"/>
              </a:spcAft>
              <a:buSzPts val="1800"/>
              <a:buFont typeface="Inter Medium"/>
              <a:buNone/>
              <a:defRPr sz="1800">
                <a:latin typeface="Inter Medium"/>
                <a:ea typeface="Inter Medium"/>
                <a:cs typeface="Inter Medium"/>
                <a:sym typeface="Inter Medium"/>
              </a:defRPr>
            </a:lvl5pPr>
            <a:lvl6pPr lvl="5" algn="ctr">
              <a:lnSpc>
                <a:spcPct val="100000"/>
              </a:lnSpc>
              <a:spcBef>
                <a:spcPts val="0"/>
              </a:spcBef>
              <a:spcAft>
                <a:spcPts val="0"/>
              </a:spcAft>
              <a:buSzPts val="1800"/>
              <a:buFont typeface="Inter Medium"/>
              <a:buNone/>
              <a:defRPr sz="1800">
                <a:latin typeface="Inter Medium"/>
                <a:ea typeface="Inter Medium"/>
                <a:cs typeface="Inter Medium"/>
                <a:sym typeface="Inter Medium"/>
              </a:defRPr>
            </a:lvl6pPr>
            <a:lvl7pPr lvl="6" algn="ctr">
              <a:lnSpc>
                <a:spcPct val="100000"/>
              </a:lnSpc>
              <a:spcBef>
                <a:spcPts val="0"/>
              </a:spcBef>
              <a:spcAft>
                <a:spcPts val="0"/>
              </a:spcAft>
              <a:buSzPts val="1800"/>
              <a:buFont typeface="Inter Medium"/>
              <a:buNone/>
              <a:defRPr sz="1800">
                <a:latin typeface="Inter Medium"/>
                <a:ea typeface="Inter Medium"/>
                <a:cs typeface="Inter Medium"/>
                <a:sym typeface="Inter Medium"/>
              </a:defRPr>
            </a:lvl7pPr>
            <a:lvl8pPr lvl="7" algn="ctr">
              <a:lnSpc>
                <a:spcPct val="100000"/>
              </a:lnSpc>
              <a:spcBef>
                <a:spcPts val="0"/>
              </a:spcBef>
              <a:spcAft>
                <a:spcPts val="0"/>
              </a:spcAft>
              <a:buSzPts val="1800"/>
              <a:buFont typeface="Inter Medium"/>
              <a:buNone/>
              <a:defRPr sz="1800">
                <a:latin typeface="Inter Medium"/>
                <a:ea typeface="Inter Medium"/>
                <a:cs typeface="Inter Medium"/>
                <a:sym typeface="Inter Medium"/>
              </a:defRPr>
            </a:lvl8pPr>
            <a:lvl9pPr lvl="8" algn="ctr">
              <a:lnSpc>
                <a:spcPct val="100000"/>
              </a:lnSpc>
              <a:spcBef>
                <a:spcPts val="0"/>
              </a:spcBef>
              <a:spcAft>
                <a:spcPts val="0"/>
              </a:spcAft>
              <a:buSzPts val="1800"/>
              <a:buFont typeface="Inter Medium"/>
              <a:buNone/>
              <a:defRPr sz="1800">
                <a:latin typeface="Inter Medium"/>
                <a:ea typeface="Inter Medium"/>
                <a:cs typeface="Inter Medium"/>
                <a:sym typeface="Inter Medium"/>
              </a:defRPr>
            </a:lvl9pPr>
          </a:lstStyle>
          <a:p>
            <a:endParaRPr/>
          </a:p>
        </p:txBody>
      </p:sp>
      <p:sp>
        <p:nvSpPr>
          <p:cNvPr id="53" name="Google Shape;53;p9"/>
          <p:cNvSpPr txBox="1">
            <a:spLocks noGrp="1"/>
          </p:cNvSpPr>
          <p:nvPr>
            <p:ph type="subTitle" idx="4"/>
          </p:nvPr>
        </p:nvSpPr>
        <p:spPr>
          <a:xfrm>
            <a:off x="4721950" y="3187089"/>
            <a:ext cx="3686100" cy="792600"/>
          </a:xfrm>
          <a:prstGeom prst="rect">
            <a:avLst/>
          </a:prstGeom>
        </p:spPr>
        <p:txBody>
          <a:bodyPr spcFirstLastPara="1" wrap="square" lIns="0" tIns="0" rIns="91425" bIns="0" anchor="t" anchorCtr="0">
            <a:normAutofit/>
          </a:bodyPr>
          <a:lstStyle>
            <a:lvl1pPr lvl="0">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1pPr>
            <a:lvl2pPr lvl="1" algn="ctr">
              <a:lnSpc>
                <a:spcPct val="100000"/>
              </a:lnSpc>
              <a:spcBef>
                <a:spcPts val="0"/>
              </a:spcBef>
              <a:spcAft>
                <a:spcPts val="0"/>
              </a:spcAft>
              <a:buSzPts val="1200"/>
              <a:buFont typeface="Inter Medium"/>
              <a:buNone/>
              <a:defRPr sz="1200">
                <a:latin typeface="Inter Medium"/>
                <a:ea typeface="Inter Medium"/>
                <a:cs typeface="Inter Medium"/>
                <a:sym typeface="Inter Medium"/>
              </a:defRPr>
            </a:lvl2pPr>
            <a:lvl3pPr lvl="2" algn="ctr">
              <a:lnSpc>
                <a:spcPct val="100000"/>
              </a:lnSpc>
              <a:spcBef>
                <a:spcPts val="0"/>
              </a:spcBef>
              <a:spcAft>
                <a:spcPts val="0"/>
              </a:spcAft>
              <a:buSzPts val="1200"/>
              <a:buFont typeface="Inter Medium"/>
              <a:buNone/>
              <a:defRPr sz="1200">
                <a:latin typeface="Inter Medium"/>
                <a:ea typeface="Inter Medium"/>
                <a:cs typeface="Inter Medium"/>
                <a:sym typeface="Inter Medium"/>
              </a:defRPr>
            </a:lvl3pPr>
            <a:lvl4pPr lvl="3" algn="ctr">
              <a:lnSpc>
                <a:spcPct val="100000"/>
              </a:lnSpc>
              <a:spcBef>
                <a:spcPts val="0"/>
              </a:spcBef>
              <a:spcAft>
                <a:spcPts val="0"/>
              </a:spcAft>
              <a:buSzPts val="1200"/>
              <a:buFont typeface="Inter Medium"/>
              <a:buNone/>
              <a:defRPr sz="1200">
                <a:latin typeface="Inter Medium"/>
                <a:ea typeface="Inter Medium"/>
                <a:cs typeface="Inter Medium"/>
                <a:sym typeface="Inter Medium"/>
              </a:defRPr>
            </a:lvl4pPr>
            <a:lvl5pPr lvl="4" algn="ctr">
              <a:lnSpc>
                <a:spcPct val="100000"/>
              </a:lnSpc>
              <a:spcBef>
                <a:spcPts val="0"/>
              </a:spcBef>
              <a:spcAft>
                <a:spcPts val="0"/>
              </a:spcAft>
              <a:buSzPts val="1200"/>
              <a:buFont typeface="Inter Medium"/>
              <a:buNone/>
              <a:defRPr sz="1200">
                <a:latin typeface="Inter Medium"/>
                <a:ea typeface="Inter Medium"/>
                <a:cs typeface="Inter Medium"/>
                <a:sym typeface="Inter Medium"/>
              </a:defRPr>
            </a:lvl5pPr>
            <a:lvl6pPr lvl="5" algn="ctr">
              <a:lnSpc>
                <a:spcPct val="100000"/>
              </a:lnSpc>
              <a:spcBef>
                <a:spcPts val="0"/>
              </a:spcBef>
              <a:spcAft>
                <a:spcPts val="0"/>
              </a:spcAft>
              <a:buSzPts val="1200"/>
              <a:buFont typeface="Inter Medium"/>
              <a:buNone/>
              <a:defRPr sz="1200">
                <a:latin typeface="Inter Medium"/>
                <a:ea typeface="Inter Medium"/>
                <a:cs typeface="Inter Medium"/>
                <a:sym typeface="Inter Medium"/>
              </a:defRPr>
            </a:lvl6pPr>
            <a:lvl7pPr lvl="6" algn="ctr">
              <a:lnSpc>
                <a:spcPct val="100000"/>
              </a:lnSpc>
              <a:spcBef>
                <a:spcPts val="0"/>
              </a:spcBef>
              <a:spcAft>
                <a:spcPts val="0"/>
              </a:spcAft>
              <a:buSzPts val="1200"/>
              <a:buFont typeface="Inter Medium"/>
              <a:buNone/>
              <a:defRPr sz="1200">
                <a:latin typeface="Inter Medium"/>
                <a:ea typeface="Inter Medium"/>
                <a:cs typeface="Inter Medium"/>
                <a:sym typeface="Inter Medium"/>
              </a:defRPr>
            </a:lvl7pPr>
            <a:lvl8pPr lvl="7" algn="ctr">
              <a:lnSpc>
                <a:spcPct val="100000"/>
              </a:lnSpc>
              <a:spcBef>
                <a:spcPts val="0"/>
              </a:spcBef>
              <a:spcAft>
                <a:spcPts val="0"/>
              </a:spcAft>
              <a:buSzPts val="1200"/>
              <a:buFont typeface="Inter Medium"/>
              <a:buNone/>
              <a:defRPr sz="1200">
                <a:latin typeface="Inter Medium"/>
                <a:ea typeface="Inter Medium"/>
                <a:cs typeface="Inter Medium"/>
                <a:sym typeface="Inter Medium"/>
              </a:defRPr>
            </a:lvl8pPr>
            <a:lvl9pPr lvl="8" algn="ctr">
              <a:lnSpc>
                <a:spcPct val="100000"/>
              </a:lnSpc>
              <a:spcBef>
                <a:spcPts val="0"/>
              </a:spcBef>
              <a:spcAft>
                <a:spcPts val="0"/>
              </a:spcAft>
              <a:buSzPts val="1200"/>
              <a:buFont typeface="Inter Medium"/>
              <a:buNone/>
              <a:defRPr sz="1200">
                <a:latin typeface="Inter Medium"/>
                <a:ea typeface="Inter Medium"/>
                <a:cs typeface="Inter Medium"/>
                <a:sym typeface="Inter Medium"/>
              </a:defRPr>
            </a:lvl9pPr>
          </a:lstStyle>
          <a:p>
            <a:endParaRPr/>
          </a:p>
        </p:txBody>
      </p:sp>
      <p:cxnSp>
        <p:nvCxnSpPr>
          <p:cNvPr id="54" name="Google Shape;54;p9"/>
          <p:cNvCxnSpPr/>
          <p:nvPr/>
        </p:nvCxnSpPr>
        <p:spPr>
          <a:xfrm>
            <a:off x="4567400" y="2735325"/>
            <a:ext cx="4299300" cy="0"/>
          </a:xfrm>
          <a:prstGeom prst="straightConnector1">
            <a:avLst/>
          </a:prstGeom>
          <a:noFill/>
          <a:ln w="9525" cap="flat" cmpd="sng">
            <a:solidFill>
              <a:schemeClr val="lt1"/>
            </a:solidFill>
            <a:prstDash val="solid"/>
            <a:round/>
            <a:headEnd type="none" w="med" len="med"/>
            <a:tailEnd type="none" w="med" len="med"/>
          </a:ln>
        </p:spPr>
      </p:cxnSp>
      <p:sp>
        <p:nvSpPr>
          <p:cNvPr id="55" name="Google Shape;55;p9"/>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77A45A"/>
                </a:solidFill>
                <a:latin typeface="Inter Medium"/>
                <a:ea typeface="Inter Medium"/>
                <a:cs typeface="Inter Medium"/>
                <a:sym typeface="Inter Medium"/>
              </a:rPr>
              <a:t>CONFIDENTIAL</a:t>
            </a:r>
            <a:endParaRPr sz="500">
              <a:solidFill>
                <a:srgbClr val="77A45A"/>
              </a:solidFill>
              <a:latin typeface="Inter Medium"/>
              <a:ea typeface="Inter Medium"/>
              <a:cs typeface="Inter Medium"/>
              <a:sym typeface="Inter Medium"/>
            </a:endParaRPr>
          </a:p>
        </p:txBody>
      </p:sp>
      <p:pic>
        <p:nvPicPr>
          <p:cNvPr id="56" name="Google Shape;56;p9" title="Copy of style=primary, Color=White.png"/>
          <p:cNvPicPr preferRelativeResize="0"/>
          <p:nvPr/>
        </p:nvPicPr>
        <p:blipFill>
          <a:blip r:embed="rId2">
            <a:alphaModFix amt="10000"/>
          </a:blip>
          <a:stretch>
            <a:fillRect/>
          </a:stretch>
        </p:blipFill>
        <p:spPr>
          <a:xfrm>
            <a:off x="299925" y="4639875"/>
            <a:ext cx="484125" cy="181025"/>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tats 5">
  <p:cSld name="TITLE_AND_BODY_2_1_1_1_1_1_1_1_1_1_1_1_1_1_1_1_1_1_1_1_1_1_1_1_1_1_1_1_1_1_1_1_1_1_2">
    <p:bg>
      <p:bgPr>
        <a:solidFill>
          <a:srgbClr val="1E4D2B"/>
        </a:solidFill>
        <a:effectLst/>
      </p:bgPr>
    </p:bg>
    <p:spTree>
      <p:nvGrpSpPr>
        <p:cNvPr id="1" name="Shape 847"/>
        <p:cNvGrpSpPr/>
        <p:nvPr/>
      </p:nvGrpSpPr>
      <p:grpSpPr>
        <a:xfrm>
          <a:off x="0" y="0"/>
          <a:ext cx="0" cy="0"/>
          <a:chOff x="0" y="0"/>
          <a:chExt cx="0" cy="0"/>
        </a:xfrm>
      </p:grpSpPr>
      <p:sp>
        <p:nvSpPr>
          <p:cNvPr id="848" name="Google Shape;848;p76"/>
          <p:cNvSpPr txBox="1">
            <a:spLocks noGrp="1"/>
          </p:cNvSpPr>
          <p:nvPr>
            <p:ph type="title"/>
          </p:nvPr>
        </p:nvSpPr>
        <p:spPr>
          <a:xfrm>
            <a:off x="2547650" y="2352550"/>
            <a:ext cx="6427500" cy="2683800"/>
          </a:xfrm>
          <a:prstGeom prst="rect">
            <a:avLst/>
          </a:prstGeom>
        </p:spPr>
        <p:txBody>
          <a:bodyPr spcFirstLastPara="1" wrap="square" lIns="0" tIns="0" rIns="0" bIns="0" anchor="t" anchorCtr="0">
            <a:normAutofit/>
          </a:bodyPr>
          <a:lstStyle>
            <a:lvl1pPr lvl="0" algn="r">
              <a:spcBef>
                <a:spcPts val="0"/>
              </a:spcBef>
              <a:spcAft>
                <a:spcPts val="0"/>
              </a:spcAft>
              <a:buClr>
                <a:schemeClr val="lt1"/>
              </a:buClr>
              <a:buSzPts val="20000"/>
              <a:buFont typeface="Inter Medium"/>
              <a:buNone/>
              <a:defRPr sz="20000">
                <a:solidFill>
                  <a:schemeClr val="lt1"/>
                </a:solidFill>
                <a:latin typeface="Inter Medium"/>
                <a:ea typeface="Inter Medium"/>
                <a:cs typeface="Inter Medium"/>
                <a:sym typeface="Inter Medium"/>
              </a:defRPr>
            </a:lvl1pPr>
            <a:lvl2pPr lvl="1">
              <a:spcBef>
                <a:spcPts val="0"/>
              </a:spcBef>
              <a:spcAft>
                <a:spcPts val="0"/>
              </a:spcAft>
              <a:buClr>
                <a:schemeClr val="lt1"/>
              </a:buClr>
              <a:buSzPts val="20000"/>
              <a:buNone/>
              <a:defRPr sz="20000">
                <a:solidFill>
                  <a:schemeClr val="lt1"/>
                </a:solidFill>
              </a:defRPr>
            </a:lvl2pPr>
            <a:lvl3pPr lvl="2">
              <a:spcBef>
                <a:spcPts val="0"/>
              </a:spcBef>
              <a:spcAft>
                <a:spcPts val="0"/>
              </a:spcAft>
              <a:buClr>
                <a:schemeClr val="lt1"/>
              </a:buClr>
              <a:buSzPts val="20000"/>
              <a:buNone/>
              <a:defRPr sz="20000">
                <a:solidFill>
                  <a:schemeClr val="lt1"/>
                </a:solidFill>
              </a:defRPr>
            </a:lvl3pPr>
            <a:lvl4pPr lvl="3">
              <a:spcBef>
                <a:spcPts val="0"/>
              </a:spcBef>
              <a:spcAft>
                <a:spcPts val="0"/>
              </a:spcAft>
              <a:buClr>
                <a:schemeClr val="lt1"/>
              </a:buClr>
              <a:buSzPts val="20000"/>
              <a:buNone/>
              <a:defRPr sz="20000">
                <a:solidFill>
                  <a:schemeClr val="lt1"/>
                </a:solidFill>
              </a:defRPr>
            </a:lvl4pPr>
            <a:lvl5pPr lvl="4">
              <a:spcBef>
                <a:spcPts val="0"/>
              </a:spcBef>
              <a:spcAft>
                <a:spcPts val="0"/>
              </a:spcAft>
              <a:buClr>
                <a:schemeClr val="lt1"/>
              </a:buClr>
              <a:buSzPts val="20000"/>
              <a:buNone/>
              <a:defRPr sz="20000">
                <a:solidFill>
                  <a:schemeClr val="lt1"/>
                </a:solidFill>
              </a:defRPr>
            </a:lvl5pPr>
            <a:lvl6pPr lvl="5">
              <a:spcBef>
                <a:spcPts val="0"/>
              </a:spcBef>
              <a:spcAft>
                <a:spcPts val="0"/>
              </a:spcAft>
              <a:buClr>
                <a:schemeClr val="lt1"/>
              </a:buClr>
              <a:buSzPts val="20000"/>
              <a:buNone/>
              <a:defRPr sz="20000">
                <a:solidFill>
                  <a:schemeClr val="lt1"/>
                </a:solidFill>
              </a:defRPr>
            </a:lvl6pPr>
            <a:lvl7pPr lvl="6">
              <a:spcBef>
                <a:spcPts val="0"/>
              </a:spcBef>
              <a:spcAft>
                <a:spcPts val="0"/>
              </a:spcAft>
              <a:buClr>
                <a:schemeClr val="lt1"/>
              </a:buClr>
              <a:buSzPts val="20000"/>
              <a:buNone/>
              <a:defRPr sz="20000">
                <a:solidFill>
                  <a:schemeClr val="lt1"/>
                </a:solidFill>
              </a:defRPr>
            </a:lvl7pPr>
            <a:lvl8pPr lvl="7">
              <a:spcBef>
                <a:spcPts val="0"/>
              </a:spcBef>
              <a:spcAft>
                <a:spcPts val="0"/>
              </a:spcAft>
              <a:buClr>
                <a:schemeClr val="lt1"/>
              </a:buClr>
              <a:buSzPts val="20000"/>
              <a:buNone/>
              <a:defRPr sz="20000">
                <a:solidFill>
                  <a:schemeClr val="lt1"/>
                </a:solidFill>
              </a:defRPr>
            </a:lvl8pPr>
            <a:lvl9pPr lvl="8">
              <a:spcBef>
                <a:spcPts val="0"/>
              </a:spcBef>
              <a:spcAft>
                <a:spcPts val="0"/>
              </a:spcAft>
              <a:buClr>
                <a:schemeClr val="lt1"/>
              </a:buClr>
              <a:buSzPts val="20000"/>
              <a:buNone/>
              <a:defRPr sz="20000">
                <a:solidFill>
                  <a:schemeClr val="lt1"/>
                </a:solidFill>
              </a:defRPr>
            </a:lvl9pPr>
          </a:lstStyle>
          <a:p>
            <a:endParaRPr/>
          </a:p>
        </p:txBody>
      </p:sp>
      <p:sp>
        <p:nvSpPr>
          <p:cNvPr id="849" name="Google Shape;849;p76"/>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77A45A"/>
                </a:solidFill>
                <a:latin typeface="Inter Medium"/>
                <a:ea typeface="Inter Medium"/>
                <a:cs typeface="Inter Medium"/>
                <a:sym typeface="Inter Medium"/>
              </a:rPr>
              <a:t>CONFIDENTIAL</a:t>
            </a:r>
            <a:endParaRPr sz="500">
              <a:solidFill>
                <a:srgbClr val="77A45A"/>
              </a:solidFill>
              <a:latin typeface="Inter Medium"/>
              <a:ea typeface="Inter Medium"/>
              <a:cs typeface="Inter Medium"/>
              <a:sym typeface="Inter Medium"/>
            </a:endParaRPr>
          </a:p>
        </p:txBody>
      </p:sp>
      <p:pic>
        <p:nvPicPr>
          <p:cNvPr id="850" name="Google Shape;850;p76" title="Copy of style=primary, Color=White.png"/>
          <p:cNvPicPr preferRelativeResize="0"/>
          <p:nvPr/>
        </p:nvPicPr>
        <p:blipFill>
          <a:blip r:embed="rId2">
            <a:alphaModFix amt="10000"/>
          </a:blip>
          <a:stretch>
            <a:fillRect/>
          </a:stretch>
        </p:blipFill>
        <p:spPr>
          <a:xfrm>
            <a:off x="299925" y="4639875"/>
            <a:ext cx="484125" cy="181025"/>
          </a:xfrm>
          <a:prstGeom prst="rect">
            <a:avLst/>
          </a:prstGeom>
          <a:noFill/>
          <a:ln>
            <a:noFill/>
          </a:ln>
        </p:spPr>
      </p:pic>
      <p:sp>
        <p:nvSpPr>
          <p:cNvPr id="851" name="Google Shape;851;p76"/>
          <p:cNvSpPr txBox="1">
            <a:spLocks noGrp="1"/>
          </p:cNvSpPr>
          <p:nvPr>
            <p:ph type="title" idx="2"/>
          </p:nvPr>
        </p:nvSpPr>
        <p:spPr>
          <a:xfrm>
            <a:off x="293525" y="288425"/>
            <a:ext cx="5426400" cy="510900"/>
          </a:xfrm>
          <a:prstGeom prst="rect">
            <a:avLst/>
          </a:prstGeom>
        </p:spPr>
        <p:txBody>
          <a:bodyPr spcFirstLastPara="1" wrap="square" lIns="0" tIns="0" rIns="91425" bIns="91425" anchor="t" anchorCtr="0">
            <a:normAutofit/>
          </a:bodyPr>
          <a:lstStyle>
            <a:lvl1pPr lvl="0">
              <a:spcBef>
                <a:spcPts val="0"/>
              </a:spcBef>
              <a:spcAft>
                <a:spcPts val="0"/>
              </a:spcAft>
              <a:buClr>
                <a:schemeClr val="lt1"/>
              </a:buClr>
              <a:buSzPts val="2400"/>
              <a:buFont typeface="Inter SemiBold"/>
              <a:buNone/>
              <a:defRPr sz="2400">
                <a:solidFill>
                  <a:schemeClr val="lt1"/>
                </a:solidFill>
                <a:latin typeface="Inter SemiBold"/>
                <a:ea typeface="Inter SemiBold"/>
                <a:cs typeface="Inter SemiBold"/>
                <a:sym typeface="Inter SemiBold"/>
              </a:defRPr>
            </a:lvl1pPr>
            <a:lvl2pPr lvl="1" algn="ctr">
              <a:spcBef>
                <a:spcPts val="0"/>
              </a:spcBef>
              <a:spcAft>
                <a:spcPts val="0"/>
              </a:spcAft>
              <a:buClr>
                <a:schemeClr val="lt1"/>
              </a:buClr>
              <a:buSzPts val="2400"/>
              <a:buNone/>
              <a:defRPr sz="2400">
                <a:solidFill>
                  <a:schemeClr val="lt1"/>
                </a:solidFill>
              </a:defRPr>
            </a:lvl2pPr>
            <a:lvl3pPr lvl="2" algn="ctr">
              <a:spcBef>
                <a:spcPts val="0"/>
              </a:spcBef>
              <a:spcAft>
                <a:spcPts val="0"/>
              </a:spcAft>
              <a:buClr>
                <a:schemeClr val="lt1"/>
              </a:buClr>
              <a:buSzPts val="2400"/>
              <a:buNone/>
              <a:defRPr sz="2400">
                <a:solidFill>
                  <a:schemeClr val="lt1"/>
                </a:solidFill>
              </a:defRPr>
            </a:lvl3pPr>
            <a:lvl4pPr lvl="3" algn="ctr">
              <a:spcBef>
                <a:spcPts val="0"/>
              </a:spcBef>
              <a:spcAft>
                <a:spcPts val="0"/>
              </a:spcAft>
              <a:buClr>
                <a:schemeClr val="lt1"/>
              </a:buClr>
              <a:buSzPts val="2400"/>
              <a:buNone/>
              <a:defRPr sz="2400">
                <a:solidFill>
                  <a:schemeClr val="lt1"/>
                </a:solidFill>
              </a:defRPr>
            </a:lvl4pPr>
            <a:lvl5pPr lvl="4" algn="ctr">
              <a:spcBef>
                <a:spcPts val="0"/>
              </a:spcBef>
              <a:spcAft>
                <a:spcPts val="0"/>
              </a:spcAft>
              <a:buClr>
                <a:schemeClr val="lt1"/>
              </a:buClr>
              <a:buSzPts val="2400"/>
              <a:buNone/>
              <a:defRPr sz="2400">
                <a:solidFill>
                  <a:schemeClr val="lt1"/>
                </a:solidFill>
              </a:defRPr>
            </a:lvl5pPr>
            <a:lvl6pPr lvl="5" algn="ctr">
              <a:spcBef>
                <a:spcPts val="0"/>
              </a:spcBef>
              <a:spcAft>
                <a:spcPts val="0"/>
              </a:spcAft>
              <a:buClr>
                <a:schemeClr val="lt1"/>
              </a:buClr>
              <a:buSzPts val="2400"/>
              <a:buNone/>
              <a:defRPr sz="2400">
                <a:solidFill>
                  <a:schemeClr val="lt1"/>
                </a:solidFill>
              </a:defRPr>
            </a:lvl6pPr>
            <a:lvl7pPr lvl="6" algn="ctr">
              <a:spcBef>
                <a:spcPts val="0"/>
              </a:spcBef>
              <a:spcAft>
                <a:spcPts val="0"/>
              </a:spcAft>
              <a:buClr>
                <a:schemeClr val="lt1"/>
              </a:buClr>
              <a:buSzPts val="2400"/>
              <a:buNone/>
              <a:defRPr sz="2400">
                <a:solidFill>
                  <a:schemeClr val="lt1"/>
                </a:solidFill>
              </a:defRPr>
            </a:lvl7pPr>
            <a:lvl8pPr lvl="7" algn="ctr">
              <a:spcBef>
                <a:spcPts val="0"/>
              </a:spcBef>
              <a:spcAft>
                <a:spcPts val="0"/>
              </a:spcAft>
              <a:buClr>
                <a:schemeClr val="lt1"/>
              </a:buClr>
              <a:buSzPts val="2400"/>
              <a:buNone/>
              <a:defRPr sz="2400">
                <a:solidFill>
                  <a:schemeClr val="lt1"/>
                </a:solidFill>
              </a:defRPr>
            </a:lvl8pPr>
            <a:lvl9pPr lvl="8" algn="ctr">
              <a:spcBef>
                <a:spcPts val="0"/>
              </a:spcBef>
              <a:spcAft>
                <a:spcPts val="0"/>
              </a:spcAft>
              <a:buClr>
                <a:schemeClr val="lt1"/>
              </a:buClr>
              <a:buSzPts val="2400"/>
              <a:buNone/>
              <a:defRPr sz="2400">
                <a:solidFill>
                  <a:schemeClr val="lt1"/>
                </a:solidFill>
              </a:defRPr>
            </a:lvl9pPr>
          </a:lstStyle>
          <a:p>
            <a:endParaRPr/>
          </a:p>
        </p:txBody>
      </p:sp>
      <p:sp>
        <p:nvSpPr>
          <p:cNvPr id="852" name="Google Shape;852;p76"/>
          <p:cNvSpPr txBox="1">
            <a:spLocks noGrp="1"/>
          </p:cNvSpPr>
          <p:nvPr>
            <p:ph type="subTitle" idx="1"/>
          </p:nvPr>
        </p:nvSpPr>
        <p:spPr>
          <a:xfrm>
            <a:off x="293525" y="901300"/>
            <a:ext cx="5426400" cy="393600"/>
          </a:xfrm>
          <a:prstGeom prst="rect">
            <a:avLst/>
          </a:prstGeom>
        </p:spPr>
        <p:txBody>
          <a:bodyPr spcFirstLastPara="1" wrap="square" lIns="0" tIns="0" rIns="0" bIns="0" anchor="t" anchorCtr="0">
            <a:normAutofit/>
          </a:bodyPr>
          <a:lstStyle>
            <a:lvl1pPr lvl="0">
              <a:spcBef>
                <a:spcPts val="0"/>
              </a:spcBef>
              <a:spcAft>
                <a:spcPts val="0"/>
              </a:spcAft>
              <a:buClr>
                <a:srgbClr val="B2DD79"/>
              </a:buClr>
              <a:buSzPts val="1600"/>
              <a:buFont typeface="Inter Medium"/>
              <a:buNone/>
              <a:defRPr sz="1600">
                <a:solidFill>
                  <a:srgbClr val="B2DD79"/>
                </a:solidFill>
                <a:latin typeface="Inter Medium"/>
                <a:ea typeface="Inter Medium"/>
                <a:cs typeface="Inter Medium"/>
                <a:sym typeface="Inter Medium"/>
              </a:defRPr>
            </a:lvl1pPr>
            <a:lvl2pPr lvl="1">
              <a:spcBef>
                <a:spcPts val="0"/>
              </a:spcBef>
              <a:spcAft>
                <a:spcPts val="0"/>
              </a:spcAft>
              <a:buClr>
                <a:schemeClr val="lt1"/>
              </a:buClr>
              <a:buSzPts val="1600"/>
              <a:buNone/>
              <a:defRPr sz="1600">
                <a:solidFill>
                  <a:schemeClr val="lt1"/>
                </a:solidFill>
              </a:defRPr>
            </a:lvl2pPr>
            <a:lvl3pPr lvl="2">
              <a:spcBef>
                <a:spcPts val="0"/>
              </a:spcBef>
              <a:spcAft>
                <a:spcPts val="0"/>
              </a:spcAft>
              <a:buClr>
                <a:schemeClr val="lt1"/>
              </a:buClr>
              <a:buSzPts val="1600"/>
              <a:buNone/>
              <a:defRPr sz="1600">
                <a:solidFill>
                  <a:schemeClr val="lt1"/>
                </a:solidFill>
              </a:defRPr>
            </a:lvl3pPr>
            <a:lvl4pPr lvl="3">
              <a:spcBef>
                <a:spcPts val="0"/>
              </a:spcBef>
              <a:spcAft>
                <a:spcPts val="0"/>
              </a:spcAft>
              <a:buClr>
                <a:schemeClr val="lt1"/>
              </a:buClr>
              <a:buSzPts val="1600"/>
              <a:buNone/>
              <a:defRPr sz="1600">
                <a:solidFill>
                  <a:schemeClr val="lt1"/>
                </a:solidFill>
              </a:defRPr>
            </a:lvl4pPr>
            <a:lvl5pPr lvl="4">
              <a:spcBef>
                <a:spcPts val="0"/>
              </a:spcBef>
              <a:spcAft>
                <a:spcPts val="0"/>
              </a:spcAft>
              <a:buClr>
                <a:schemeClr val="lt1"/>
              </a:buClr>
              <a:buSzPts val="1600"/>
              <a:buNone/>
              <a:defRPr sz="1600">
                <a:solidFill>
                  <a:schemeClr val="lt1"/>
                </a:solidFill>
              </a:defRPr>
            </a:lvl5pPr>
            <a:lvl6pPr lvl="5">
              <a:spcBef>
                <a:spcPts val="0"/>
              </a:spcBef>
              <a:spcAft>
                <a:spcPts val="0"/>
              </a:spcAft>
              <a:buClr>
                <a:schemeClr val="lt1"/>
              </a:buClr>
              <a:buSzPts val="1600"/>
              <a:buNone/>
              <a:defRPr sz="1600">
                <a:solidFill>
                  <a:schemeClr val="lt1"/>
                </a:solidFill>
              </a:defRPr>
            </a:lvl6pPr>
            <a:lvl7pPr lvl="6">
              <a:spcBef>
                <a:spcPts val="0"/>
              </a:spcBef>
              <a:spcAft>
                <a:spcPts val="0"/>
              </a:spcAft>
              <a:buClr>
                <a:schemeClr val="lt1"/>
              </a:buClr>
              <a:buSzPts val="1600"/>
              <a:buNone/>
              <a:defRPr sz="1600">
                <a:solidFill>
                  <a:schemeClr val="lt1"/>
                </a:solidFill>
              </a:defRPr>
            </a:lvl7pPr>
            <a:lvl8pPr lvl="7">
              <a:spcBef>
                <a:spcPts val="0"/>
              </a:spcBef>
              <a:spcAft>
                <a:spcPts val="0"/>
              </a:spcAft>
              <a:buClr>
                <a:schemeClr val="lt1"/>
              </a:buClr>
              <a:buSzPts val="1600"/>
              <a:buNone/>
              <a:defRPr sz="1600">
                <a:solidFill>
                  <a:schemeClr val="lt1"/>
                </a:solidFill>
              </a:defRPr>
            </a:lvl8pPr>
            <a:lvl9pPr lvl="8">
              <a:spcBef>
                <a:spcPts val="0"/>
              </a:spcBef>
              <a:spcAft>
                <a:spcPts val="0"/>
              </a:spcAft>
              <a:buClr>
                <a:schemeClr val="lt1"/>
              </a:buClr>
              <a:buSzPts val="1600"/>
              <a:buNone/>
              <a:defRPr sz="1600">
                <a:solidFill>
                  <a:schemeClr val="lt1"/>
                </a:solidFill>
              </a:defRPr>
            </a:lvl9pPr>
          </a:lstStyle>
          <a:p>
            <a:endParaRPr/>
          </a:p>
        </p:txBody>
      </p:sp>
      <p:sp>
        <p:nvSpPr>
          <p:cNvPr id="853" name="Google Shape;853;p76"/>
          <p:cNvSpPr txBox="1">
            <a:spLocks noGrp="1"/>
          </p:cNvSpPr>
          <p:nvPr>
            <p:ph type="body" idx="3"/>
          </p:nvPr>
        </p:nvSpPr>
        <p:spPr>
          <a:xfrm>
            <a:off x="293525" y="1294900"/>
            <a:ext cx="2592900" cy="1344600"/>
          </a:xfrm>
          <a:prstGeom prst="rect">
            <a:avLst/>
          </a:prstGeom>
        </p:spPr>
        <p:txBody>
          <a:bodyPr spcFirstLastPara="1" wrap="square" lIns="0" tIns="0" rIns="91425" bIns="0" anchor="t" anchorCtr="0">
            <a:normAutofit/>
          </a:bodyPr>
          <a:lstStyle>
            <a:lvl1pPr marL="457200" lvl="0" indent="-317500">
              <a:spcBef>
                <a:spcPts val="0"/>
              </a:spcBef>
              <a:spcAft>
                <a:spcPts val="0"/>
              </a:spcAft>
              <a:buClr>
                <a:schemeClr val="lt1"/>
              </a:buClr>
              <a:buSzPts val="1400"/>
              <a:buFont typeface="Inter Medium"/>
              <a:buChar char="●"/>
              <a:defRPr sz="1400">
                <a:solidFill>
                  <a:schemeClr val="lt1"/>
                </a:solidFill>
                <a:latin typeface="Inter Medium"/>
                <a:ea typeface="Inter Medium"/>
                <a:cs typeface="Inter Medium"/>
                <a:sym typeface="Inter Medium"/>
              </a:defRPr>
            </a:lvl1pPr>
            <a:lvl2pPr marL="914400" lvl="1"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2pPr>
            <a:lvl3pPr marL="1371600" lvl="2"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3pPr>
            <a:lvl4pPr marL="1828800" lvl="3"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4pPr>
            <a:lvl5pPr marL="2286000" lvl="4"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5pPr>
            <a:lvl6pPr marL="2743200" lvl="5"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6pPr>
            <a:lvl7pPr marL="3200400" lvl="6"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7pPr>
            <a:lvl8pPr marL="3657600" lvl="7"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8pPr>
            <a:lvl9pPr marL="4114800" lvl="8"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meline">
  <p:cSld name="TITLE_AND_BODY_2_1_1_1_1_1_1_1_1_1_1_1_1_1_1_1_1_1_1_1_1_1_1_1_1_1_1_1_1_1_1_1_1_1_2_1">
    <p:bg>
      <p:bgPr>
        <a:solidFill>
          <a:schemeClr val="lt1"/>
        </a:solidFill>
        <a:effectLst/>
      </p:bgPr>
    </p:bg>
    <p:spTree>
      <p:nvGrpSpPr>
        <p:cNvPr id="1" name="Shape 854"/>
        <p:cNvGrpSpPr/>
        <p:nvPr/>
      </p:nvGrpSpPr>
      <p:grpSpPr>
        <a:xfrm>
          <a:off x="0" y="0"/>
          <a:ext cx="0" cy="0"/>
          <a:chOff x="0" y="0"/>
          <a:chExt cx="0" cy="0"/>
        </a:xfrm>
      </p:grpSpPr>
      <p:sp>
        <p:nvSpPr>
          <p:cNvPr id="855" name="Google Shape;855;p77"/>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sp>
        <p:nvSpPr>
          <p:cNvPr id="856" name="Google Shape;856;p77"/>
          <p:cNvSpPr txBox="1">
            <a:spLocks noGrp="1"/>
          </p:cNvSpPr>
          <p:nvPr>
            <p:ph type="title"/>
          </p:nvPr>
        </p:nvSpPr>
        <p:spPr>
          <a:xfrm>
            <a:off x="293525" y="288425"/>
            <a:ext cx="5426400" cy="5109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sp>
        <p:nvSpPr>
          <p:cNvPr id="857" name="Google Shape;857;p77"/>
          <p:cNvSpPr txBox="1">
            <a:spLocks noGrp="1"/>
          </p:cNvSpPr>
          <p:nvPr>
            <p:ph type="body" idx="1"/>
          </p:nvPr>
        </p:nvSpPr>
        <p:spPr>
          <a:xfrm>
            <a:off x="293525" y="876750"/>
            <a:ext cx="6007500" cy="7842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cxnSp>
        <p:nvCxnSpPr>
          <p:cNvPr id="858" name="Google Shape;858;p77"/>
          <p:cNvCxnSpPr/>
          <p:nvPr/>
        </p:nvCxnSpPr>
        <p:spPr>
          <a:xfrm>
            <a:off x="283000" y="2575600"/>
            <a:ext cx="8880600" cy="0"/>
          </a:xfrm>
          <a:prstGeom prst="straightConnector1">
            <a:avLst/>
          </a:prstGeom>
          <a:noFill/>
          <a:ln w="19050" cap="flat" cmpd="sng">
            <a:solidFill>
              <a:srgbClr val="1E4D2B"/>
            </a:solidFill>
            <a:prstDash val="solid"/>
            <a:round/>
            <a:headEnd type="oval" w="med" len="med"/>
            <a:tailEnd type="none" w="med" len="med"/>
          </a:ln>
        </p:spPr>
      </p:cxnSp>
      <p:sp>
        <p:nvSpPr>
          <p:cNvPr id="859" name="Google Shape;859;p77"/>
          <p:cNvSpPr/>
          <p:nvPr/>
        </p:nvSpPr>
        <p:spPr>
          <a:xfrm>
            <a:off x="2948575" y="2534941"/>
            <a:ext cx="81300" cy="81300"/>
          </a:xfrm>
          <a:prstGeom prst="ellipse">
            <a:avLst/>
          </a:prstGeom>
          <a:solidFill>
            <a:srgbClr val="1E4D2B"/>
          </a:solidFill>
          <a:ln w="9525" cap="flat" cmpd="sng">
            <a:solidFill>
              <a:srgbClr val="1E4D2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0" name="Google Shape;860;p77"/>
          <p:cNvSpPr/>
          <p:nvPr/>
        </p:nvSpPr>
        <p:spPr>
          <a:xfrm>
            <a:off x="5767975" y="2534941"/>
            <a:ext cx="81300" cy="81300"/>
          </a:xfrm>
          <a:prstGeom prst="ellipse">
            <a:avLst/>
          </a:prstGeom>
          <a:solidFill>
            <a:srgbClr val="1E4D2B"/>
          </a:solidFill>
          <a:ln w="9525" cap="flat" cmpd="sng">
            <a:solidFill>
              <a:srgbClr val="1E4D2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1" name="Google Shape;861;p77"/>
          <p:cNvSpPr txBox="1">
            <a:spLocks noGrp="1"/>
          </p:cNvSpPr>
          <p:nvPr>
            <p:ph type="subTitle" idx="2"/>
          </p:nvPr>
        </p:nvSpPr>
        <p:spPr>
          <a:xfrm>
            <a:off x="293525" y="2818225"/>
            <a:ext cx="14685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100"/>
              <a:buFont typeface="Inter SemiBold"/>
              <a:buNone/>
              <a:defRPr sz="11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9pPr>
          </a:lstStyle>
          <a:p>
            <a:endParaRPr/>
          </a:p>
        </p:txBody>
      </p:sp>
      <p:sp>
        <p:nvSpPr>
          <p:cNvPr id="862" name="Google Shape;862;p77"/>
          <p:cNvSpPr txBox="1">
            <a:spLocks noGrp="1"/>
          </p:cNvSpPr>
          <p:nvPr>
            <p:ph type="subTitle" idx="3"/>
          </p:nvPr>
        </p:nvSpPr>
        <p:spPr>
          <a:xfrm>
            <a:off x="293525" y="3300050"/>
            <a:ext cx="1898100" cy="609600"/>
          </a:xfrm>
          <a:prstGeom prst="rect">
            <a:avLst/>
          </a:prstGeom>
        </p:spPr>
        <p:txBody>
          <a:bodyPr spcFirstLastPara="1" wrap="square" lIns="0" tIns="0" rIns="0" bIns="0" anchor="t" anchorCtr="0">
            <a:normAutofit/>
          </a:bodyPr>
          <a:lstStyle>
            <a:lvl1pPr lvl="0">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9pPr>
          </a:lstStyle>
          <a:p>
            <a:endParaRPr/>
          </a:p>
        </p:txBody>
      </p:sp>
      <p:sp>
        <p:nvSpPr>
          <p:cNvPr id="863" name="Google Shape;863;p77"/>
          <p:cNvSpPr txBox="1">
            <a:spLocks noGrp="1"/>
          </p:cNvSpPr>
          <p:nvPr>
            <p:ph type="subTitle" idx="4"/>
          </p:nvPr>
        </p:nvSpPr>
        <p:spPr>
          <a:xfrm>
            <a:off x="2948575" y="2818225"/>
            <a:ext cx="14685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100"/>
              <a:buFont typeface="Inter SemiBold"/>
              <a:buNone/>
              <a:defRPr sz="11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9pPr>
          </a:lstStyle>
          <a:p>
            <a:endParaRPr/>
          </a:p>
        </p:txBody>
      </p:sp>
      <p:sp>
        <p:nvSpPr>
          <p:cNvPr id="864" name="Google Shape;864;p77"/>
          <p:cNvSpPr txBox="1">
            <a:spLocks noGrp="1"/>
          </p:cNvSpPr>
          <p:nvPr>
            <p:ph type="subTitle" idx="5"/>
          </p:nvPr>
        </p:nvSpPr>
        <p:spPr>
          <a:xfrm>
            <a:off x="2948575" y="3300050"/>
            <a:ext cx="1898100" cy="609600"/>
          </a:xfrm>
          <a:prstGeom prst="rect">
            <a:avLst/>
          </a:prstGeom>
        </p:spPr>
        <p:txBody>
          <a:bodyPr spcFirstLastPara="1" wrap="square" lIns="0" tIns="0" rIns="0" bIns="0" anchor="t" anchorCtr="0">
            <a:normAutofit/>
          </a:bodyPr>
          <a:lstStyle>
            <a:lvl1pPr lvl="0">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9pPr>
          </a:lstStyle>
          <a:p>
            <a:endParaRPr/>
          </a:p>
        </p:txBody>
      </p:sp>
      <p:sp>
        <p:nvSpPr>
          <p:cNvPr id="865" name="Google Shape;865;p77"/>
          <p:cNvSpPr txBox="1">
            <a:spLocks noGrp="1"/>
          </p:cNvSpPr>
          <p:nvPr>
            <p:ph type="subTitle" idx="6"/>
          </p:nvPr>
        </p:nvSpPr>
        <p:spPr>
          <a:xfrm>
            <a:off x="5767975" y="2818225"/>
            <a:ext cx="14685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100"/>
              <a:buFont typeface="Inter SemiBold"/>
              <a:buNone/>
              <a:defRPr sz="11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9pPr>
          </a:lstStyle>
          <a:p>
            <a:endParaRPr/>
          </a:p>
        </p:txBody>
      </p:sp>
      <p:sp>
        <p:nvSpPr>
          <p:cNvPr id="866" name="Google Shape;866;p77"/>
          <p:cNvSpPr txBox="1">
            <a:spLocks noGrp="1"/>
          </p:cNvSpPr>
          <p:nvPr>
            <p:ph type="subTitle" idx="7"/>
          </p:nvPr>
        </p:nvSpPr>
        <p:spPr>
          <a:xfrm>
            <a:off x="5767975" y="3300050"/>
            <a:ext cx="1898100" cy="609600"/>
          </a:xfrm>
          <a:prstGeom prst="rect">
            <a:avLst/>
          </a:prstGeom>
        </p:spPr>
        <p:txBody>
          <a:bodyPr spcFirstLastPara="1" wrap="square" lIns="0" tIns="0" rIns="0" bIns="0" anchor="t" anchorCtr="0">
            <a:normAutofit/>
          </a:bodyPr>
          <a:lstStyle>
            <a:lvl1pPr lvl="0">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9pPr>
          </a:lstStyle>
          <a:p>
            <a:endParaRPr/>
          </a:p>
        </p:txBody>
      </p:sp>
      <p:pic>
        <p:nvPicPr>
          <p:cNvPr id="867" name="Google Shape;867;p77"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meline 1">
  <p:cSld name="TITLE_AND_BODY_2_1_1_1_1_1_1_1_1_1_1_1_1_1_1_1_1_1_1_1_1_1_1_1_1_1_1_1_1_1_1_1_1_1_2_1_2">
    <p:bg>
      <p:bgPr>
        <a:solidFill>
          <a:schemeClr val="lt1"/>
        </a:solidFill>
        <a:effectLst/>
      </p:bgPr>
    </p:bg>
    <p:spTree>
      <p:nvGrpSpPr>
        <p:cNvPr id="1" name="Shape 868"/>
        <p:cNvGrpSpPr/>
        <p:nvPr/>
      </p:nvGrpSpPr>
      <p:grpSpPr>
        <a:xfrm>
          <a:off x="0" y="0"/>
          <a:ext cx="0" cy="0"/>
          <a:chOff x="0" y="0"/>
          <a:chExt cx="0" cy="0"/>
        </a:xfrm>
      </p:grpSpPr>
      <p:sp>
        <p:nvSpPr>
          <p:cNvPr id="869" name="Google Shape;869;p78"/>
          <p:cNvSpPr txBox="1">
            <a:spLocks noGrp="1"/>
          </p:cNvSpPr>
          <p:nvPr>
            <p:ph type="title"/>
          </p:nvPr>
        </p:nvSpPr>
        <p:spPr>
          <a:xfrm>
            <a:off x="293525" y="288425"/>
            <a:ext cx="5426400" cy="5109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sp>
        <p:nvSpPr>
          <p:cNvPr id="870" name="Google Shape;870;p78"/>
          <p:cNvSpPr txBox="1">
            <a:spLocks noGrp="1"/>
          </p:cNvSpPr>
          <p:nvPr>
            <p:ph type="body" idx="1"/>
          </p:nvPr>
        </p:nvSpPr>
        <p:spPr>
          <a:xfrm>
            <a:off x="293525" y="876750"/>
            <a:ext cx="6007500" cy="7842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cxnSp>
        <p:nvCxnSpPr>
          <p:cNvPr id="871" name="Google Shape;871;p78"/>
          <p:cNvCxnSpPr/>
          <p:nvPr/>
        </p:nvCxnSpPr>
        <p:spPr>
          <a:xfrm>
            <a:off x="0" y="2575600"/>
            <a:ext cx="8808600" cy="0"/>
          </a:xfrm>
          <a:prstGeom prst="straightConnector1">
            <a:avLst/>
          </a:prstGeom>
          <a:noFill/>
          <a:ln w="19050" cap="flat" cmpd="sng">
            <a:solidFill>
              <a:srgbClr val="1E4D2B"/>
            </a:solidFill>
            <a:prstDash val="solid"/>
            <a:round/>
            <a:headEnd type="none" w="med" len="med"/>
            <a:tailEnd type="oval" w="med" len="med"/>
          </a:ln>
        </p:spPr>
      </p:cxnSp>
      <p:sp>
        <p:nvSpPr>
          <p:cNvPr id="872" name="Google Shape;872;p78"/>
          <p:cNvSpPr/>
          <p:nvPr/>
        </p:nvSpPr>
        <p:spPr>
          <a:xfrm>
            <a:off x="2948575" y="2534941"/>
            <a:ext cx="81300" cy="81300"/>
          </a:xfrm>
          <a:prstGeom prst="ellipse">
            <a:avLst/>
          </a:prstGeom>
          <a:solidFill>
            <a:srgbClr val="1E4D2B"/>
          </a:solidFill>
          <a:ln w="9525" cap="flat" cmpd="sng">
            <a:solidFill>
              <a:srgbClr val="1E4D2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3" name="Google Shape;873;p78"/>
          <p:cNvSpPr/>
          <p:nvPr/>
        </p:nvSpPr>
        <p:spPr>
          <a:xfrm>
            <a:off x="5767975" y="2534941"/>
            <a:ext cx="81300" cy="81300"/>
          </a:xfrm>
          <a:prstGeom prst="ellipse">
            <a:avLst/>
          </a:prstGeom>
          <a:solidFill>
            <a:srgbClr val="1E4D2B"/>
          </a:solidFill>
          <a:ln w="9525" cap="flat" cmpd="sng">
            <a:solidFill>
              <a:srgbClr val="1E4D2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4" name="Google Shape;874;p78"/>
          <p:cNvSpPr txBox="1">
            <a:spLocks noGrp="1"/>
          </p:cNvSpPr>
          <p:nvPr>
            <p:ph type="subTitle" idx="2"/>
          </p:nvPr>
        </p:nvSpPr>
        <p:spPr>
          <a:xfrm>
            <a:off x="293525" y="2818225"/>
            <a:ext cx="14685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100"/>
              <a:buFont typeface="Inter SemiBold"/>
              <a:buNone/>
              <a:defRPr sz="11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9pPr>
          </a:lstStyle>
          <a:p>
            <a:endParaRPr/>
          </a:p>
        </p:txBody>
      </p:sp>
      <p:sp>
        <p:nvSpPr>
          <p:cNvPr id="875" name="Google Shape;875;p78"/>
          <p:cNvSpPr txBox="1">
            <a:spLocks noGrp="1"/>
          </p:cNvSpPr>
          <p:nvPr>
            <p:ph type="subTitle" idx="3"/>
          </p:nvPr>
        </p:nvSpPr>
        <p:spPr>
          <a:xfrm>
            <a:off x="293525" y="3300050"/>
            <a:ext cx="1898100" cy="609600"/>
          </a:xfrm>
          <a:prstGeom prst="rect">
            <a:avLst/>
          </a:prstGeom>
        </p:spPr>
        <p:txBody>
          <a:bodyPr spcFirstLastPara="1" wrap="square" lIns="0" tIns="0" rIns="0" bIns="0" anchor="t" anchorCtr="0">
            <a:normAutofit/>
          </a:bodyPr>
          <a:lstStyle>
            <a:lvl1pPr lvl="0">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9pPr>
          </a:lstStyle>
          <a:p>
            <a:endParaRPr/>
          </a:p>
        </p:txBody>
      </p:sp>
      <p:sp>
        <p:nvSpPr>
          <p:cNvPr id="876" name="Google Shape;876;p78"/>
          <p:cNvSpPr txBox="1">
            <a:spLocks noGrp="1"/>
          </p:cNvSpPr>
          <p:nvPr>
            <p:ph type="subTitle" idx="4"/>
          </p:nvPr>
        </p:nvSpPr>
        <p:spPr>
          <a:xfrm>
            <a:off x="2948575" y="2818225"/>
            <a:ext cx="14685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100"/>
              <a:buFont typeface="Inter SemiBold"/>
              <a:buNone/>
              <a:defRPr sz="11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9pPr>
          </a:lstStyle>
          <a:p>
            <a:endParaRPr/>
          </a:p>
        </p:txBody>
      </p:sp>
      <p:sp>
        <p:nvSpPr>
          <p:cNvPr id="877" name="Google Shape;877;p78"/>
          <p:cNvSpPr txBox="1">
            <a:spLocks noGrp="1"/>
          </p:cNvSpPr>
          <p:nvPr>
            <p:ph type="subTitle" idx="5"/>
          </p:nvPr>
        </p:nvSpPr>
        <p:spPr>
          <a:xfrm>
            <a:off x="2948575" y="3300050"/>
            <a:ext cx="1898100" cy="609600"/>
          </a:xfrm>
          <a:prstGeom prst="rect">
            <a:avLst/>
          </a:prstGeom>
        </p:spPr>
        <p:txBody>
          <a:bodyPr spcFirstLastPara="1" wrap="square" lIns="0" tIns="0" rIns="0" bIns="0" anchor="t" anchorCtr="0">
            <a:normAutofit/>
          </a:bodyPr>
          <a:lstStyle>
            <a:lvl1pPr lvl="0">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9pPr>
          </a:lstStyle>
          <a:p>
            <a:endParaRPr/>
          </a:p>
        </p:txBody>
      </p:sp>
      <p:sp>
        <p:nvSpPr>
          <p:cNvPr id="878" name="Google Shape;878;p78"/>
          <p:cNvSpPr txBox="1">
            <a:spLocks noGrp="1"/>
          </p:cNvSpPr>
          <p:nvPr>
            <p:ph type="subTitle" idx="6"/>
          </p:nvPr>
        </p:nvSpPr>
        <p:spPr>
          <a:xfrm>
            <a:off x="5767975" y="2818225"/>
            <a:ext cx="14685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100"/>
              <a:buFont typeface="Inter SemiBold"/>
              <a:buNone/>
              <a:defRPr sz="11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400"/>
              <a:buFont typeface="Inter Medium"/>
              <a:buNone/>
              <a:defRPr>
                <a:solidFill>
                  <a:srgbClr val="1E4D2B"/>
                </a:solidFill>
                <a:latin typeface="Inter Medium"/>
                <a:ea typeface="Inter Medium"/>
                <a:cs typeface="Inter Medium"/>
                <a:sym typeface="Inter Medium"/>
              </a:defRPr>
            </a:lvl9pPr>
          </a:lstStyle>
          <a:p>
            <a:endParaRPr/>
          </a:p>
        </p:txBody>
      </p:sp>
      <p:sp>
        <p:nvSpPr>
          <p:cNvPr id="879" name="Google Shape;879;p78"/>
          <p:cNvSpPr txBox="1">
            <a:spLocks noGrp="1"/>
          </p:cNvSpPr>
          <p:nvPr>
            <p:ph type="subTitle" idx="7"/>
          </p:nvPr>
        </p:nvSpPr>
        <p:spPr>
          <a:xfrm>
            <a:off x="5767975" y="3300050"/>
            <a:ext cx="1898100" cy="609600"/>
          </a:xfrm>
          <a:prstGeom prst="rect">
            <a:avLst/>
          </a:prstGeom>
        </p:spPr>
        <p:txBody>
          <a:bodyPr spcFirstLastPara="1" wrap="square" lIns="0" tIns="0" rIns="0" bIns="0" anchor="t" anchorCtr="0">
            <a:normAutofit/>
          </a:bodyPr>
          <a:lstStyle>
            <a:lvl1pPr lvl="0">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800"/>
              <a:buFont typeface="Inter Medium"/>
              <a:buNone/>
              <a:defRPr sz="800">
                <a:solidFill>
                  <a:srgbClr val="1E4D2B"/>
                </a:solidFill>
                <a:latin typeface="Inter Medium"/>
                <a:ea typeface="Inter Medium"/>
                <a:cs typeface="Inter Medium"/>
                <a:sym typeface="Inter Medium"/>
              </a:defRPr>
            </a:lvl9pPr>
          </a:lstStyle>
          <a:p>
            <a:endParaRPr/>
          </a:p>
        </p:txBody>
      </p:sp>
      <p:sp>
        <p:nvSpPr>
          <p:cNvPr id="880" name="Google Shape;880;p78"/>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881" name="Google Shape;881;p78"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meline 2">
  <p:cSld name="TITLE_AND_BODY_2_1_1_1_1_1_1_1_1_1_1_1_1_1_1_1_1_1_1_1_1_1_1_1_1_1_1_1_1_1_1_1_1_1_2_1_1">
    <p:bg>
      <p:bgPr>
        <a:solidFill>
          <a:srgbClr val="1E4D2B"/>
        </a:solidFill>
        <a:effectLst/>
      </p:bgPr>
    </p:bg>
    <p:spTree>
      <p:nvGrpSpPr>
        <p:cNvPr id="1" name="Shape 882"/>
        <p:cNvGrpSpPr/>
        <p:nvPr/>
      </p:nvGrpSpPr>
      <p:grpSpPr>
        <a:xfrm>
          <a:off x="0" y="0"/>
          <a:ext cx="0" cy="0"/>
          <a:chOff x="0" y="0"/>
          <a:chExt cx="0" cy="0"/>
        </a:xfrm>
      </p:grpSpPr>
      <p:sp>
        <p:nvSpPr>
          <p:cNvPr id="883" name="Google Shape;883;p79"/>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77A45A"/>
                </a:solidFill>
                <a:latin typeface="Inter Medium"/>
                <a:ea typeface="Inter Medium"/>
                <a:cs typeface="Inter Medium"/>
                <a:sym typeface="Inter Medium"/>
              </a:rPr>
              <a:t>CONFIDENTIAL</a:t>
            </a:r>
            <a:endParaRPr sz="500">
              <a:solidFill>
                <a:srgbClr val="77A45A"/>
              </a:solidFill>
              <a:latin typeface="Inter Medium"/>
              <a:ea typeface="Inter Medium"/>
              <a:cs typeface="Inter Medium"/>
              <a:sym typeface="Inter Medium"/>
            </a:endParaRPr>
          </a:p>
        </p:txBody>
      </p:sp>
      <p:sp>
        <p:nvSpPr>
          <p:cNvPr id="884" name="Google Shape;884;p79"/>
          <p:cNvSpPr txBox="1">
            <a:spLocks noGrp="1"/>
          </p:cNvSpPr>
          <p:nvPr>
            <p:ph type="title"/>
          </p:nvPr>
        </p:nvSpPr>
        <p:spPr>
          <a:xfrm>
            <a:off x="299925" y="288425"/>
            <a:ext cx="5426400" cy="510900"/>
          </a:xfrm>
          <a:prstGeom prst="rect">
            <a:avLst/>
          </a:prstGeom>
        </p:spPr>
        <p:txBody>
          <a:bodyPr spcFirstLastPara="1" wrap="square" lIns="0" tIns="0" rIns="91425" bIns="91425" anchor="t" anchorCtr="0">
            <a:normAutofit/>
          </a:bodyPr>
          <a:lstStyle>
            <a:lvl1pPr lvl="0">
              <a:spcBef>
                <a:spcPts val="0"/>
              </a:spcBef>
              <a:spcAft>
                <a:spcPts val="0"/>
              </a:spcAft>
              <a:buClr>
                <a:srgbClr val="B2DD79"/>
              </a:buClr>
              <a:buSzPts val="2400"/>
              <a:buFont typeface="Inter SemiBold"/>
              <a:buNone/>
              <a:defRPr sz="2400">
                <a:solidFill>
                  <a:srgbClr val="B2DD79"/>
                </a:solidFill>
                <a:latin typeface="Inter SemiBold"/>
                <a:ea typeface="Inter SemiBold"/>
                <a:cs typeface="Inter SemiBold"/>
                <a:sym typeface="Inter SemiBold"/>
              </a:defRPr>
            </a:lvl1pPr>
            <a:lvl2pPr lvl="1" algn="ctr">
              <a:spcBef>
                <a:spcPts val="0"/>
              </a:spcBef>
              <a:spcAft>
                <a:spcPts val="0"/>
              </a:spcAft>
              <a:buClr>
                <a:schemeClr val="lt1"/>
              </a:buClr>
              <a:buSzPts val="2400"/>
              <a:buNone/>
              <a:defRPr sz="2400">
                <a:solidFill>
                  <a:schemeClr val="lt1"/>
                </a:solidFill>
              </a:defRPr>
            </a:lvl2pPr>
            <a:lvl3pPr lvl="2" algn="ctr">
              <a:spcBef>
                <a:spcPts val="0"/>
              </a:spcBef>
              <a:spcAft>
                <a:spcPts val="0"/>
              </a:spcAft>
              <a:buClr>
                <a:schemeClr val="lt1"/>
              </a:buClr>
              <a:buSzPts val="2400"/>
              <a:buNone/>
              <a:defRPr sz="2400">
                <a:solidFill>
                  <a:schemeClr val="lt1"/>
                </a:solidFill>
              </a:defRPr>
            </a:lvl3pPr>
            <a:lvl4pPr lvl="3" algn="ctr">
              <a:spcBef>
                <a:spcPts val="0"/>
              </a:spcBef>
              <a:spcAft>
                <a:spcPts val="0"/>
              </a:spcAft>
              <a:buClr>
                <a:schemeClr val="lt1"/>
              </a:buClr>
              <a:buSzPts val="2400"/>
              <a:buNone/>
              <a:defRPr sz="2400">
                <a:solidFill>
                  <a:schemeClr val="lt1"/>
                </a:solidFill>
              </a:defRPr>
            </a:lvl4pPr>
            <a:lvl5pPr lvl="4" algn="ctr">
              <a:spcBef>
                <a:spcPts val="0"/>
              </a:spcBef>
              <a:spcAft>
                <a:spcPts val="0"/>
              </a:spcAft>
              <a:buClr>
                <a:schemeClr val="lt1"/>
              </a:buClr>
              <a:buSzPts val="2400"/>
              <a:buNone/>
              <a:defRPr sz="2400">
                <a:solidFill>
                  <a:schemeClr val="lt1"/>
                </a:solidFill>
              </a:defRPr>
            </a:lvl5pPr>
            <a:lvl6pPr lvl="5" algn="ctr">
              <a:spcBef>
                <a:spcPts val="0"/>
              </a:spcBef>
              <a:spcAft>
                <a:spcPts val="0"/>
              </a:spcAft>
              <a:buClr>
                <a:schemeClr val="lt1"/>
              </a:buClr>
              <a:buSzPts val="2400"/>
              <a:buNone/>
              <a:defRPr sz="2400">
                <a:solidFill>
                  <a:schemeClr val="lt1"/>
                </a:solidFill>
              </a:defRPr>
            </a:lvl6pPr>
            <a:lvl7pPr lvl="6" algn="ctr">
              <a:spcBef>
                <a:spcPts val="0"/>
              </a:spcBef>
              <a:spcAft>
                <a:spcPts val="0"/>
              </a:spcAft>
              <a:buClr>
                <a:schemeClr val="lt1"/>
              </a:buClr>
              <a:buSzPts val="2400"/>
              <a:buNone/>
              <a:defRPr sz="2400">
                <a:solidFill>
                  <a:schemeClr val="lt1"/>
                </a:solidFill>
              </a:defRPr>
            </a:lvl7pPr>
            <a:lvl8pPr lvl="7" algn="ctr">
              <a:spcBef>
                <a:spcPts val="0"/>
              </a:spcBef>
              <a:spcAft>
                <a:spcPts val="0"/>
              </a:spcAft>
              <a:buClr>
                <a:schemeClr val="lt1"/>
              </a:buClr>
              <a:buSzPts val="2400"/>
              <a:buNone/>
              <a:defRPr sz="2400">
                <a:solidFill>
                  <a:schemeClr val="lt1"/>
                </a:solidFill>
              </a:defRPr>
            </a:lvl8pPr>
            <a:lvl9pPr lvl="8" algn="ctr">
              <a:spcBef>
                <a:spcPts val="0"/>
              </a:spcBef>
              <a:spcAft>
                <a:spcPts val="0"/>
              </a:spcAft>
              <a:buClr>
                <a:schemeClr val="lt1"/>
              </a:buClr>
              <a:buSzPts val="2400"/>
              <a:buNone/>
              <a:defRPr sz="2400">
                <a:solidFill>
                  <a:schemeClr val="lt1"/>
                </a:solidFill>
              </a:defRPr>
            </a:lvl9pPr>
          </a:lstStyle>
          <a:p>
            <a:endParaRPr/>
          </a:p>
        </p:txBody>
      </p:sp>
      <p:sp>
        <p:nvSpPr>
          <p:cNvPr id="885" name="Google Shape;885;p79"/>
          <p:cNvSpPr txBox="1">
            <a:spLocks noGrp="1"/>
          </p:cNvSpPr>
          <p:nvPr>
            <p:ph type="body" idx="1"/>
          </p:nvPr>
        </p:nvSpPr>
        <p:spPr>
          <a:xfrm>
            <a:off x="299925" y="876750"/>
            <a:ext cx="6007500" cy="784200"/>
          </a:xfrm>
          <a:prstGeom prst="rect">
            <a:avLst/>
          </a:prstGeom>
        </p:spPr>
        <p:txBody>
          <a:bodyPr spcFirstLastPara="1" wrap="square" lIns="0" tIns="0" rIns="91425" bIns="0" anchor="t" anchorCtr="0">
            <a:normAutofit/>
          </a:bodyPr>
          <a:lstStyle>
            <a:lvl1pPr marL="457200" lvl="0" indent="-317500">
              <a:spcBef>
                <a:spcPts val="0"/>
              </a:spcBef>
              <a:spcAft>
                <a:spcPts val="0"/>
              </a:spcAft>
              <a:buClr>
                <a:schemeClr val="lt1"/>
              </a:buClr>
              <a:buSzPts val="1400"/>
              <a:buFont typeface="Inter Medium"/>
              <a:buChar char="●"/>
              <a:defRPr sz="1400">
                <a:solidFill>
                  <a:schemeClr val="lt1"/>
                </a:solidFill>
                <a:latin typeface="Inter Medium"/>
                <a:ea typeface="Inter Medium"/>
                <a:cs typeface="Inter Medium"/>
                <a:sym typeface="Inter Medium"/>
              </a:defRPr>
            </a:lvl1pPr>
            <a:lvl2pPr marL="914400" lvl="1"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2pPr>
            <a:lvl3pPr marL="1371600" lvl="2"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3pPr>
            <a:lvl4pPr marL="1828800" lvl="3"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4pPr>
            <a:lvl5pPr marL="2286000" lvl="4"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5pPr>
            <a:lvl6pPr marL="2743200" lvl="5"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6pPr>
            <a:lvl7pPr marL="3200400" lvl="6"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7pPr>
            <a:lvl8pPr marL="3657600" lvl="7"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8pPr>
            <a:lvl9pPr marL="4114800" lvl="8"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9pPr>
          </a:lstStyle>
          <a:p>
            <a:endParaRPr/>
          </a:p>
        </p:txBody>
      </p:sp>
      <p:cxnSp>
        <p:nvCxnSpPr>
          <p:cNvPr id="886" name="Google Shape;886;p79"/>
          <p:cNvCxnSpPr/>
          <p:nvPr/>
        </p:nvCxnSpPr>
        <p:spPr>
          <a:xfrm>
            <a:off x="218600" y="2575591"/>
            <a:ext cx="8945100" cy="0"/>
          </a:xfrm>
          <a:prstGeom prst="straightConnector1">
            <a:avLst/>
          </a:prstGeom>
          <a:noFill/>
          <a:ln w="19050" cap="flat" cmpd="sng">
            <a:solidFill>
              <a:schemeClr val="lt1"/>
            </a:solidFill>
            <a:prstDash val="solid"/>
            <a:round/>
            <a:headEnd type="oval" w="med" len="med"/>
            <a:tailEnd type="none" w="med" len="med"/>
          </a:ln>
        </p:spPr>
      </p:cxnSp>
      <p:sp>
        <p:nvSpPr>
          <p:cNvPr id="887" name="Google Shape;887;p79"/>
          <p:cNvSpPr/>
          <p:nvPr/>
        </p:nvSpPr>
        <p:spPr>
          <a:xfrm>
            <a:off x="2948575" y="2534941"/>
            <a:ext cx="81300" cy="813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8" name="Google Shape;888;p79"/>
          <p:cNvSpPr/>
          <p:nvPr/>
        </p:nvSpPr>
        <p:spPr>
          <a:xfrm>
            <a:off x="5767975" y="2534941"/>
            <a:ext cx="81300" cy="813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9" name="Google Shape;889;p79"/>
          <p:cNvSpPr txBox="1">
            <a:spLocks noGrp="1"/>
          </p:cNvSpPr>
          <p:nvPr>
            <p:ph type="subTitle" idx="2"/>
          </p:nvPr>
        </p:nvSpPr>
        <p:spPr>
          <a:xfrm>
            <a:off x="299925" y="2818225"/>
            <a:ext cx="14685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D6F0B4"/>
              </a:buClr>
              <a:buSzPts val="1100"/>
              <a:buFont typeface="Inter SemiBold"/>
              <a:buNone/>
              <a:defRPr sz="1100">
                <a:solidFill>
                  <a:srgbClr val="D6F0B4"/>
                </a:solidFill>
                <a:latin typeface="Inter SemiBold"/>
                <a:ea typeface="Inter SemiBold"/>
                <a:cs typeface="Inter SemiBold"/>
                <a:sym typeface="Inter SemiBold"/>
              </a:defRPr>
            </a:lvl1pPr>
            <a:lvl2pPr lvl="1"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2pPr>
            <a:lvl3pPr lvl="2"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3pPr>
            <a:lvl4pPr lvl="3"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4pPr>
            <a:lvl5pPr lvl="4"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5pPr>
            <a:lvl6pPr lvl="5"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6pPr>
            <a:lvl7pPr lvl="6"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7pPr>
            <a:lvl8pPr lvl="7"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8pPr>
            <a:lvl9pPr lvl="8"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9pPr>
          </a:lstStyle>
          <a:p>
            <a:endParaRPr/>
          </a:p>
        </p:txBody>
      </p:sp>
      <p:sp>
        <p:nvSpPr>
          <p:cNvPr id="890" name="Google Shape;890;p79"/>
          <p:cNvSpPr txBox="1">
            <a:spLocks noGrp="1"/>
          </p:cNvSpPr>
          <p:nvPr>
            <p:ph type="subTitle" idx="3"/>
          </p:nvPr>
        </p:nvSpPr>
        <p:spPr>
          <a:xfrm>
            <a:off x="299925" y="3300050"/>
            <a:ext cx="1898100" cy="609600"/>
          </a:xfrm>
          <a:prstGeom prst="rect">
            <a:avLst/>
          </a:prstGeom>
        </p:spPr>
        <p:txBody>
          <a:bodyPr spcFirstLastPara="1" wrap="square" lIns="0" tIns="0" rIns="0" bIns="0" anchor="t" anchorCtr="0">
            <a:normAutofit/>
          </a:bodyPr>
          <a:lstStyle>
            <a:lvl1pPr lvl="0">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1pPr>
            <a:lvl2pPr lvl="1"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2pPr>
            <a:lvl3pPr lvl="2"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3pPr>
            <a:lvl4pPr lvl="3"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4pPr>
            <a:lvl5pPr lvl="4"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5pPr>
            <a:lvl6pPr lvl="5"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6pPr>
            <a:lvl7pPr lvl="6"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7pPr>
            <a:lvl8pPr lvl="7"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8pPr>
            <a:lvl9pPr lvl="8"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9pPr>
          </a:lstStyle>
          <a:p>
            <a:endParaRPr/>
          </a:p>
        </p:txBody>
      </p:sp>
      <p:sp>
        <p:nvSpPr>
          <p:cNvPr id="891" name="Google Shape;891;p79"/>
          <p:cNvSpPr txBox="1">
            <a:spLocks noGrp="1"/>
          </p:cNvSpPr>
          <p:nvPr>
            <p:ph type="subTitle" idx="4"/>
          </p:nvPr>
        </p:nvSpPr>
        <p:spPr>
          <a:xfrm>
            <a:off x="2948575" y="2818225"/>
            <a:ext cx="14685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D6F0B4"/>
              </a:buClr>
              <a:buSzPts val="1100"/>
              <a:buFont typeface="Inter SemiBold"/>
              <a:buNone/>
              <a:defRPr sz="1100">
                <a:solidFill>
                  <a:srgbClr val="D6F0B4"/>
                </a:solidFill>
                <a:latin typeface="Inter SemiBold"/>
                <a:ea typeface="Inter SemiBold"/>
                <a:cs typeface="Inter SemiBold"/>
                <a:sym typeface="Inter SemiBold"/>
              </a:defRPr>
            </a:lvl1pPr>
            <a:lvl2pPr lvl="1"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2pPr>
            <a:lvl3pPr lvl="2"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3pPr>
            <a:lvl4pPr lvl="3"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4pPr>
            <a:lvl5pPr lvl="4"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5pPr>
            <a:lvl6pPr lvl="5"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6pPr>
            <a:lvl7pPr lvl="6"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7pPr>
            <a:lvl8pPr lvl="7"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8pPr>
            <a:lvl9pPr lvl="8"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9pPr>
          </a:lstStyle>
          <a:p>
            <a:endParaRPr/>
          </a:p>
        </p:txBody>
      </p:sp>
      <p:sp>
        <p:nvSpPr>
          <p:cNvPr id="892" name="Google Shape;892;p79"/>
          <p:cNvSpPr txBox="1">
            <a:spLocks noGrp="1"/>
          </p:cNvSpPr>
          <p:nvPr>
            <p:ph type="subTitle" idx="5"/>
          </p:nvPr>
        </p:nvSpPr>
        <p:spPr>
          <a:xfrm>
            <a:off x="2948575" y="3300050"/>
            <a:ext cx="1898100" cy="609600"/>
          </a:xfrm>
          <a:prstGeom prst="rect">
            <a:avLst/>
          </a:prstGeom>
        </p:spPr>
        <p:txBody>
          <a:bodyPr spcFirstLastPara="1" wrap="square" lIns="0" tIns="0" rIns="0" bIns="0" anchor="t" anchorCtr="0">
            <a:normAutofit/>
          </a:bodyPr>
          <a:lstStyle>
            <a:lvl1pPr lvl="0">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1pPr>
            <a:lvl2pPr lvl="1"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2pPr>
            <a:lvl3pPr lvl="2"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3pPr>
            <a:lvl4pPr lvl="3"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4pPr>
            <a:lvl5pPr lvl="4"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5pPr>
            <a:lvl6pPr lvl="5"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6pPr>
            <a:lvl7pPr lvl="6"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7pPr>
            <a:lvl8pPr lvl="7"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8pPr>
            <a:lvl9pPr lvl="8"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9pPr>
          </a:lstStyle>
          <a:p>
            <a:endParaRPr/>
          </a:p>
        </p:txBody>
      </p:sp>
      <p:sp>
        <p:nvSpPr>
          <p:cNvPr id="893" name="Google Shape;893;p79"/>
          <p:cNvSpPr txBox="1">
            <a:spLocks noGrp="1"/>
          </p:cNvSpPr>
          <p:nvPr>
            <p:ph type="subTitle" idx="6"/>
          </p:nvPr>
        </p:nvSpPr>
        <p:spPr>
          <a:xfrm>
            <a:off x="5767975" y="2818225"/>
            <a:ext cx="14685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D6F0B4"/>
              </a:buClr>
              <a:buSzPts val="1100"/>
              <a:buFont typeface="Inter SemiBold"/>
              <a:buNone/>
              <a:defRPr sz="1100">
                <a:solidFill>
                  <a:srgbClr val="D6F0B4"/>
                </a:solidFill>
                <a:latin typeface="Inter SemiBold"/>
                <a:ea typeface="Inter SemiBold"/>
                <a:cs typeface="Inter SemiBold"/>
                <a:sym typeface="Inter SemiBold"/>
              </a:defRPr>
            </a:lvl1pPr>
            <a:lvl2pPr lvl="1"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2pPr>
            <a:lvl3pPr lvl="2"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3pPr>
            <a:lvl4pPr lvl="3"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4pPr>
            <a:lvl5pPr lvl="4"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5pPr>
            <a:lvl6pPr lvl="5"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6pPr>
            <a:lvl7pPr lvl="6"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7pPr>
            <a:lvl8pPr lvl="7"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8pPr>
            <a:lvl9pPr lvl="8"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9pPr>
          </a:lstStyle>
          <a:p>
            <a:endParaRPr/>
          </a:p>
        </p:txBody>
      </p:sp>
      <p:sp>
        <p:nvSpPr>
          <p:cNvPr id="894" name="Google Shape;894;p79"/>
          <p:cNvSpPr txBox="1">
            <a:spLocks noGrp="1"/>
          </p:cNvSpPr>
          <p:nvPr>
            <p:ph type="subTitle" idx="7"/>
          </p:nvPr>
        </p:nvSpPr>
        <p:spPr>
          <a:xfrm>
            <a:off x="5767975" y="3300050"/>
            <a:ext cx="1898100" cy="609600"/>
          </a:xfrm>
          <a:prstGeom prst="rect">
            <a:avLst/>
          </a:prstGeom>
        </p:spPr>
        <p:txBody>
          <a:bodyPr spcFirstLastPara="1" wrap="square" lIns="0" tIns="0" rIns="0" bIns="0" anchor="t" anchorCtr="0">
            <a:normAutofit/>
          </a:bodyPr>
          <a:lstStyle>
            <a:lvl1pPr lvl="0">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1pPr>
            <a:lvl2pPr lvl="1"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2pPr>
            <a:lvl3pPr lvl="2"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3pPr>
            <a:lvl4pPr lvl="3"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4pPr>
            <a:lvl5pPr lvl="4"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5pPr>
            <a:lvl6pPr lvl="5"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6pPr>
            <a:lvl7pPr lvl="6"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7pPr>
            <a:lvl8pPr lvl="7"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8pPr>
            <a:lvl9pPr lvl="8"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9pPr>
          </a:lstStyle>
          <a:p>
            <a:endParaRPr/>
          </a:p>
        </p:txBody>
      </p:sp>
      <p:pic>
        <p:nvPicPr>
          <p:cNvPr id="895" name="Google Shape;895;p79" title="Copy of style=primary, Color=White.png"/>
          <p:cNvPicPr preferRelativeResize="0"/>
          <p:nvPr/>
        </p:nvPicPr>
        <p:blipFill>
          <a:blip r:embed="rId2">
            <a:alphaModFix amt="10000"/>
          </a:blip>
          <a:stretch>
            <a:fillRect/>
          </a:stretch>
        </p:blipFill>
        <p:spPr>
          <a:xfrm>
            <a:off x="299925" y="4639875"/>
            <a:ext cx="484125" cy="181025"/>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meline 3">
  <p:cSld name="TITLE_AND_BODY_2_1_1_1_1_1_1_1_1_1_1_1_1_1_1_1_1_1_1_1_1_1_1_1_1_1_1_1_1_1_1_1_1_1_2_1_1_2">
    <p:bg>
      <p:bgPr>
        <a:solidFill>
          <a:srgbClr val="1E4D2B"/>
        </a:solidFill>
        <a:effectLst/>
      </p:bgPr>
    </p:bg>
    <p:spTree>
      <p:nvGrpSpPr>
        <p:cNvPr id="1" name="Shape 896"/>
        <p:cNvGrpSpPr/>
        <p:nvPr/>
      </p:nvGrpSpPr>
      <p:grpSpPr>
        <a:xfrm>
          <a:off x="0" y="0"/>
          <a:ext cx="0" cy="0"/>
          <a:chOff x="0" y="0"/>
          <a:chExt cx="0" cy="0"/>
        </a:xfrm>
      </p:grpSpPr>
      <p:sp>
        <p:nvSpPr>
          <p:cNvPr id="897" name="Google Shape;897;p80"/>
          <p:cNvSpPr txBox="1">
            <a:spLocks noGrp="1"/>
          </p:cNvSpPr>
          <p:nvPr>
            <p:ph type="title"/>
          </p:nvPr>
        </p:nvSpPr>
        <p:spPr>
          <a:xfrm>
            <a:off x="299925" y="288425"/>
            <a:ext cx="5426400" cy="510900"/>
          </a:xfrm>
          <a:prstGeom prst="rect">
            <a:avLst/>
          </a:prstGeom>
        </p:spPr>
        <p:txBody>
          <a:bodyPr spcFirstLastPara="1" wrap="square" lIns="0" tIns="0" rIns="91425" bIns="91425" anchor="t" anchorCtr="0">
            <a:normAutofit/>
          </a:bodyPr>
          <a:lstStyle>
            <a:lvl1pPr lvl="0">
              <a:spcBef>
                <a:spcPts val="0"/>
              </a:spcBef>
              <a:spcAft>
                <a:spcPts val="0"/>
              </a:spcAft>
              <a:buClr>
                <a:srgbClr val="B2DD79"/>
              </a:buClr>
              <a:buSzPts val="2400"/>
              <a:buFont typeface="Inter SemiBold"/>
              <a:buNone/>
              <a:defRPr sz="2400">
                <a:solidFill>
                  <a:srgbClr val="B2DD79"/>
                </a:solidFill>
                <a:latin typeface="Inter SemiBold"/>
                <a:ea typeface="Inter SemiBold"/>
                <a:cs typeface="Inter SemiBold"/>
                <a:sym typeface="Inter SemiBold"/>
              </a:defRPr>
            </a:lvl1pPr>
            <a:lvl2pPr lvl="1" algn="ctr">
              <a:spcBef>
                <a:spcPts val="0"/>
              </a:spcBef>
              <a:spcAft>
                <a:spcPts val="0"/>
              </a:spcAft>
              <a:buClr>
                <a:schemeClr val="lt1"/>
              </a:buClr>
              <a:buSzPts val="2400"/>
              <a:buNone/>
              <a:defRPr sz="2400">
                <a:solidFill>
                  <a:schemeClr val="lt1"/>
                </a:solidFill>
              </a:defRPr>
            </a:lvl2pPr>
            <a:lvl3pPr lvl="2" algn="ctr">
              <a:spcBef>
                <a:spcPts val="0"/>
              </a:spcBef>
              <a:spcAft>
                <a:spcPts val="0"/>
              </a:spcAft>
              <a:buClr>
                <a:schemeClr val="lt1"/>
              </a:buClr>
              <a:buSzPts val="2400"/>
              <a:buNone/>
              <a:defRPr sz="2400">
                <a:solidFill>
                  <a:schemeClr val="lt1"/>
                </a:solidFill>
              </a:defRPr>
            </a:lvl3pPr>
            <a:lvl4pPr lvl="3" algn="ctr">
              <a:spcBef>
                <a:spcPts val="0"/>
              </a:spcBef>
              <a:spcAft>
                <a:spcPts val="0"/>
              </a:spcAft>
              <a:buClr>
                <a:schemeClr val="lt1"/>
              </a:buClr>
              <a:buSzPts val="2400"/>
              <a:buNone/>
              <a:defRPr sz="2400">
                <a:solidFill>
                  <a:schemeClr val="lt1"/>
                </a:solidFill>
              </a:defRPr>
            </a:lvl4pPr>
            <a:lvl5pPr lvl="4" algn="ctr">
              <a:spcBef>
                <a:spcPts val="0"/>
              </a:spcBef>
              <a:spcAft>
                <a:spcPts val="0"/>
              </a:spcAft>
              <a:buClr>
                <a:schemeClr val="lt1"/>
              </a:buClr>
              <a:buSzPts val="2400"/>
              <a:buNone/>
              <a:defRPr sz="2400">
                <a:solidFill>
                  <a:schemeClr val="lt1"/>
                </a:solidFill>
              </a:defRPr>
            </a:lvl5pPr>
            <a:lvl6pPr lvl="5" algn="ctr">
              <a:spcBef>
                <a:spcPts val="0"/>
              </a:spcBef>
              <a:spcAft>
                <a:spcPts val="0"/>
              </a:spcAft>
              <a:buClr>
                <a:schemeClr val="lt1"/>
              </a:buClr>
              <a:buSzPts val="2400"/>
              <a:buNone/>
              <a:defRPr sz="2400">
                <a:solidFill>
                  <a:schemeClr val="lt1"/>
                </a:solidFill>
              </a:defRPr>
            </a:lvl6pPr>
            <a:lvl7pPr lvl="6" algn="ctr">
              <a:spcBef>
                <a:spcPts val="0"/>
              </a:spcBef>
              <a:spcAft>
                <a:spcPts val="0"/>
              </a:spcAft>
              <a:buClr>
                <a:schemeClr val="lt1"/>
              </a:buClr>
              <a:buSzPts val="2400"/>
              <a:buNone/>
              <a:defRPr sz="2400">
                <a:solidFill>
                  <a:schemeClr val="lt1"/>
                </a:solidFill>
              </a:defRPr>
            </a:lvl7pPr>
            <a:lvl8pPr lvl="7" algn="ctr">
              <a:spcBef>
                <a:spcPts val="0"/>
              </a:spcBef>
              <a:spcAft>
                <a:spcPts val="0"/>
              </a:spcAft>
              <a:buClr>
                <a:schemeClr val="lt1"/>
              </a:buClr>
              <a:buSzPts val="2400"/>
              <a:buNone/>
              <a:defRPr sz="2400">
                <a:solidFill>
                  <a:schemeClr val="lt1"/>
                </a:solidFill>
              </a:defRPr>
            </a:lvl8pPr>
            <a:lvl9pPr lvl="8" algn="ctr">
              <a:spcBef>
                <a:spcPts val="0"/>
              </a:spcBef>
              <a:spcAft>
                <a:spcPts val="0"/>
              </a:spcAft>
              <a:buClr>
                <a:schemeClr val="lt1"/>
              </a:buClr>
              <a:buSzPts val="2400"/>
              <a:buNone/>
              <a:defRPr sz="2400">
                <a:solidFill>
                  <a:schemeClr val="lt1"/>
                </a:solidFill>
              </a:defRPr>
            </a:lvl9pPr>
          </a:lstStyle>
          <a:p>
            <a:endParaRPr/>
          </a:p>
        </p:txBody>
      </p:sp>
      <p:sp>
        <p:nvSpPr>
          <p:cNvPr id="898" name="Google Shape;898;p80"/>
          <p:cNvSpPr txBox="1">
            <a:spLocks noGrp="1"/>
          </p:cNvSpPr>
          <p:nvPr>
            <p:ph type="body" idx="1"/>
          </p:nvPr>
        </p:nvSpPr>
        <p:spPr>
          <a:xfrm>
            <a:off x="299925" y="876750"/>
            <a:ext cx="6007500" cy="784200"/>
          </a:xfrm>
          <a:prstGeom prst="rect">
            <a:avLst/>
          </a:prstGeom>
        </p:spPr>
        <p:txBody>
          <a:bodyPr spcFirstLastPara="1" wrap="square" lIns="0" tIns="0" rIns="91425" bIns="0" anchor="t" anchorCtr="0">
            <a:normAutofit/>
          </a:bodyPr>
          <a:lstStyle>
            <a:lvl1pPr marL="457200" lvl="0" indent="-317500">
              <a:spcBef>
                <a:spcPts val="0"/>
              </a:spcBef>
              <a:spcAft>
                <a:spcPts val="0"/>
              </a:spcAft>
              <a:buClr>
                <a:schemeClr val="lt1"/>
              </a:buClr>
              <a:buSzPts val="1400"/>
              <a:buFont typeface="Inter Medium"/>
              <a:buChar char="●"/>
              <a:defRPr sz="1400">
                <a:solidFill>
                  <a:schemeClr val="lt1"/>
                </a:solidFill>
                <a:latin typeface="Inter Medium"/>
                <a:ea typeface="Inter Medium"/>
                <a:cs typeface="Inter Medium"/>
                <a:sym typeface="Inter Medium"/>
              </a:defRPr>
            </a:lvl1pPr>
            <a:lvl2pPr marL="914400" lvl="1"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2pPr>
            <a:lvl3pPr marL="1371600" lvl="2"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3pPr>
            <a:lvl4pPr marL="1828800" lvl="3"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4pPr>
            <a:lvl5pPr marL="2286000" lvl="4"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5pPr>
            <a:lvl6pPr marL="2743200" lvl="5"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6pPr>
            <a:lvl7pPr marL="3200400" lvl="6"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7pPr>
            <a:lvl8pPr marL="3657600" lvl="7"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8pPr>
            <a:lvl9pPr marL="4114800" lvl="8"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9pPr>
          </a:lstStyle>
          <a:p>
            <a:endParaRPr/>
          </a:p>
        </p:txBody>
      </p:sp>
      <p:cxnSp>
        <p:nvCxnSpPr>
          <p:cNvPr id="899" name="Google Shape;899;p80"/>
          <p:cNvCxnSpPr>
            <a:endCxn id="900" idx="0"/>
          </p:cNvCxnSpPr>
          <p:nvPr/>
        </p:nvCxnSpPr>
        <p:spPr>
          <a:xfrm rot="10800000" flipH="1">
            <a:off x="9850" y="2571752"/>
            <a:ext cx="8901300" cy="3900"/>
          </a:xfrm>
          <a:prstGeom prst="straightConnector1">
            <a:avLst/>
          </a:prstGeom>
          <a:noFill/>
          <a:ln w="19050" cap="flat" cmpd="sng">
            <a:solidFill>
              <a:schemeClr val="lt1"/>
            </a:solidFill>
            <a:prstDash val="solid"/>
            <a:round/>
            <a:headEnd type="none" w="med" len="med"/>
            <a:tailEnd type="oval" w="med" len="med"/>
          </a:ln>
        </p:spPr>
      </p:cxnSp>
      <p:sp>
        <p:nvSpPr>
          <p:cNvPr id="901" name="Google Shape;901;p80"/>
          <p:cNvSpPr/>
          <p:nvPr/>
        </p:nvSpPr>
        <p:spPr>
          <a:xfrm>
            <a:off x="2948575" y="2534941"/>
            <a:ext cx="81300" cy="813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2" name="Google Shape;902;p80"/>
          <p:cNvSpPr/>
          <p:nvPr/>
        </p:nvSpPr>
        <p:spPr>
          <a:xfrm>
            <a:off x="5767975" y="2534941"/>
            <a:ext cx="81300" cy="813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3" name="Google Shape;903;p80"/>
          <p:cNvSpPr txBox="1">
            <a:spLocks noGrp="1"/>
          </p:cNvSpPr>
          <p:nvPr>
            <p:ph type="subTitle" idx="2"/>
          </p:nvPr>
        </p:nvSpPr>
        <p:spPr>
          <a:xfrm>
            <a:off x="299925" y="2818225"/>
            <a:ext cx="14685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D6F0B4"/>
              </a:buClr>
              <a:buSzPts val="1100"/>
              <a:buFont typeface="Inter SemiBold"/>
              <a:buNone/>
              <a:defRPr sz="1100">
                <a:solidFill>
                  <a:srgbClr val="D6F0B4"/>
                </a:solidFill>
                <a:latin typeface="Inter SemiBold"/>
                <a:ea typeface="Inter SemiBold"/>
                <a:cs typeface="Inter SemiBold"/>
                <a:sym typeface="Inter SemiBold"/>
              </a:defRPr>
            </a:lvl1pPr>
            <a:lvl2pPr lvl="1"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2pPr>
            <a:lvl3pPr lvl="2"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3pPr>
            <a:lvl4pPr lvl="3"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4pPr>
            <a:lvl5pPr lvl="4"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5pPr>
            <a:lvl6pPr lvl="5"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6pPr>
            <a:lvl7pPr lvl="6"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7pPr>
            <a:lvl8pPr lvl="7"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8pPr>
            <a:lvl9pPr lvl="8"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9pPr>
          </a:lstStyle>
          <a:p>
            <a:endParaRPr/>
          </a:p>
        </p:txBody>
      </p:sp>
      <p:sp>
        <p:nvSpPr>
          <p:cNvPr id="904" name="Google Shape;904;p80"/>
          <p:cNvSpPr txBox="1">
            <a:spLocks noGrp="1"/>
          </p:cNvSpPr>
          <p:nvPr>
            <p:ph type="subTitle" idx="3"/>
          </p:nvPr>
        </p:nvSpPr>
        <p:spPr>
          <a:xfrm>
            <a:off x="299925" y="3300050"/>
            <a:ext cx="1898100" cy="609600"/>
          </a:xfrm>
          <a:prstGeom prst="rect">
            <a:avLst/>
          </a:prstGeom>
        </p:spPr>
        <p:txBody>
          <a:bodyPr spcFirstLastPara="1" wrap="square" lIns="0" tIns="0" rIns="0" bIns="0" anchor="t" anchorCtr="0">
            <a:normAutofit/>
          </a:bodyPr>
          <a:lstStyle>
            <a:lvl1pPr lvl="0">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1pPr>
            <a:lvl2pPr lvl="1"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2pPr>
            <a:lvl3pPr lvl="2"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3pPr>
            <a:lvl4pPr lvl="3"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4pPr>
            <a:lvl5pPr lvl="4"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5pPr>
            <a:lvl6pPr lvl="5"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6pPr>
            <a:lvl7pPr lvl="6"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7pPr>
            <a:lvl8pPr lvl="7"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8pPr>
            <a:lvl9pPr lvl="8"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9pPr>
          </a:lstStyle>
          <a:p>
            <a:endParaRPr/>
          </a:p>
        </p:txBody>
      </p:sp>
      <p:sp>
        <p:nvSpPr>
          <p:cNvPr id="905" name="Google Shape;905;p80"/>
          <p:cNvSpPr txBox="1">
            <a:spLocks noGrp="1"/>
          </p:cNvSpPr>
          <p:nvPr>
            <p:ph type="subTitle" idx="4"/>
          </p:nvPr>
        </p:nvSpPr>
        <p:spPr>
          <a:xfrm>
            <a:off x="2948575" y="2818225"/>
            <a:ext cx="14685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D6F0B4"/>
              </a:buClr>
              <a:buSzPts val="1100"/>
              <a:buFont typeface="Inter SemiBold"/>
              <a:buNone/>
              <a:defRPr sz="1100">
                <a:solidFill>
                  <a:srgbClr val="D6F0B4"/>
                </a:solidFill>
                <a:latin typeface="Inter SemiBold"/>
                <a:ea typeface="Inter SemiBold"/>
                <a:cs typeface="Inter SemiBold"/>
                <a:sym typeface="Inter SemiBold"/>
              </a:defRPr>
            </a:lvl1pPr>
            <a:lvl2pPr lvl="1"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2pPr>
            <a:lvl3pPr lvl="2"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3pPr>
            <a:lvl4pPr lvl="3"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4pPr>
            <a:lvl5pPr lvl="4"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5pPr>
            <a:lvl6pPr lvl="5"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6pPr>
            <a:lvl7pPr lvl="6"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7pPr>
            <a:lvl8pPr lvl="7"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8pPr>
            <a:lvl9pPr lvl="8"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9pPr>
          </a:lstStyle>
          <a:p>
            <a:endParaRPr/>
          </a:p>
        </p:txBody>
      </p:sp>
      <p:sp>
        <p:nvSpPr>
          <p:cNvPr id="906" name="Google Shape;906;p80"/>
          <p:cNvSpPr txBox="1">
            <a:spLocks noGrp="1"/>
          </p:cNvSpPr>
          <p:nvPr>
            <p:ph type="subTitle" idx="5"/>
          </p:nvPr>
        </p:nvSpPr>
        <p:spPr>
          <a:xfrm>
            <a:off x="2948575" y="3300050"/>
            <a:ext cx="1898100" cy="609600"/>
          </a:xfrm>
          <a:prstGeom prst="rect">
            <a:avLst/>
          </a:prstGeom>
        </p:spPr>
        <p:txBody>
          <a:bodyPr spcFirstLastPara="1" wrap="square" lIns="0" tIns="0" rIns="0" bIns="0" anchor="t" anchorCtr="0">
            <a:normAutofit/>
          </a:bodyPr>
          <a:lstStyle>
            <a:lvl1pPr lvl="0">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1pPr>
            <a:lvl2pPr lvl="1"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2pPr>
            <a:lvl3pPr lvl="2"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3pPr>
            <a:lvl4pPr lvl="3"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4pPr>
            <a:lvl5pPr lvl="4"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5pPr>
            <a:lvl6pPr lvl="5"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6pPr>
            <a:lvl7pPr lvl="6"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7pPr>
            <a:lvl8pPr lvl="7"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8pPr>
            <a:lvl9pPr lvl="8"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9pPr>
          </a:lstStyle>
          <a:p>
            <a:endParaRPr/>
          </a:p>
        </p:txBody>
      </p:sp>
      <p:sp>
        <p:nvSpPr>
          <p:cNvPr id="907" name="Google Shape;907;p80"/>
          <p:cNvSpPr txBox="1">
            <a:spLocks noGrp="1"/>
          </p:cNvSpPr>
          <p:nvPr>
            <p:ph type="subTitle" idx="6"/>
          </p:nvPr>
        </p:nvSpPr>
        <p:spPr>
          <a:xfrm>
            <a:off x="5767975" y="2818225"/>
            <a:ext cx="14685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D6F0B4"/>
              </a:buClr>
              <a:buSzPts val="1100"/>
              <a:buFont typeface="Inter SemiBold"/>
              <a:buNone/>
              <a:defRPr sz="1100">
                <a:solidFill>
                  <a:srgbClr val="D6F0B4"/>
                </a:solidFill>
                <a:latin typeface="Inter SemiBold"/>
                <a:ea typeface="Inter SemiBold"/>
                <a:cs typeface="Inter SemiBold"/>
                <a:sym typeface="Inter SemiBold"/>
              </a:defRPr>
            </a:lvl1pPr>
            <a:lvl2pPr lvl="1"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2pPr>
            <a:lvl3pPr lvl="2"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3pPr>
            <a:lvl4pPr lvl="3"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4pPr>
            <a:lvl5pPr lvl="4"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5pPr>
            <a:lvl6pPr lvl="5"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6pPr>
            <a:lvl7pPr lvl="6"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7pPr>
            <a:lvl8pPr lvl="7"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8pPr>
            <a:lvl9pPr lvl="8" algn="ctr">
              <a:lnSpc>
                <a:spcPct val="100000"/>
              </a:lnSpc>
              <a:spcBef>
                <a:spcPts val="0"/>
              </a:spcBef>
              <a:spcAft>
                <a:spcPts val="0"/>
              </a:spcAft>
              <a:buClr>
                <a:srgbClr val="D6F0B4"/>
              </a:buClr>
              <a:buSzPts val="1400"/>
              <a:buFont typeface="Inter Medium"/>
              <a:buNone/>
              <a:defRPr>
                <a:solidFill>
                  <a:srgbClr val="D6F0B4"/>
                </a:solidFill>
                <a:latin typeface="Inter Medium"/>
                <a:ea typeface="Inter Medium"/>
                <a:cs typeface="Inter Medium"/>
                <a:sym typeface="Inter Medium"/>
              </a:defRPr>
            </a:lvl9pPr>
          </a:lstStyle>
          <a:p>
            <a:endParaRPr/>
          </a:p>
        </p:txBody>
      </p:sp>
      <p:sp>
        <p:nvSpPr>
          <p:cNvPr id="908" name="Google Shape;908;p80"/>
          <p:cNvSpPr txBox="1">
            <a:spLocks noGrp="1"/>
          </p:cNvSpPr>
          <p:nvPr>
            <p:ph type="subTitle" idx="7"/>
          </p:nvPr>
        </p:nvSpPr>
        <p:spPr>
          <a:xfrm>
            <a:off x="5767975" y="3300050"/>
            <a:ext cx="1898100" cy="609600"/>
          </a:xfrm>
          <a:prstGeom prst="rect">
            <a:avLst/>
          </a:prstGeom>
        </p:spPr>
        <p:txBody>
          <a:bodyPr spcFirstLastPara="1" wrap="square" lIns="0" tIns="0" rIns="0" bIns="0" anchor="t" anchorCtr="0">
            <a:normAutofit/>
          </a:bodyPr>
          <a:lstStyle>
            <a:lvl1pPr lvl="0">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1pPr>
            <a:lvl2pPr lvl="1"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2pPr>
            <a:lvl3pPr lvl="2"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3pPr>
            <a:lvl4pPr lvl="3"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4pPr>
            <a:lvl5pPr lvl="4"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5pPr>
            <a:lvl6pPr lvl="5"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6pPr>
            <a:lvl7pPr lvl="6"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7pPr>
            <a:lvl8pPr lvl="7"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8pPr>
            <a:lvl9pPr lvl="8" algn="ctr">
              <a:lnSpc>
                <a:spcPct val="100000"/>
              </a:lnSpc>
              <a:spcBef>
                <a:spcPts val="0"/>
              </a:spcBef>
              <a:spcAft>
                <a:spcPts val="0"/>
              </a:spcAft>
              <a:buClr>
                <a:schemeClr val="lt1"/>
              </a:buClr>
              <a:buSzPts val="800"/>
              <a:buFont typeface="Inter Medium"/>
              <a:buNone/>
              <a:defRPr sz="800">
                <a:solidFill>
                  <a:schemeClr val="lt1"/>
                </a:solidFill>
                <a:latin typeface="Inter Medium"/>
                <a:ea typeface="Inter Medium"/>
                <a:cs typeface="Inter Medium"/>
                <a:sym typeface="Inter Medium"/>
              </a:defRPr>
            </a:lvl9pPr>
          </a:lstStyle>
          <a:p>
            <a:endParaRPr/>
          </a:p>
        </p:txBody>
      </p:sp>
      <p:sp>
        <p:nvSpPr>
          <p:cNvPr id="900" name="Google Shape;900;p80"/>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77A45A"/>
                </a:solidFill>
                <a:latin typeface="Inter Medium"/>
                <a:ea typeface="Inter Medium"/>
                <a:cs typeface="Inter Medium"/>
                <a:sym typeface="Inter Medium"/>
              </a:rPr>
              <a:t>CONFIDENTIAL</a:t>
            </a:r>
            <a:endParaRPr sz="500">
              <a:solidFill>
                <a:srgbClr val="77A45A"/>
              </a:solidFill>
              <a:latin typeface="Inter Medium"/>
              <a:ea typeface="Inter Medium"/>
              <a:cs typeface="Inter Medium"/>
              <a:sym typeface="Inter Medium"/>
            </a:endParaRPr>
          </a:p>
        </p:txBody>
      </p:sp>
      <p:pic>
        <p:nvPicPr>
          <p:cNvPr id="909" name="Google Shape;909;p80" title="Copy of style=primary, Color=White.png"/>
          <p:cNvPicPr preferRelativeResize="0"/>
          <p:nvPr/>
        </p:nvPicPr>
        <p:blipFill>
          <a:blip r:embed="rId2">
            <a:alphaModFix amt="10000"/>
          </a:blip>
          <a:stretch>
            <a:fillRect/>
          </a:stretch>
        </p:blipFill>
        <p:spPr>
          <a:xfrm>
            <a:off x="299925" y="4639875"/>
            <a:ext cx="484125" cy="181025"/>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meline 4">
  <p:cSld name="TITLE_AND_BODY_2_1_1_1_1_1_1_1_1_1_1_1_1_1_1_1_1_1_1_1_1_1_1_1_1_1_1_1_1_1_1_1_1_1_2_1_1_1">
    <p:bg>
      <p:bgPr>
        <a:solidFill>
          <a:schemeClr val="lt1"/>
        </a:solidFill>
        <a:effectLst/>
      </p:bgPr>
    </p:bg>
    <p:spTree>
      <p:nvGrpSpPr>
        <p:cNvPr id="1" name="Shape 910"/>
        <p:cNvGrpSpPr/>
        <p:nvPr/>
      </p:nvGrpSpPr>
      <p:grpSpPr>
        <a:xfrm>
          <a:off x="0" y="0"/>
          <a:ext cx="0" cy="0"/>
          <a:chOff x="0" y="0"/>
          <a:chExt cx="0" cy="0"/>
        </a:xfrm>
      </p:grpSpPr>
      <p:cxnSp>
        <p:nvCxnSpPr>
          <p:cNvPr id="911" name="Google Shape;911;p81"/>
          <p:cNvCxnSpPr/>
          <p:nvPr/>
        </p:nvCxnSpPr>
        <p:spPr>
          <a:xfrm>
            <a:off x="4575850" y="789500"/>
            <a:ext cx="0" cy="4030800"/>
          </a:xfrm>
          <a:prstGeom prst="straightConnector1">
            <a:avLst/>
          </a:prstGeom>
          <a:noFill/>
          <a:ln w="19050" cap="flat" cmpd="sng">
            <a:solidFill>
              <a:srgbClr val="1E4D2B"/>
            </a:solidFill>
            <a:prstDash val="solid"/>
            <a:round/>
            <a:headEnd type="oval" w="med" len="med"/>
            <a:tailEnd type="none" w="med" len="med"/>
          </a:ln>
        </p:spPr>
      </p:cxnSp>
      <p:sp>
        <p:nvSpPr>
          <p:cNvPr id="912" name="Google Shape;912;p81"/>
          <p:cNvSpPr txBox="1">
            <a:spLocks noGrp="1"/>
          </p:cNvSpPr>
          <p:nvPr>
            <p:ph type="title"/>
          </p:nvPr>
        </p:nvSpPr>
        <p:spPr>
          <a:xfrm>
            <a:off x="293525" y="265900"/>
            <a:ext cx="3206700" cy="9528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sp>
        <p:nvSpPr>
          <p:cNvPr id="913" name="Google Shape;913;p81"/>
          <p:cNvSpPr/>
          <p:nvPr/>
        </p:nvSpPr>
        <p:spPr>
          <a:xfrm>
            <a:off x="4535200" y="2302491"/>
            <a:ext cx="81300" cy="81300"/>
          </a:xfrm>
          <a:prstGeom prst="ellipse">
            <a:avLst/>
          </a:prstGeom>
          <a:solidFill>
            <a:srgbClr val="1E4D2B"/>
          </a:solidFill>
          <a:ln w="9525" cap="flat" cmpd="sng">
            <a:solidFill>
              <a:srgbClr val="1E4D2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4" name="Google Shape;914;p81"/>
          <p:cNvSpPr/>
          <p:nvPr/>
        </p:nvSpPr>
        <p:spPr>
          <a:xfrm>
            <a:off x="4535200" y="3884991"/>
            <a:ext cx="81300" cy="81300"/>
          </a:xfrm>
          <a:prstGeom prst="ellipse">
            <a:avLst/>
          </a:prstGeom>
          <a:solidFill>
            <a:srgbClr val="1E4D2B"/>
          </a:solidFill>
          <a:ln w="9525" cap="flat" cmpd="sng">
            <a:solidFill>
              <a:srgbClr val="1E4D2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5" name="Google Shape;915;p81"/>
          <p:cNvSpPr txBox="1">
            <a:spLocks noGrp="1"/>
          </p:cNvSpPr>
          <p:nvPr>
            <p:ph type="subTitle" idx="1"/>
          </p:nvPr>
        </p:nvSpPr>
        <p:spPr>
          <a:xfrm>
            <a:off x="5036775" y="3729475"/>
            <a:ext cx="25623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9pPr>
          </a:lstStyle>
          <a:p>
            <a:endParaRPr/>
          </a:p>
        </p:txBody>
      </p:sp>
      <p:sp>
        <p:nvSpPr>
          <p:cNvPr id="916" name="Google Shape;916;p81"/>
          <p:cNvSpPr txBox="1">
            <a:spLocks noGrp="1"/>
          </p:cNvSpPr>
          <p:nvPr>
            <p:ph type="subTitle" idx="2"/>
          </p:nvPr>
        </p:nvSpPr>
        <p:spPr>
          <a:xfrm>
            <a:off x="5036775" y="4135100"/>
            <a:ext cx="3598500" cy="609600"/>
          </a:xfrm>
          <a:prstGeom prst="rect">
            <a:avLst/>
          </a:prstGeom>
        </p:spPr>
        <p:txBody>
          <a:bodyPr spcFirstLastPara="1" wrap="square" lIns="0" tIns="0" rIns="0" bIns="0" anchor="t" anchorCtr="0">
            <a:normAutofit/>
          </a:bodyPr>
          <a:lstStyle>
            <a:lvl1pPr lvl="0">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9pPr>
          </a:lstStyle>
          <a:p>
            <a:endParaRPr/>
          </a:p>
        </p:txBody>
      </p:sp>
      <p:sp>
        <p:nvSpPr>
          <p:cNvPr id="917" name="Google Shape;917;p81"/>
          <p:cNvSpPr txBox="1">
            <a:spLocks noGrp="1"/>
          </p:cNvSpPr>
          <p:nvPr>
            <p:ph type="subTitle" idx="3"/>
          </p:nvPr>
        </p:nvSpPr>
        <p:spPr>
          <a:xfrm>
            <a:off x="1619450" y="2164525"/>
            <a:ext cx="2502000" cy="393600"/>
          </a:xfrm>
          <a:prstGeom prst="rect">
            <a:avLst/>
          </a:prstGeom>
        </p:spPr>
        <p:txBody>
          <a:bodyPr spcFirstLastPara="1" wrap="square" lIns="0" tIns="91425" rIns="0" bIns="0" anchor="t" anchorCtr="0">
            <a:normAutofit/>
          </a:bodyPr>
          <a:lstStyle>
            <a:lvl1pPr lvl="0" algn="r">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1pPr>
            <a:lvl2pPr lvl="1" algn="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2pPr>
            <a:lvl3pPr lvl="2" algn="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3pPr>
            <a:lvl4pPr lvl="3" algn="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4pPr>
            <a:lvl5pPr lvl="4" algn="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5pPr>
            <a:lvl6pPr lvl="5" algn="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6pPr>
            <a:lvl7pPr lvl="6" algn="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7pPr>
            <a:lvl8pPr lvl="7" algn="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8pPr>
            <a:lvl9pPr lvl="8" algn="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9pPr>
          </a:lstStyle>
          <a:p>
            <a:endParaRPr/>
          </a:p>
        </p:txBody>
      </p:sp>
      <p:sp>
        <p:nvSpPr>
          <p:cNvPr id="918" name="Google Shape;918;p81"/>
          <p:cNvSpPr txBox="1">
            <a:spLocks noGrp="1"/>
          </p:cNvSpPr>
          <p:nvPr>
            <p:ph type="subTitle" idx="4"/>
          </p:nvPr>
        </p:nvSpPr>
        <p:spPr>
          <a:xfrm>
            <a:off x="363425" y="2570150"/>
            <a:ext cx="3758100" cy="609600"/>
          </a:xfrm>
          <a:prstGeom prst="rect">
            <a:avLst/>
          </a:prstGeom>
        </p:spPr>
        <p:txBody>
          <a:bodyPr spcFirstLastPara="1" wrap="square" lIns="0" tIns="0" rIns="0" bIns="0" anchor="t" anchorCtr="0">
            <a:normAutofit/>
          </a:bodyPr>
          <a:lstStyle>
            <a:lvl1pPr lvl="0" algn="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1pPr>
            <a:lvl2pPr lvl="1" algn="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2pPr>
            <a:lvl3pPr lvl="2" algn="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3pPr>
            <a:lvl4pPr lvl="3" algn="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4pPr>
            <a:lvl5pPr lvl="4" algn="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5pPr>
            <a:lvl6pPr lvl="5" algn="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6pPr>
            <a:lvl7pPr lvl="6" algn="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7pPr>
            <a:lvl8pPr lvl="7" algn="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8pPr>
            <a:lvl9pPr lvl="8" algn="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9pPr>
          </a:lstStyle>
          <a:p>
            <a:endParaRPr/>
          </a:p>
        </p:txBody>
      </p:sp>
      <p:sp>
        <p:nvSpPr>
          <p:cNvPr id="919" name="Google Shape;919;p81"/>
          <p:cNvSpPr txBox="1">
            <a:spLocks noGrp="1"/>
          </p:cNvSpPr>
          <p:nvPr>
            <p:ph type="subTitle" idx="5"/>
          </p:nvPr>
        </p:nvSpPr>
        <p:spPr>
          <a:xfrm>
            <a:off x="5036775" y="637100"/>
            <a:ext cx="25623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9pPr>
          </a:lstStyle>
          <a:p>
            <a:endParaRPr/>
          </a:p>
        </p:txBody>
      </p:sp>
      <p:sp>
        <p:nvSpPr>
          <p:cNvPr id="920" name="Google Shape;920;p81"/>
          <p:cNvSpPr txBox="1">
            <a:spLocks noGrp="1"/>
          </p:cNvSpPr>
          <p:nvPr>
            <p:ph type="subTitle" idx="6"/>
          </p:nvPr>
        </p:nvSpPr>
        <p:spPr>
          <a:xfrm>
            <a:off x="5036775" y="1042725"/>
            <a:ext cx="3598500" cy="609600"/>
          </a:xfrm>
          <a:prstGeom prst="rect">
            <a:avLst/>
          </a:prstGeom>
        </p:spPr>
        <p:txBody>
          <a:bodyPr spcFirstLastPara="1" wrap="square" lIns="0" tIns="0" rIns="0" bIns="0" anchor="t" anchorCtr="0">
            <a:normAutofit/>
          </a:bodyPr>
          <a:lstStyle>
            <a:lvl1pPr lvl="0">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9pPr>
          </a:lstStyle>
          <a:p>
            <a:endParaRPr/>
          </a:p>
        </p:txBody>
      </p:sp>
      <p:sp>
        <p:nvSpPr>
          <p:cNvPr id="921" name="Google Shape;921;p81"/>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922" name="Google Shape;922;p81"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meline 5">
  <p:cSld name="TITLE_AND_BODY_2_1_1_1_1_1_1_1_1_1_1_1_1_1_1_1_1_1_1_1_1_1_1_1_1_1_1_1_1_1_1_1_1_1_2_1_1_1_2">
    <p:bg>
      <p:bgPr>
        <a:solidFill>
          <a:schemeClr val="lt1"/>
        </a:solidFill>
        <a:effectLst/>
      </p:bgPr>
    </p:bg>
    <p:spTree>
      <p:nvGrpSpPr>
        <p:cNvPr id="1" name="Shape 923"/>
        <p:cNvGrpSpPr/>
        <p:nvPr/>
      </p:nvGrpSpPr>
      <p:grpSpPr>
        <a:xfrm>
          <a:off x="0" y="0"/>
          <a:ext cx="0" cy="0"/>
          <a:chOff x="0" y="0"/>
          <a:chExt cx="0" cy="0"/>
        </a:xfrm>
      </p:grpSpPr>
      <p:cxnSp>
        <p:nvCxnSpPr>
          <p:cNvPr id="924" name="Google Shape;924;p82"/>
          <p:cNvCxnSpPr/>
          <p:nvPr/>
        </p:nvCxnSpPr>
        <p:spPr>
          <a:xfrm>
            <a:off x="4575850" y="-9623"/>
            <a:ext cx="0" cy="3907500"/>
          </a:xfrm>
          <a:prstGeom prst="straightConnector1">
            <a:avLst/>
          </a:prstGeom>
          <a:noFill/>
          <a:ln w="19050" cap="flat" cmpd="sng">
            <a:solidFill>
              <a:srgbClr val="1E4D2B"/>
            </a:solidFill>
            <a:prstDash val="solid"/>
            <a:round/>
            <a:headEnd type="none" w="med" len="med"/>
            <a:tailEnd type="oval" w="med" len="med"/>
          </a:ln>
        </p:spPr>
      </p:cxnSp>
      <p:sp>
        <p:nvSpPr>
          <p:cNvPr id="925" name="Google Shape;925;p82"/>
          <p:cNvSpPr/>
          <p:nvPr/>
        </p:nvSpPr>
        <p:spPr>
          <a:xfrm>
            <a:off x="4535200" y="778491"/>
            <a:ext cx="81300" cy="81300"/>
          </a:xfrm>
          <a:prstGeom prst="ellipse">
            <a:avLst/>
          </a:prstGeom>
          <a:solidFill>
            <a:srgbClr val="1E4D2B"/>
          </a:solidFill>
          <a:ln w="9525" cap="flat" cmpd="sng">
            <a:solidFill>
              <a:srgbClr val="1E4D2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6" name="Google Shape;926;p82"/>
          <p:cNvSpPr/>
          <p:nvPr/>
        </p:nvSpPr>
        <p:spPr>
          <a:xfrm>
            <a:off x="4535200" y="2314098"/>
            <a:ext cx="81300" cy="81300"/>
          </a:xfrm>
          <a:prstGeom prst="ellipse">
            <a:avLst/>
          </a:prstGeom>
          <a:solidFill>
            <a:srgbClr val="1E4D2B"/>
          </a:solidFill>
          <a:ln w="9525" cap="flat" cmpd="sng">
            <a:solidFill>
              <a:srgbClr val="1E4D2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7" name="Google Shape;927;p82"/>
          <p:cNvSpPr txBox="1">
            <a:spLocks noGrp="1"/>
          </p:cNvSpPr>
          <p:nvPr>
            <p:ph type="subTitle" idx="1"/>
          </p:nvPr>
        </p:nvSpPr>
        <p:spPr>
          <a:xfrm>
            <a:off x="5036775" y="3670860"/>
            <a:ext cx="25623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9pPr>
          </a:lstStyle>
          <a:p>
            <a:endParaRPr/>
          </a:p>
        </p:txBody>
      </p:sp>
      <p:sp>
        <p:nvSpPr>
          <p:cNvPr id="928" name="Google Shape;928;p82"/>
          <p:cNvSpPr txBox="1">
            <a:spLocks noGrp="1"/>
          </p:cNvSpPr>
          <p:nvPr>
            <p:ph type="subTitle" idx="2"/>
          </p:nvPr>
        </p:nvSpPr>
        <p:spPr>
          <a:xfrm>
            <a:off x="5036775" y="4076485"/>
            <a:ext cx="3598500" cy="609600"/>
          </a:xfrm>
          <a:prstGeom prst="rect">
            <a:avLst/>
          </a:prstGeom>
        </p:spPr>
        <p:txBody>
          <a:bodyPr spcFirstLastPara="1" wrap="square" lIns="0" tIns="0" rIns="0" bIns="0" anchor="t" anchorCtr="0">
            <a:normAutofit/>
          </a:bodyPr>
          <a:lstStyle>
            <a:lvl1pPr lvl="0">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9pPr>
          </a:lstStyle>
          <a:p>
            <a:endParaRPr/>
          </a:p>
        </p:txBody>
      </p:sp>
      <p:sp>
        <p:nvSpPr>
          <p:cNvPr id="929" name="Google Shape;929;p82"/>
          <p:cNvSpPr txBox="1">
            <a:spLocks noGrp="1"/>
          </p:cNvSpPr>
          <p:nvPr>
            <p:ph type="subTitle" idx="3"/>
          </p:nvPr>
        </p:nvSpPr>
        <p:spPr>
          <a:xfrm>
            <a:off x="1619450" y="2174294"/>
            <a:ext cx="2502000" cy="393600"/>
          </a:xfrm>
          <a:prstGeom prst="rect">
            <a:avLst/>
          </a:prstGeom>
        </p:spPr>
        <p:txBody>
          <a:bodyPr spcFirstLastPara="1" wrap="square" lIns="0" tIns="91425" rIns="0" bIns="0" anchor="t" anchorCtr="0">
            <a:normAutofit/>
          </a:bodyPr>
          <a:lstStyle>
            <a:lvl1pPr lvl="0" algn="r">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1pPr>
            <a:lvl2pPr lvl="1" algn="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2pPr>
            <a:lvl3pPr lvl="2" algn="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3pPr>
            <a:lvl4pPr lvl="3" algn="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4pPr>
            <a:lvl5pPr lvl="4" algn="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5pPr>
            <a:lvl6pPr lvl="5" algn="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6pPr>
            <a:lvl7pPr lvl="6" algn="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7pPr>
            <a:lvl8pPr lvl="7" algn="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8pPr>
            <a:lvl9pPr lvl="8" algn="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9pPr>
          </a:lstStyle>
          <a:p>
            <a:endParaRPr/>
          </a:p>
        </p:txBody>
      </p:sp>
      <p:sp>
        <p:nvSpPr>
          <p:cNvPr id="930" name="Google Shape;930;p82"/>
          <p:cNvSpPr txBox="1">
            <a:spLocks noGrp="1"/>
          </p:cNvSpPr>
          <p:nvPr>
            <p:ph type="subTitle" idx="4"/>
          </p:nvPr>
        </p:nvSpPr>
        <p:spPr>
          <a:xfrm>
            <a:off x="363425" y="2579919"/>
            <a:ext cx="3758100" cy="609600"/>
          </a:xfrm>
          <a:prstGeom prst="rect">
            <a:avLst/>
          </a:prstGeom>
        </p:spPr>
        <p:txBody>
          <a:bodyPr spcFirstLastPara="1" wrap="square" lIns="0" tIns="0" rIns="0" bIns="0" anchor="t" anchorCtr="0">
            <a:normAutofit/>
          </a:bodyPr>
          <a:lstStyle>
            <a:lvl1pPr lvl="0" algn="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1pPr>
            <a:lvl2pPr lvl="1" algn="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2pPr>
            <a:lvl3pPr lvl="2" algn="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3pPr>
            <a:lvl4pPr lvl="3" algn="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4pPr>
            <a:lvl5pPr lvl="4" algn="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5pPr>
            <a:lvl6pPr lvl="5" algn="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6pPr>
            <a:lvl7pPr lvl="6" algn="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7pPr>
            <a:lvl8pPr lvl="7" algn="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8pPr>
            <a:lvl9pPr lvl="8" algn="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9pPr>
          </a:lstStyle>
          <a:p>
            <a:endParaRPr/>
          </a:p>
        </p:txBody>
      </p:sp>
      <p:sp>
        <p:nvSpPr>
          <p:cNvPr id="931" name="Google Shape;931;p82"/>
          <p:cNvSpPr txBox="1">
            <a:spLocks noGrp="1"/>
          </p:cNvSpPr>
          <p:nvPr>
            <p:ph type="subTitle" idx="5"/>
          </p:nvPr>
        </p:nvSpPr>
        <p:spPr>
          <a:xfrm>
            <a:off x="5036775" y="637100"/>
            <a:ext cx="25623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9pPr>
          </a:lstStyle>
          <a:p>
            <a:endParaRPr/>
          </a:p>
        </p:txBody>
      </p:sp>
      <p:sp>
        <p:nvSpPr>
          <p:cNvPr id="932" name="Google Shape;932;p82"/>
          <p:cNvSpPr txBox="1">
            <a:spLocks noGrp="1"/>
          </p:cNvSpPr>
          <p:nvPr>
            <p:ph type="subTitle" idx="6"/>
          </p:nvPr>
        </p:nvSpPr>
        <p:spPr>
          <a:xfrm>
            <a:off x="5036775" y="1042725"/>
            <a:ext cx="3598500" cy="609600"/>
          </a:xfrm>
          <a:prstGeom prst="rect">
            <a:avLst/>
          </a:prstGeom>
        </p:spPr>
        <p:txBody>
          <a:bodyPr spcFirstLastPara="1" wrap="square" lIns="0" tIns="0" rIns="0" bIns="0" anchor="t" anchorCtr="0">
            <a:normAutofit/>
          </a:bodyPr>
          <a:lstStyle>
            <a:lvl1pPr lvl="0">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9pPr>
          </a:lstStyle>
          <a:p>
            <a:endParaRPr/>
          </a:p>
        </p:txBody>
      </p:sp>
      <p:sp>
        <p:nvSpPr>
          <p:cNvPr id="933" name="Google Shape;933;p82"/>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934" name="Google Shape;934;p82"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meline 6">
  <p:cSld name="TITLE_AND_BODY_2_1_1_1_1_1_1_1_1_1_1_1_1_1_1_1_1_1_1_1_1_1_1_1_1_1_1_1_1_1_1_1_1_1_2_1_1_1_1">
    <p:bg>
      <p:bgPr>
        <a:solidFill>
          <a:srgbClr val="1E4D2B"/>
        </a:solidFill>
        <a:effectLst/>
      </p:bgPr>
    </p:bg>
    <p:spTree>
      <p:nvGrpSpPr>
        <p:cNvPr id="1" name="Shape 935"/>
        <p:cNvGrpSpPr/>
        <p:nvPr/>
      </p:nvGrpSpPr>
      <p:grpSpPr>
        <a:xfrm>
          <a:off x="0" y="0"/>
          <a:ext cx="0" cy="0"/>
          <a:chOff x="0" y="0"/>
          <a:chExt cx="0" cy="0"/>
        </a:xfrm>
      </p:grpSpPr>
      <p:cxnSp>
        <p:nvCxnSpPr>
          <p:cNvPr id="936" name="Google Shape;936;p83"/>
          <p:cNvCxnSpPr/>
          <p:nvPr/>
        </p:nvCxnSpPr>
        <p:spPr>
          <a:xfrm>
            <a:off x="4575850" y="789500"/>
            <a:ext cx="0" cy="4368600"/>
          </a:xfrm>
          <a:prstGeom prst="straightConnector1">
            <a:avLst/>
          </a:prstGeom>
          <a:noFill/>
          <a:ln w="19050" cap="flat" cmpd="sng">
            <a:solidFill>
              <a:schemeClr val="lt1"/>
            </a:solidFill>
            <a:prstDash val="solid"/>
            <a:round/>
            <a:headEnd type="oval" w="med" len="med"/>
            <a:tailEnd type="none" w="med" len="med"/>
          </a:ln>
        </p:spPr>
      </p:cxnSp>
      <p:sp>
        <p:nvSpPr>
          <p:cNvPr id="937" name="Google Shape;937;p83"/>
          <p:cNvSpPr/>
          <p:nvPr/>
        </p:nvSpPr>
        <p:spPr>
          <a:xfrm>
            <a:off x="4535200" y="2302491"/>
            <a:ext cx="81300" cy="813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38" name="Google Shape;938;p83"/>
          <p:cNvSpPr/>
          <p:nvPr/>
        </p:nvSpPr>
        <p:spPr>
          <a:xfrm>
            <a:off x="4535200" y="3884991"/>
            <a:ext cx="81300" cy="813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39" name="Google Shape;939;p83"/>
          <p:cNvSpPr txBox="1">
            <a:spLocks noGrp="1"/>
          </p:cNvSpPr>
          <p:nvPr>
            <p:ph type="subTitle" idx="1"/>
          </p:nvPr>
        </p:nvSpPr>
        <p:spPr>
          <a:xfrm>
            <a:off x="5036775" y="3729475"/>
            <a:ext cx="25623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D6F0B4"/>
              </a:buClr>
              <a:buSzPts val="1200"/>
              <a:buFont typeface="Inter SemiBold"/>
              <a:buNone/>
              <a:defRPr sz="1200">
                <a:solidFill>
                  <a:srgbClr val="D6F0B4"/>
                </a:solidFill>
                <a:latin typeface="Inter SemiBold"/>
                <a:ea typeface="Inter SemiBold"/>
                <a:cs typeface="Inter SemiBold"/>
                <a:sym typeface="Inter SemiBold"/>
              </a:defRPr>
            </a:lvl1pPr>
            <a:lvl2pPr lvl="1"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2pPr>
            <a:lvl3pPr lvl="2"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3pPr>
            <a:lvl4pPr lvl="3"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4pPr>
            <a:lvl5pPr lvl="4"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5pPr>
            <a:lvl6pPr lvl="5"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6pPr>
            <a:lvl7pPr lvl="6"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7pPr>
            <a:lvl8pPr lvl="7"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8pPr>
            <a:lvl9pPr lvl="8"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9pPr>
          </a:lstStyle>
          <a:p>
            <a:endParaRPr/>
          </a:p>
        </p:txBody>
      </p:sp>
      <p:sp>
        <p:nvSpPr>
          <p:cNvPr id="940" name="Google Shape;940;p83"/>
          <p:cNvSpPr txBox="1">
            <a:spLocks noGrp="1"/>
          </p:cNvSpPr>
          <p:nvPr>
            <p:ph type="subTitle" idx="2"/>
          </p:nvPr>
        </p:nvSpPr>
        <p:spPr>
          <a:xfrm>
            <a:off x="5036775" y="4135100"/>
            <a:ext cx="3598500" cy="609600"/>
          </a:xfrm>
          <a:prstGeom prst="rect">
            <a:avLst/>
          </a:prstGeom>
        </p:spPr>
        <p:txBody>
          <a:bodyPr spcFirstLastPara="1" wrap="square" lIns="0" tIns="91425" rIns="0" bIns="0" anchor="t" anchorCtr="0">
            <a:normAutofit/>
          </a:bodyPr>
          <a:lstStyle>
            <a:lvl1pPr lvl="0">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1pPr>
            <a:lvl2pPr lvl="1"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2pPr>
            <a:lvl3pPr lvl="2"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3pPr>
            <a:lvl4pPr lvl="3"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4pPr>
            <a:lvl5pPr lvl="4"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5pPr>
            <a:lvl6pPr lvl="5"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6pPr>
            <a:lvl7pPr lvl="6"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7pPr>
            <a:lvl8pPr lvl="7"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8pPr>
            <a:lvl9pPr lvl="8"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9pPr>
          </a:lstStyle>
          <a:p>
            <a:endParaRPr/>
          </a:p>
        </p:txBody>
      </p:sp>
      <p:sp>
        <p:nvSpPr>
          <p:cNvPr id="941" name="Google Shape;941;p83"/>
          <p:cNvSpPr txBox="1">
            <a:spLocks noGrp="1"/>
          </p:cNvSpPr>
          <p:nvPr>
            <p:ph type="subTitle" idx="3"/>
          </p:nvPr>
        </p:nvSpPr>
        <p:spPr>
          <a:xfrm>
            <a:off x="1619450" y="2164525"/>
            <a:ext cx="2502000" cy="393600"/>
          </a:xfrm>
          <a:prstGeom prst="rect">
            <a:avLst/>
          </a:prstGeom>
        </p:spPr>
        <p:txBody>
          <a:bodyPr spcFirstLastPara="1" wrap="square" lIns="0" tIns="91425" rIns="0" bIns="0" anchor="t" anchorCtr="0">
            <a:normAutofit/>
          </a:bodyPr>
          <a:lstStyle>
            <a:lvl1pPr lvl="0" algn="r">
              <a:lnSpc>
                <a:spcPct val="100000"/>
              </a:lnSpc>
              <a:spcBef>
                <a:spcPts val="0"/>
              </a:spcBef>
              <a:spcAft>
                <a:spcPts val="0"/>
              </a:spcAft>
              <a:buClr>
                <a:srgbClr val="D6F0B4"/>
              </a:buClr>
              <a:buSzPts val="1200"/>
              <a:buFont typeface="Inter SemiBold"/>
              <a:buNone/>
              <a:defRPr sz="1200">
                <a:solidFill>
                  <a:srgbClr val="D6F0B4"/>
                </a:solidFill>
                <a:latin typeface="Inter SemiBold"/>
                <a:ea typeface="Inter SemiBold"/>
                <a:cs typeface="Inter SemiBold"/>
                <a:sym typeface="Inter SemiBold"/>
              </a:defRPr>
            </a:lvl1pPr>
            <a:lvl2pPr lvl="1" algn="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2pPr>
            <a:lvl3pPr lvl="2" algn="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3pPr>
            <a:lvl4pPr lvl="3" algn="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4pPr>
            <a:lvl5pPr lvl="4" algn="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5pPr>
            <a:lvl6pPr lvl="5" algn="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6pPr>
            <a:lvl7pPr lvl="6" algn="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7pPr>
            <a:lvl8pPr lvl="7" algn="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8pPr>
            <a:lvl9pPr lvl="8" algn="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9pPr>
          </a:lstStyle>
          <a:p>
            <a:endParaRPr/>
          </a:p>
        </p:txBody>
      </p:sp>
      <p:sp>
        <p:nvSpPr>
          <p:cNvPr id="942" name="Google Shape;942;p83"/>
          <p:cNvSpPr txBox="1">
            <a:spLocks noGrp="1"/>
          </p:cNvSpPr>
          <p:nvPr>
            <p:ph type="subTitle" idx="4"/>
          </p:nvPr>
        </p:nvSpPr>
        <p:spPr>
          <a:xfrm>
            <a:off x="363425" y="2570150"/>
            <a:ext cx="3758100" cy="609600"/>
          </a:xfrm>
          <a:prstGeom prst="rect">
            <a:avLst/>
          </a:prstGeom>
        </p:spPr>
        <p:txBody>
          <a:bodyPr spcFirstLastPara="1" wrap="square" lIns="0" tIns="91425" rIns="0" bIns="0" anchor="t" anchorCtr="0">
            <a:normAutofit/>
          </a:bodyPr>
          <a:lstStyle>
            <a:lvl1pPr lvl="0" algn="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1pPr>
            <a:lvl2pPr lvl="1" algn="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2pPr>
            <a:lvl3pPr lvl="2" algn="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3pPr>
            <a:lvl4pPr lvl="3" algn="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4pPr>
            <a:lvl5pPr lvl="4" algn="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5pPr>
            <a:lvl6pPr lvl="5" algn="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6pPr>
            <a:lvl7pPr lvl="6" algn="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7pPr>
            <a:lvl8pPr lvl="7" algn="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8pPr>
            <a:lvl9pPr lvl="8" algn="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9pPr>
          </a:lstStyle>
          <a:p>
            <a:endParaRPr/>
          </a:p>
        </p:txBody>
      </p:sp>
      <p:sp>
        <p:nvSpPr>
          <p:cNvPr id="943" name="Google Shape;943;p83"/>
          <p:cNvSpPr txBox="1">
            <a:spLocks noGrp="1"/>
          </p:cNvSpPr>
          <p:nvPr>
            <p:ph type="subTitle" idx="5"/>
          </p:nvPr>
        </p:nvSpPr>
        <p:spPr>
          <a:xfrm>
            <a:off x="5036775" y="637100"/>
            <a:ext cx="25623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D6F0B4"/>
              </a:buClr>
              <a:buSzPts val="1200"/>
              <a:buFont typeface="Inter SemiBold"/>
              <a:buNone/>
              <a:defRPr sz="1200">
                <a:solidFill>
                  <a:srgbClr val="D6F0B4"/>
                </a:solidFill>
                <a:latin typeface="Inter SemiBold"/>
                <a:ea typeface="Inter SemiBold"/>
                <a:cs typeface="Inter SemiBold"/>
                <a:sym typeface="Inter SemiBold"/>
              </a:defRPr>
            </a:lvl1pPr>
            <a:lvl2pPr lvl="1"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2pPr>
            <a:lvl3pPr lvl="2"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3pPr>
            <a:lvl4pPr lvl="3"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4pPr>
            <a:lvl5pPr lvl="4"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5pPr>
            <a:lvl6pPr lvl="5"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6pPr>
            <a:lvl7pPr lvl="6"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7pPr>
            <a:lvl8pPr lvl="7"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8pPr>
            <a:lvl9pPr lvl="8"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9pPr>
          </a:lstStyle>
          <a:p>
            <a:endParaRPr/>
          </a:p>
        </p:txBody>
      </p:sp>
      <p:sp>
        <p:nvSpPr>
          <p:cNvPr id="944" name="Google Shape;944;p83"/>
          <p:cNvSpPr txBox="1">
            <a:spLocks noGrp="1"/>
          </p:cNvSpPr>
          <p:nvPr>
            <p:ph type="subTitle" idx="6"/>
          </p:nvPr>
        </p:nvSpPr>
        <p:spPr>
          <a:xfrm>
            <a:off x="5036775" y="1042725"/>
            <a:ext cx="3598500" cy="609600"/>
          </a:xfrm>
          <a:prstGeom prst="rect">
            <a:avLst/>
          </a:prstGeom>
        </p:spPr>
        <p:txBody>
          <a:bodyPr spcFirstLastPara="1" wrap="square" lIns="0" tIns="91425" rIns="0" bIns="0" anchor="t" anchorCtr="0">
            <a:normAutofit/>
          </a:bodyPr>
          <a:lstStyle>
            <a:lvl1pPr lvl="0">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1pPr>
            <a:lvl2pPr lvl="1"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2pPr>
            <a:lvl3pPr lvl="2"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3pPr>
            <a:lvl4pPr lvl="3"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4pPr>
            <a:lvl5pPr lvl="4"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5pPr>
            <a:lvl6pPr lvl="5"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6pPr>
            <a:lvl7pPr lvl="6"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7pPr>
            <a:lvl8pPr lvl="7"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8pPr>
            <a:lvl9pPr lvl="8"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9pPr>
          </a:lstStyle>
          <a:p>
            <a:endParaRPr/>
          </a:p>
        </p:txBody>
      </p:sp>
      <p:sp>
        <p:nvSpPr>
          <p:cNvPr id="945" name="Google Shape;945;p83"/>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77A45A"/>
                </a:solidFill>
                <a:latin typeface="Inter Medium"/>
                <a:ea typeface="Inter Medium"/>
                <a:cs typeface="Inter Medium"/>
                <a:sym typeface="Inter Medium"/>
              </a:rPr>
              <a:t>CONFIDENTIAL</a:t>
            </a:r>
            <a:endParaRPr sz="500">
              <a:solidFill>
                <a:srgbClr val="77A45A"/>
              </a:solidFill>
              <a:latin typeface="Inter Medium"/>
              <a:ea typeface="Inter Medium"/>
              <a:cs typeface="Inter Medium"/>
              <a:sym typeface="Inter Medium"/>
            </a:endParaRPr>
          </a:p>
        </p:txBody>
      </p:sp>
      <p:pic>
        <p:nvPicPr>
          <p:cNvPr id="946" name="Google Shape;946;p83" title="Copy of style=primary, Color=White.png"/>
          <p:cNvPicPr preferRelativeResize="0"/>
          <p:nvPr/>
        </p:nvPicPr>
        <p:blipFill>
          <a:blip r:embed="rId2">
            <a:alphaModFix amt="10000"/>
          </a:blip>
          <a:stretch>
            <a:fillRect/>
          </a:stretch>
        </p:blipFill>
        <p:spPr>
          <a:xfrm>
            <a:off x="299925" y="4639875"/>
            <a:ext cx="484125" cy="181025"/>
          </a:xfrm>
          <a:prstGeom prst="rect">
            <a:avLst/>
          </a:prstGeom>
          <a:noFill/>
          <a:ln>
            <a:noFill/>
          </a:ln>
        </p:spPr>
      </p:pic>
      <p:sp>
        <p:nvSpPr>
          <p:cNvPr id="947" name="Google Shape;947;p83"/>
          <p:cNvSpPr txBox="1">
            <a:spLocks noGrp="1"/>
          </p:cNvSpPr>
          <p:nvPr>
            <p:ph type="title"/>
          </p:nvPr>
        </p:nvSpPr>
        <p:spPr>
          <a:xfrm>
            <a:off x="293525" y="265900"/>
            <a:ext cx="3206700" cy="952800"/>
          </a:xfrm>
          <a:prstGeom prst="rect">
            <a:avLst/>
          </a:prstGeom>
        </p:spPr>
        <p:txBody>
          <a:bodyPr spcFirstLastPara="1" wrap="square" lIns="0" tIns="0" rIns="91425" bIns="91425" anchor="t" anchorCtr="0">
            <a:normAutofit/>
          </a:bodyPr>
          <a:lstStyle>
            <a:lvl1pPr lvl="0">
              <a:spcBef>
                <a:spcPts val="0"/>
              </a:spcBef>
              <a:spcAft>
                <a:spcPts val="0"/>
              </a:spcAft>
              <a:buClr>
                <a:srgbClr val="B2DD79"/>
              </a:buClr>
              <a:buSzPts val="2400"/>
              <a:buFont typeface="Inter SemiBold"/>
              <a:buNone/>
              <a:defRPr sz="2400">
                <a:solidFill>
                  <a:srgbClr val="B2DD79"/>
                </a:solidFill>
                <a:latin typeface="Inter SemiBold"/>
                <a:ea typeface="Inter SemiBold"/>
                <a:cs typeface="Inter SemiBold"/>
                <a:sym typeface="Inter SemiBold"/>
              </a:defRPr>
            </a:lvl1pPr>
            <a:lvl2pPr lvl="1" algn="ctr">
              <a:spcBef>
                <a:spcPts val="0"/>
              </a:spcBef>
              <a:spcAft>
                <a:spcPts val="0"/>
              </a:spcAft>
              <a:buClr>
                <a:srgbClr val="B2DD79"/>
              </a:buClr>
              <a:buSzPts val="2400"/>
              <a:buNone/>
              <a:defRPr sz="2400">
                <a:solidFill>
                  <a:srgbClr val="B2DD79"/>
                </a:solidFill>
              </a:defRPr>
            </a:lvl2pPr>
            <a:lvl3pPr lvl="2" algn="ctr">
              <a:spcBef>
                <a:spcPts val="0"/>
              </a:spcBef>
              <a:spcAft>
                <a:spcPts val="0"/>
              </a:spcAft>
              <a:buClr>
                <a:srgbClr val="B2DD79"/>
              </a:buClr>
              <a:buSzPts val="2400"/>
              <a:buNone/>
              <a:defRPr sz="2400">
                <a:solidFill>
                  <a:srgbClr val="B2DD79"/>
                </a:solidFill>
              </a:defRPr>
            </a:lvl3pPr>
            <a:lvl4pPr lvl="3" algn="ctr">
              <a:spcBef>
                <a:spcPts val="0"/>
              </a:spcBef>
              <a:spcAft>
                <a:spcPts val="0"/>
              </a:spcAft>
              <a:buClr>
                <a:srgbClr val="B2DD79"/>
              </a:buClr>
              <a:buSzPts val="2400"/>
              <a:buNone/>
              <a:defRPr sz="2400">
                <a:solidFill>
                  <a:srgbClr val="B2DD79"/>
                </a:solidFill>
              </a:defRPr>
            </a:lvl4pPr>
            <a:lvl5pPr lvl="4" algn="ctr">
              <a:spcBef>
                <a:spcPts val="0"/>
              </a:spcBef>
              <a:spcAft>
                <a:spcPts val="0"/>
              </a:spcAft>
              <a:buClr>
                <a:srgbClr val="B2DD79"/>
              </a:buClr>
              <a:buSzPts val="2400"/>
              <a:buNone/>
              <a:defRPr sz="2400">
                <a:solidFill>
                  <a:srgbClr val="B2DD79"/>
                </a:solidFill>
              </a:defRPr>
            </a:lvl5pPr>
            <a:lvl6pPr lvl="5" algn="ctr">
              <a:spcBef>
                <a:spcPts val="0"/>
              </a:spcBef>
              <a:spcAft>
                <a:spcPts val="0"/>
              </a:spcAft>
              <a:buClr>
                <a:srgbClr val="B2DD79"/>
              </a:buClr>
              <a:buSzPts val="2400"/>
              <a:buNone/>
              <a:defRPr sz="2400">
                <a:solidFill>
                  <a:srgbClr val="B2DD79"/>
                </a:solidFill>
              </a:defRPr>
            </a:lvl6pPr>
            <a:lvl7pPr lvl="6" algn="ctr">
              <a:spcBef>
                <a:spcPts val="0"/>
              </a:spcBef>
              <a:spcAft>
                <a:spcPts val="0"/>
              </a:spcAft>
              <a:buClr>
                <a:srgbClr val="B2DD79"/>
              </a:buClr>
              <a:buSzPts val="2400"/>
              <a:buNone/>
              <a:defRPr sz="2400">
                <a:solidFill>
                  <a:srgbClr val="B2DD79"/>
                </a:solidFill>
              </a:defRPr>
            </a:lvl7pPr>
            <a:lvl8pPr lvl="7" algn="ctr">
              <a:spcBef>
                <a:spcPts val="0"/>
              </a:spcBef>
              <a:spcAft>
                <a:spcPts val="0"/>
              </a:spcAft>
              <a:buClr>
                <a:srgbClr val="B2DD79"/>
              </a:buClr>
              <a:buSzPts val="2400"/>
              <a:buNone/>
              <a:defRPr sz="2400">
                <a:solidFill>
                  <a:srgbClr val="B2DD79"/>
                </a:solidFill>
              </a:defRPr>
            </a:lvl8pPr>
            <a:lvl9pPr lvl="8" algn="ctr">
              <a:spcBef>
                <a:spcPts val="0"/>
              </a:spcBef>
              <a:spcAft>
                <a:spcPts val="0"/>
              </a:spcAft>
              <a:buClr>
                <a:srgbClr val="B2DD79"/>
              </a:buClr>
              <a:buSzPts val="2400"/>
              <a:buNone/>
              <a:defRPr sz="2400">
                <a:solidFill>
                  <a:srgbClr val="B2DD79"/>
                </a:solidFill>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meline 7">
  <p:cSld name="TITLE_AND_BODY_2_1_1_1_1_1_1_1_1_1_1_1_1_1_1_1_1_1_1_1_1_1_1_1_1_1_1_1_1_1_1_1_1_1_2_1_1_1_1_2">
    <p:bg>
      <p:bgPr>
        <a:solidFill>
          <a:srgbClr val="1E4D2B"/>
        </a:solidFill>
        <a:effectLst/>
      </p:bgPr>
    </p:bg>
    <p:spTree>
      <p:nvGrpSpPr>
        <p:cNvPr id="1" name="Shape 948"/>
        <p:cNvGrpSpPr/>
        <p:nvPr/>
      </p:nvGrpSpPr>
      <p:grpSpPr>
        <a:xfrm>
          <a:off x="0" y="0"/>
          <a:ext cx="0" cy="0"/>
          <a:chOff x="0" y="0"/>
          <a:chExt cx="0" cy="0"/>
        </a:xfrm>
      </p:grpSpPr>
      <p:cxnSp>
        <p:nvCxnSpPr>
          <p:cNvPr id="949" name="Google Shape;949;p84"/>
          <p:cNvCxnSpPr/>
          <p:nvPr/>
        </p:nvCxnSpPr>
        <p:spPr>
          <a:xfrm>
            <a:off x="4575850" y="-9623"/>
            <a:ext cx="0" cy="3927000"/>
          </a:xfrm>
          <a:prstGeom prst="straightConnector1">
            <a:avLst/>
          </a:prstGeom>
          <a:noFill/>
          <a:ln w="19050" cap="flat" cmpd="sng">
            <a:solidFill>
              <a:schemeClr val="lt1"/>
            </a:solidFill>
            <a:prstDash val="solid"/>
            <a:round/>
            <a:headEnd type="none" w="med" len="med"/>
            <a:tailEnd type="oval" w="med" len="med"/>
          </a:ln>
        </p:spPr>
      </p:cxnSp>
      <p:sp>
        <p:nvSpPr>
          <p:cNvPr id="950" name="Google Shape;950;p84"/>
          <p:cNvSpPr/>
          <p:nvPr/>
        </p:nvSpPr>
        <p:spPr>
          <a:xfrm>
            <a:off x="4535200" y="778491"/>
            <a:ext cx="81300" cy="813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51" name="Google Shape;951;p84"/>
          <p:cNvSpPr/>
          <p:nvPr/>
        </p:nvSpPr>
        <p:spPr>
          <a:xfrm>
            <a:off x="4535200" y="2360991"/>
            <a:ext cx="81300" cy="813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52" name="Google Shape;952;p84"/>
          <p:cNvSpPr txBox="1">
            <a:spLocks noGrp="1"/>
          </p:cNvSpPr>
          <p:nvPr>
            <p:ph type="subTitle" idx="1"/>
          </p:nvPr>
        </p:nvSpPr>
        <p:spPr>
          <a:xfrm>
            <a:off x="5036775" y="3729475"/>
            <a:ext cx="25623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D6F0B4"/>
              </a:buClr>
              <a:buSzPts val="1200"/>
              <a:buFont typeface="Inter SemiBold"/>
              <a:buNone/>
              <a:defRPr sz="1200">
                <a:solidFill>
                  <a:srgbClr val="D6F0B4"/>
                </a:solidFill>
                <a:latin typeface="Inter SemiBold"/>
                <a:ea typeface="Inter SemiBold"/>
                <a:cs typeface="Inter SemiBold"/>
                <a:sym typeface="Inter SemiBold"/>
              </a:defRPr>
            </a:lvl1pPr>
            <a:lvl2pPr lvl="1"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2pPr>
            <a:lvl3pPr lvl="2"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3pPr>
            <a:lvl4pPr lvl="3"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4pPr>
            <a:lvl5pPr lvl="4"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5pPr>
            <a:lvl6pPr lvl="5"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6pPr>
            <a:lvl7pPr lvl="6"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7pPr>
            <a:lvl8pPr lvl="7"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8pPr>
            <a:lvl9pPr lvl="8"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9pPr>
          </a:lstStyle>
          <a:p>
            <a:endParaRPr/>
          </a:p>
        </p:txBody>
      </p:sp>
      <p:sp>
        <p:nvSpPr>
          <p:cNvPr id="953" name="Google Shape;953;p84"/>
          <p:cNvSpPr txBox="1">
            <a:spLocks noGrp="1"/>
          </p:cNvSpPr>
          <p:nvPr>
            <p:ph type="subTitle" idx="2"/>
          </p:nvPr>
        </p:nvSpPr>
        <p:spPr>
          <a:xfrm>
            <a:off x="5036775" y="4135100"/>
            <a:ext cx="3598500" cy="609600"/>
          </a:xfrm>
          <a:prstGeom prst="rect">
            <a:avLst/>
          </a:prstGeom>
        </p:spPr>
        <p:txBody>
          <a:bodyPr spcFirstLastPara="1" wrap="square" lIns="0" tIns="91425" rIns="0" bIns="0" anchor="t" anchorCtr="0">
            <a:normAutofit/>
          </a:bodyPr>
          <a:lstStyle>
            <a:lvl1pPr lvl="0">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1pPr>
            <a:lvl2pPr lvl="1"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2pPr>
            <a:lvl3pPr lvl="2"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3pPr>
            <a:lvl4pPr lvl="3"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4pPr>
            <a:lvl5pPr lvl="4"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5pPr>
            <a:lvl6pPr lvl="5"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6pPr>
            <a:lvl7pPr lvl="6"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7pPr>
            <a:lvl8pPr lvl="7"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8pPr>
            <a:lvl9pPr lvl="8"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9pPr>
          </a:lstStyle>
          <a:p>
            <a:endParaRPr/>
          </a:p>
        </p:txBody>
      </p:sp>
      <p:sp>
        <p:nvSpPr>
          <p:cNvPr id="954" name="Google Shape;954;p84"/>
          <p:cNvSpPr txBox="1">
            <a:spLocks noGrp="1"/>
          </p:cNvSpPr>
          <p:nvPr>
            <p:ph type="subTitle" idx="3"/>
          </p:nvPr>
        </p:nvSpPr>
        <p:spPr>
          <a:xfrm>
            <a:off x="1619450" y="2164525"/>
            <a:ext cx="2502000" cy="393600"/>
          </a:xfrm>
          <a:prstGeom prst="rect">
            <a:avLst/>
          </a:prstGeom>
        </p:spPr>
        <p:txBody>
          <a:bodyPr spcFirstLastPara="1" wrap="square" lIns="0" tIns="91425" rIns="0" bIns="0" anchor="t" anchorCtr="0">
            <a:normAutofit/>
          </a:bodyPr>
          <a:lstStyle>
            <a:lvl1pPr lvl="0" algn="r">
              <a:lnSpc>
                <a:spcPct val="100000"/>
              </a:lnSpc>
              <a:spcBef>
                <a:spcPts val="0"/>
              </a:spcBef>
              <a:spcAft>
                <a:spcPts val="0"/>
              </a:spcAft>
              <a:buClr>
                <a:srgbClr val="D6F0B4"/>
              </a:buClr>
              <a:buSzPts val="1200"/>
              <a:buFont typeface="Inter SemiBold"/>
              <a:buNone/>
              <a:defRPr sz="1200">
                <a:solidFill>
                  <a:srgbClr val="D6F0B4"/>
                </a:solidFill>
                <a:latin typeface="Inter SemiBold"/>
                <a:ea typeface="Inter SemiBold"/>
                <a:cs typeface="Inter SemiBold"/>
                <a:sym typeface="Inter SemiBold"/>
              </a:defRPr>
            </a:lvl1pPr>
            <a:lvl2pPr lvl="1" algn="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2pPr>
            <a:lvl3pPr lvl="2" algn="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3pPr>
            <a:lvl4pPr lvl="3" algn="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4pPr>
            <a:lvl5pPr lvl="4" algn="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5pPr>
            <a:lvl6pPr lvl="5" algn="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6pPr>
            <a:lvl7pPr lvl="6" algn="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7pPr>
            <a:lvl8pPr lvl="7" algn="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8pPr>
            <a:lvl9pPr lvl="8" algn="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9pPr>
          </a:lstStyle>
          <a:p>
            <a:endParaRPr/>
          </a:p>
        </p:txBody>
      </p:sp>
      <p:sp>
        <p:nvSpPr>
          <p:cNvPr id="955" name="Google Shape;955;p84"/>
          <p:cNvSpPr txBox="1">
            <a:spLocks noGrp="1"/>
          </p:cNvSpPr>
          <p:nvPr>
            <p:ph type="subTitle" idx="4"/>
          </p:nvPr>
        </p:nvSpPr>
        <p:spPr>
          <a:xfrm>
            <a:off x="363425" y="2570150"/>
            <a:ext cx="3758100" cy="609600"/>
          </a:xfrm>
          <a:prstGeom prst="rect">
            <a:avLst/>
          </a:prstGeom>
        </p:spPr>
        <p:txBody>
          <a:bodyPr spcFirstLastPara="1" wrap="square" lIns="0" tIns="91425" rIns="0" bIns="0" anchor="t" anchorCtr="0">
            <a:normAutofit/>
          </a:bodyPr>
          <a:lstStyle>
            <a:lvl1pPr lvl="0" algn="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1pPr>
            <a:lvl2pPr lvl="1" algn="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2pPr>
            <a:lvl3pPr lvl="2" algn="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3pPr>
            <a:lvl4pPr lvl="3" algn="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4pPr>
            <a:lvl5pPr lvl="4" algn="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5pPr>
            <a:lvl6pPr lvl="5" algn="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6pPr>
            <a:lvl7pPr lvl="6" algn="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7pPr>
            <a:lvl8pPr lvl="7" algn="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8pPr>
            <a:lvl9pPr lvl="8" algn="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9pPr>
          </a:lstStyle>
          <a:p>
            <a:endParaRPr/>
          </a:p>
        </p:txBody>
      </p:sp>
      <p:sp>
        <p:nvSpPr>
          <p:cNvPr id="956" name="Google Shape;956;p84"/>
          <p:cNvSpPr txBox="1">
            <a:spLocks noGrp="1"/>
          </p:cNvSpPr>
          <p:nvPr>
            <p:ph type="subTitle" idx="5"/>
          </p:nvPr>
        </p:nvSpPr>
        <p:spPr>
          <a:xfrm>
            <a:off x="5036775" y="637100"/>
            <a:ext cx="2562300" cy="393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D6F0B4"/>
              </a:buClr>
              <a:buSzPts val="1200"/>
              <a:buFont typeface="Inter SemiBold"/>
              <a:buNone/>
              <a:defRPr sz="1200">
                <a:solidFill>
                  <a:srgbClr val="D6F0B4"/>
                </a:solidFill>
                <a:latin typeface="Inter SemiBold"/>
                <a:ea typeface="Inter SemiBold"/>
                <a:cs typeface="Inter SemiBold"/>
                <a:sym typeface="Inter SemiBold"/>
              </a:defRPr>
            </a:lvl1pPr>
            <a:lvl2pPr lvl="1"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2pPr>
            <a:lvl3pPr lvl="2"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3pPr>
            <a:lvl4pPr lvl="3"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4pPr>
            <a:lvl5pPr lvl="4"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5pPr>
            <a:lvl6pPr lvl="5"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6pPr>
            <a:lvl7pPr lvl="6"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7pPr>
            <a:lvl8pPr lvl="7"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8pPr>
            <a:lvl9pPr lvl="8" algn="ctr">
              <a:lnSpc>
                <a:spcPct val="100000"/>
              </a:lnSpc>
              <a:spcBef>
                <a:spcPts val="0"/>
              </a:spcBef>
              <a:spcAft>
                <a:spcPts val="0"/>
              </a:spcAft>
              <a:buClr>
                <a:srgbClr val="D6F0B4"/>
              </a:buClr>
              <a:buSzPts val="1200"/>
              <a:buFont typeface="Inter Medium"/>
              <a:buNone/>
              <a:defRPr sz="1200">
                <a:solidFill>
                  <a:srgbClr val="D6F0B4"/>
                </a:solidFill>
                <a:latin typeface="Inter Medium"/>
                <a:ea typeface="Inter Medium"/>
                <a:cs typeface="Inter Medium"/>
                <a:sym typeface="Inter Medium"/>
              </a:defRPr>
            </a:lvl9pPr>
          </a:lstStyle>
          <a:p>
            <a:endParaRPr/>
          </a:p>
        </p:txBody>
      </p:sp>
      <p:sp>
        <p:nvSpPr>
          <p:cNvPr id="957" name="Google Shape;957;p84"/>
          <p:cNvSpPr txBox="1">
            <a:spLocks noGrp="1"/>
          </p:cNvSpPr>
          <p:nvPr>
            <p:ph type="subTitle" idx="6"/>
          </p:nvPr>
        </p:nvSpPr>
        <p:spPr>
          <a:xfrm>
            <a:off x="5036775" y="1042725"/>
            <a:ext cx="3598500" cy="609600"/>
          </a:xfrm>
          <a:prstGeom prst="rect">
            <a:avLst/>
          </a:prstGeom>
        </p:spPr>
        <p:txBody>
          <a:bodyPr spcFirstLastPara="1" wrap="square" lIns="0" tIns="91425" rIns="0" bIns="0" anchor="t" anchorCtr="0">
            <a:normAutofit/>
          </a:bodyPr>
          <a:lstStyle>
            <a:lvl1pPr lvl="0">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1pPr>
            <a:lvl2pPr lvl="1"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2pPr>
            <a:lvl3pPr lvl="2"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3pPr>
            <a:lvl4pPr lvl="3"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4pPr>
            <a:lvl5pPr lvl="4"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5pPr>
            <a:lvl6pPr lvl="5"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6pPr>
            <a:lvl7pPr lvl="6"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7pPr>
            <a:lvl8pPr lvl="7"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8pPr>
            <a:lvl9pPr lvl="8" algn="ctr">
              <a:lnSpc>
                <a:spcPct val="100000"/>
              </a:lnSpc>
              <a:spcBef>
                <a:spcPts val="0"/>
              </a:spcBef>
              <a:spcAft>
                <a:spcPts val="0"/>
              </a:spcAft>
              <a:buClr>
                <a:schemeClr val="lt1"/>
              </a:buClr>
              <a:buSzPts val="1000"/>
              <a:buFont typeface="Inter Medium"/>
              <a:buNone/>
              <a:defRPr sz="1000">
                <a:solidFill>
                  <a:schemeClr val="lt1"/>
                </a:solidFill>
                <a:latin typeface="Inter Medium"/>
                <a:ea typeface="Inter Medium"/>
                <a:cs typeface="Inter Medium"/>
                <a:sym typeface="Inter Medium"/>
              </a:defRPr>
            </a:lvl9pPr>
          </a:lstStyle>
          <a:p>
            <a:endParaRPr/>
          </a:p>
        </p:txBody>
      </p:sp>
      <p:sp>
        <p:nvSpPr>
          <p:cNvPr id="958" name="Google Shape;958;p84"/>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77A45A"/>
                </a:solidFill>
                <a:latin typeface="Inter Medium"/>
                <a:ea typeface="Inter Medium"/>
                <a:cs typeface="Inter Medium"/>
                <a:sym typeface="Inter Medium"/>
              </a:rPr>
              <a:t>CONFIDENTIAL</a:t>
            </a:r>
            <a:endParaRPr sz="500">
              <a:solidFill>
                <a:srgbClr val="77A45A"/>
              </a:solidFill>
              <a:latin typeface="Inter Medium"/>
              <a:ea typeface="Inter Medium"/>
              <a:cs typeface="Inter Medium"/>
              <a:sym typeface="Inter Medium"/>
            </a:endParaRPr>
          </a:p>
        </p:txBody>
      </p:sp>
      <p:pic>
        <p:nvPicPr>
          <p:cNvPr id="959" name="Google Shape;959;p84" title="Copy of style=primary, Color=White.png"/>
          <p:cNvPicPr preferRelativeResize="0"/>
          <p:nvPr/>
        </p:nvPicPr>
        <p:blipFill>
          <a:blip r:embed="rId2">
            <a:alphaModFix amt="10000"/>
          </a:blip>
          <a:stretch>
            <a:fillRect/>
          </a:stretch>
        </p:blipFill>
        <p:spPr>
          <a:xfrm>
            <a:off x="299925" y="4639875"/>
            <a:ext cx="484125" cy="181025"/>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Roadmap">
  <p:cSld name="TITLE_AND_BODY_2_1_1_1_1_1_1_1_1_1_1_1_1_1_1_1_1_1_1_1_1_1_1_1_1_1_1_1_1_1_1_1_1_1_2_1_1_1_1_1">
    <p:bg>
      <p:bgPr>
        <a:solidFill>
          <a:schemeClr val="lt1"/>
        </a:solidFill>
        <a:effectLst/>
      </p:bgPr>
    </p:bg>
    <p:spTree>
      <p:nvGrpSpPr>
        <p:cNvPr id="1" name="Shape 960"/>
        <p:cNvGrpSpPr/>
        <p:nvPr/>
      </p:nvGrpSpPr>
      <p:grpSpPr>
        <a:xfrm>
          <a:off x="0" y="0"/>
          <a:ext cx="0" cy="0"/>
          <a:chOff x="0" y="0"/>
          <a:chExt cx="0" cy="0"/>
        </a:xfrm>
      </p:grpSpPr>
      <p:sp>
        <p:nvSpPr>
          <p:cNvPr id="961" name="Google Shape;961;p85"/>
          <p:cNvSpPr txBox="1">
            <a:spLocks noGrp="1"/>
          </p:cNvSpPr>
          <p:nvPr>
            <p:ph type="body" idx="1"/>
          </p:nvPr>
        </p:nvSpPr>
        <p:spPr>
          <a:xfrm>
            <a:off x="293525" y="2209750"/>
            <a:ext cx="3474300" cy="24054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962" name="Google Shape;962;p85"/>
          <p:cNvSpPr txBox="1">
            <a:spLocks noGrp="1"/>
          </p:cNvSpPr>
          <p:nvPr>
            <p:ph type="body" idx="2"/>
          </p:nvPr>
        </p:nvSpPr>
        <p:spPr>
          <a:xfrm>
            <a:off x="5431700" y="809125"/>
            <a:ext cx="2448000" cy="765300"/>
          </a:xfrm>
          <a:prstGeom prst="rect">
            <a:avLst/>
          </a:prstGeom>
        </p:spPr>
        <p:txBody>
          <a:bodyPr spcFirstLastPara="1" wrap="square" lIns="0" tIns="0" rIns="91425" bIns="0" anchor="t" anchorCtr="0">
            <a:normAutofit/>
          </a:bodyPr>
          <a:lstStyle>
            <a:lvl1pPr marL="457200" lvl="0"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1pPr>
            <a:lvl2pPr marL="914400" lvl="1"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2pPr>
            <a:lvl3pPr marL="1371600" lvl="2"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3pPr>
            <a:lvl4pPr marL="1828800" lvl="3"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4pPr>
            <a:lvl5pPr marL="2286000" lvl="4"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5pPr>
            <a:lvl6pPr marL="2743200" lvl="5"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6pPr>
            <a:lvl7pPr marL="3200400" lvl="6"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7pPr>
            <a:lvl8pPr marL="3657600" lvl="7"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8pPr>
            <a:lvl9pPr marL="4114800" lvl="8"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9pPr>
          </a:lstStyle>
          <a:p>
            <a:endParaRPr/>
          </a:p>
        </p:txBody>
      </p:sp>
      <p:sp>
        <p:nvSpPr>
          <p:cNvPr id="963" name="Google Shape;963;p85"/>
          <p:cNvSpPr txBox="1">
            <a:spLocks noGrp="1"/>
          </p:cNvSpPr>
          <p:nvPr>
            <p:ph type="body" idx="3"/>
          </p:nvPr>
        </p:nvSpPr>
        <p:spPr>
          <a:xfrm>
            <a:off x="5431700" y="1871663"/>
            <a:ext cx="2448000" cy="765300"/>
          </a:xfrm>
          <a:prstGeom prst="rect">
            <a:avLst/>
          </a:prstGeom>
        </p:spPr>
        <p:txBody>
          <a:bodyPr spcFirstLastPara="1" wrap="square" lIns="0" tIns="0" rIns="91425" bIns="0" anchor="t" anchorCtr="0">
            <a:normAutofit/>
          </a:bodyPr>
          <a:lstStyle>
            <a:lvl1pPr marL="457200" lvl="0"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1pPr>
            <a:lvl2pPr marL="914400" lvl="1"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2pPr>
            <a:lvl3pPr marL="1371600" lvl="2"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3pPr>
            <a:lvl4pPr marL="1828800" lvl="3"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4pPr>
            <a:lvl5pPr marL="2286000" lvl="4"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5pPr>
            <a:lvl6pPr marL="2743200" lvl="5"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6pPr>
            <a:lvl7pPr marL="3200400" lvl="6"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7pPr>
            <a:lvl8pPr marL="3657600" lvl="7"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8pPr>
            <a:lvl9pPr marL="4114800" lvl="8"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9pPr>
          </a:lstStyle>
          <a:p>
            <a:endParaRPr/>
          </a:p>
        </p:txBody>
      </p:sp>
      <p:sp>
        <p:nvSpPr>
          <p:cNvPr id="964" name="Google Shape;964;p85"/>
          <p:cNvSpPr txBox="1">
            <a:spLocks noGrp="1"/>
          </p:cNvSpPr>
          <p:nvPr>
            <p:ph type="body" idx="4"/>
          </p:nvPr>
        </p:nvSpPr>
        <p:spPr>
          <a:xfrm>
            <a:off x="5431700" y="3029858"/>
            <a:ext cx="2448000" cy="765300"/>
          </a:xfrm>
          <a:prstGeom prst="rect">
            <a:avLst/>
          </a:prstGeom>
        </p:spPr>
        <p:txBody>
          <a:bodyPr spcFirstLastPara="1" wrap="square" lIns="0" tIns="0" rIns="91425" bIns="0" anchor="t" anchorCtr="0">
            <a:normAutofit/>
          </a:bodyPr>
          <a:lstStyle>
            <a:lvl1pPr marL="457200" lvl="0"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1pPr>
            <a:lvl2pPr marL="914400" lvl="1"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2pPr>
            <a:lvl3pPr marL="1371600" lvl="2"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3pPr>
            <a:lvl4pPr marL="1828800" lvl="3"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4pPr>
            <a:lvl5pPr marL="2286000" lvl="4"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5pPr>
            <a:lvl6pPr marL="2743200" lvl="5"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6pPr>
            <a:lvl7pPr marL="3200400" lvl="6"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7pPr>
            <a:lvl8pPr marL="3657600" lvl="7"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8pPr>
            <a:lvl9pPr marL="4114800" lvl="8"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9pPr>
          </a:lstStyle>
          <a:p>
            <a:endParaRPr/>
          </a:p>
        </p:txBody>
      </p:sp>
      <p:pic>
        <p:nvPicPr>
          <p:cNvPr id="965" name="Google Shape;965;p85" title="Icons-02.png"/>
          <p:cNvPicPr preferRelativeResize="0"/>
          <p:nvPr/>
        </p:nvPicPr>
        <p:blipFill>
          <a:blip r:embed="rId2">
            <a:alphaModFix/>
          </a:blip>
          <a:stretch>
            <a:fillRect/>
          </a:stretch>
        </p:blipFill>
        <p:spPr>
          <a:xfrm>
            <a:off x="4706325" y="745625"/>
            <a:ext cx="434251" cy="434251"/>
          </a:xfrm>
          <a:prstGeom prst="rect">
            <a:avLst/>
          </a:prstGeom>
          <a:noFill/>
          <a:ln>
            <a:noFill/>
          </a:ln>
        </p:spPr>
      </p:pic>
      <p:pic>
        <p:nvPicPr>
          <p:cNvPr id="966" name="Google Shape;966;p85" title="Icons-02.png"/>
          <p:cNvPicPr preferRelativeResize="0"/>
          <p:nvPr/>
        </p:nvPicPr>
        <p:blipFill>
          <a:blip r:embed="rId2">
            <a:alphaModFix/>
          </a:blip>
          <a:stretch>
            <a:fillRect/>
          </a:stretch>
        </p:blipFill>
        <p:spPr>
          <a:xfrm>
            <a:off x="4706325" y="1839917"/>
            <a:ext cx="434251" cy="434251"/>
          </a:xfrm>
          <a:prstGeom prst="rect">
            <a:avLst/>
          </a:prstGeom>
          <a:noFill/>
          <a:ln>
            <a:noFill/>
          </a:ln>
        </p:spPr>
      </p:pic>
      <p:pic>
        <p:nvPicPr>
          <p:cNvPr id="967" name="Google Shape;967;p85" title="Icons-02.png"/>
          <p:cNvPicPr preferRelativeResize="0"/>
          <p:nvPr/>
        </p:nvPicPr>
        <p:blipFill>
          <a:blip r:embed="rId2">
            <a:alphaModFix/>
          </a:blip>
          <a:stretch>
            <a:fillRect/>
          </a:stretch>
        </p:blipFill>
        <p:spPr>
          <a:xfrm>
            <a:off x="4706325" y="3010408"/>
            <a:ext cx="434251" cy="434251"/>
          </a:xfrm>
          <a:prstGeom prst="rect">
            <a:avLst/>
          </a:prstGeom>
          <a:noFill/>
          <a:ln>
            <a:noFill/>
          </a:ln>
        </p:spPr>
      </p:pic>
      <p:sp>
        <p:nvSpPr>
          <p:cNvPr id="968" name="Google Shape;968;p85"/>
          <p:cNvSpPr txBox="1">
            <a:spLocks noGrp="1"/>
          </p:cNvSpPr>
          <p:nvPr>
            <p:ph type="title"/>
          </p:nvPr>
        </p:nvSpPr>
        <p:spPr>
          <a:xfrm>
            <a:off x="293525" y="288375"/>
            <a:ext cx="3562200" cy="8838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sp>
        <p:nvSpPr>
          <p:cNvPr id="969" name="Google Shape;969;p85"/>
          <p:cNvSpPr txBox="1">
            <a:spLocks noGrp="1"/>
          </p:cNvSpPr>
          <p:nvPr>
            <p:ph type="body" idx="5"/>
          </p:nvPr>
        </p:nvSpPr>
        <p:spPr>
          <a:xfrm>
            <a:off x="5431700" y="4188025"/>
            <a:ext cx="2448000" cy="765300"/>
          </a:xfrm>
          <a:prstGeom prst="rect">
            <a:avLst/>
          </a:prstGeom>
        </p:spPr>
        <p:txBody>
          <a:bodyPr spcFirstLastPara="1" wrap="square" lIns="0" tIns="0" rIns="91425" bIns="0" anchor="t" anchorCtr="0">
            <a:normAutofit/>
          </a:bodyPr>
          <a:lstStyle>
            <a:lvl1pPr marL="457200" lvl="0"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1pPr>
            <a:lvl2pPr marL="914400" lvl="1"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2pPr>
            <a:lvl3pPr marL="1371600" lvl="2"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3pPr>
            <a:lvl4pPr marL="1828800" lvl="3"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4pPr>
            <a:lvl5pPr marL="2286000" lvl="4"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5pPr>
            <a:lvl6pPr marL="2743200" lvl="5"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6pPr>
            <a:lvl7pPr marL="3200400" lvl="6"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7pPr>
            <a:lvl8pPr marL="3657600" lvl="7"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8pPr>
            <a:lvl9pPr marL="4114800" lvl="8"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9pPr>
          </a:lstStyle>
          <a:p>
            <a:endParaRPr/>
          </a:p>
        </p:txBody>
      </p:sp>
      <p:pic>
        <p:nvPicPr>
          <p:cNvPr id="970" name="Google Shape;970;p85" title="Icons-02.png"/>
          <p:cNvPicPr preferRelativeResize="0"/>
          <p:nvPr/>
        </p:nvPicPr>
        <p:blipFill>
          <a:blip r:embed="rId2">
            <a:alphaModFix/>
          </a:blip>
          <a:stretch>
            <a:fillRect/>
          </a:stretch>
        </p:blipFill>
        <p:spPr>
          <a:xfrm>
            <a:off x="4678825" y="4180900"/>
            <a:ext cx="434251" cy="434251"/>
          </a:xfrm>
          <a:prstGeom prst="rect">
            <a:avLst/>
          </a:prstGeom>
          <a:noFill/>
          <a:ln>
            <a:noFill/>
          </a:ln>
        </p:spPr>
      </p:pic>
      <p:cxnSp>
        <p:nvCxnSpPr>
          <p:cNvPr id="971" name="Google Shape;971;p85"/>
          <p:cNvCxnSpPr>
            <a:stCxn id="965" idx="2"/>
            <a:endCxn id="966" idx="0"/>
          </p:cNvCxnSpPr>
          <p:nvPr/>
        </p:nvCxnSpPr>
        <p:spPr>
          <a:xfrm>
            <a:off x="4923450" y="1179876"/>
            <a:ext cx="0" cy="660000"/>
          </a:xfrm>
          <a:prstGeom prst="straightConnector1">
            <a:avLst/>
          </a:prstGeom>
          <a:noFill/>
          <a:ln w="19050" cap="flat" cmpd="sng">
            <a:solidFill>
              <a:srgbClr val="1E4D2B"/>
            </a:solidFill>
            <a:prstDash val="solid"/>
            <a:round/>
            <a:headEnd type="none" w="med" len="med"/>
            <a:tailEnd type="none" w="med" len="med"/>
          </a:ln>
        </p:spPr>
      </p:cxnSp>
      <p:cxnSp>
        <p:nvCxnSpPr>
          <p:cNvPr id="972" name="Google Shape;972;p85"/>
          <p:cNvCxnSpPr/>
          <p:nvPr/>
        </p:nvCxnSpPr>
        <p:spPr>
          <a:xfrm>
            <a:off x="4909700" y="2312276"/>
            <a:ext cx="0" cy="660000"/>
          </a:xfrm>
          <a:prstGeom prst="straightConnector1">
            <a:avLst/>
          </a:prstGeom>
          <a:noFill/>
          <a:ln w="19050" cap="flat" cmpd="sng">
            <a:solidFill>
              <a:srgbClr val="1E4D2B"/>
            </a:solidFill>
            <a:prstDash val="solid"/>
            <a:round/>
            <a:headEnd type="none" w="med" len="med"/>
            <a:tailEnd type="none" w="med" len="med"/>
          </a:ln>
        </p:spPr>
      </p:cxnSp>
      <p:cxnSp>
        <p:nvCxnSpPr>
          <p:cNvPr id="973" name="Google Shape;973;p85"/>
          <p:cNvCxnSpPr/>
          <p:nvPr/>
        </p:nvCxnSpPr>
        <p:spPr>
          <a:xfrm>
            <a:off x="4895950" y="3482763"/>
            <a:ext cx="0" cy="660000"/>
          </a:xfrm>
          <a:prstGeom prst="straightConnector1">
            <a:avLst/>
          </a:prstGeom>
          <a:noFill/>
          <a:ln w="19050" cap="flat" cmpd="sng">
            <a:solidFill>
              <a:srgbClr val="1E4D2B"/>
            </a:solidFill>
            <a:prstDash val="solid"/>
            <a:round/>
            <a:headEnd type="none" w="med" len="med"/>
            <a:tailEnd type="none" w="med" len="med"/>
          </a:ln>
        </p:spPr>
      </p:cxnSp>
      <p:sp>
        <p:nvSpPr>
          <p:cNvPr id="974" name="Google Shape;974;p85"/>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975" name="Google Shape;975;p85" title="style=primary, Color=Coal.png"/>
          <p:cNvPicPr preferRelativeResize="0"/>
          <p:nvPr/>
        </p:nvPicPr>
        <p:blipFill rotWithShape="1">
          <a:blip r:embed="rId3">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title 3">
  <p:cSld name="TITLE_1_1">
    <p:bg>
      <p:bgPr>
        <a:solidFill>
          <a:srgbClr val="D6F0B4"/>
        </a:solidFill>
        <a:effectLst/>
      </p:bgPr>
    </p:bg>
    <p:spTree>
      <p:nvGrpSpPr>
        <p:cNvPr id="1" name="Shape 57"/>
        <p:cNvGrpSpPr/>
        <p:nvPr/>
      </p:nvGrpSpPr>
      <p:grpSpPr>
        <a:xfrm>
          <a:off x="0" y="0"/>
          <a:ext cx="0" cy="0"/>
          <a:chOff x="0" y="0"/>
          <a:chExt cx="0" cy="0"/>
        </a:xfrm>
      </p:grpSpPr>
      <p:sp>
        <p:nvSpPr>
          <p:cNvPr id="58" name="Google Shape;58;p10"/>
          <p:cNvSpPr txBox="1">
            <a:spLocks noGrp="1"/>
          </p:cNvSpPr>
          <p:nvPr>
            <p:ph type="ctrTitle"/>
          </p:nvPr>
        </p:nvSpPr>
        <p:spPr>
          <a:xfrm>
            <a:off x="277050" y="316875"/>
            <a:ext cx="8589900" cy="643200"/>
          </a:xfrm>
          <a:prstGeom prst="rect">
            <a:avLst/>
          </a:prstGeom>
        </p:spPr>
        <p:txBody>
          <a:bodyPr spcFirstLastPara="1" wrap="square" lIns="0" tIns="0" rIns="91425" bIns="91425" anchor="t" anchorCtr="0">
            <a:normAutofit/>
          </a:bodyPr>
          <a:lstStyle>
            <a:lvl1pPr lvl="0">
              <a:lnSpc>
                <a:spcPct val="90000"/>
              </a:lnSpc>
              <a:spcBef>
                <a:spcPts val="0"/>
              </a:spcBef>
              <a:spcAft>
                <a:spcPts val="0"/>
              </a:spcAft>
              <a:buClr>
                <a:srgbClr val="1E4D2B"/>
              </a:buClr>
              <a:buSzPts val="4000"/>
              <a:buFont typeface="Inter SemiBold"/>
              <a:buNone/>
              <a:defRPr sz="40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5200"/>
              <a:buNone/>
              <a:defRPr sz="5200">
                <a:solidFill>
                  <a:srgbClr val="1E4D2B"/>
                </a:solidFill>
              </a:defRPr>
            </a:lvl2pPr>
            <a:lvl3pPr lvl="2" algn="ctr">
              <a:spcBef>
                <a:spcPts val="0"/>
              </a:spcBef>
              <a:spcAft>
                <a:spcPts val="0"/>
              </a:spcAft>
              <a:buClr>
                <a:srgbClr val="1E4D2B"/>
              </a:buClr>
              <a:buSzPts val="5200"/>
              <a:buNone/>
              <a:defRPr sz="5200">
                <a:solidFill>
                  <a:srgbClr val="1E4D2B"/>
                </a:solidFill>
              </a:defRPr>
            </a:lvl3pPr>
            <a:lvl4pPr lvl="3" algn="ctr">
              <a:spcBef>
                <a:spcPts val="0"/>
              </a:spcBef>
              <a:spcAft>
                <a:spcPts val="0"/>
              </a:spcAft>
              <a:buClr>
                <a:srgbClr val="1E4D2B"/>
              </a:buClr>
              <a:buSzPts val="5200"/>
              <a:buNone/>
              <a:defRPr sz="5200">
                <a:solidFill>
                  <a:srgbClr val="1E4D2B"/>
                </a:solidFill>
              </a:defRPr>
            </a:lvl4pPr>
            <a:lvl5pPr lvl="4" algn="ctr">
              <a:spcBef>
                <a:spcPts val="0"/>
              </a:spcBef>
              <a:spcAft>
                <a:spcPts val="0"/>
              </a:spcAft>
              <a:buClr>
                <a:srgbClr val="1E4D2B"/>
              </a:buClr>
              <a:buSzPts val="5200"/>
              <a:buNone/>
              <a:defRPr sz="5200">
                <a:solidFill>
                  <a:srgbClr val="1E4D2B"/>
                </a:solidFill>
              </a:defRPr>
            </a:lvl5pPr>
            <a:lvl6pPr lvl="5" algn="ctr">
              <a:spcBef>
                <a:spcPts val="0"/>
              </a:spcBef>
              <a:spcAft>
                <a:spcPts val="0"/>
              </a:spcAft>
              <a:buClr>
                <a:srgbClr val="1E4D2B"/>
              </a:buClr>
              <a:buSzPts val="5200"/>
              <a:buNone/>
              <a:defRPr sz="5200">
                <a:solidFill>
                  <a:srgbClr val="1E4D2B"/>
                </a:solidFill>
              </a:defRPr>
            </a:lvl6pPr>
            <a:lvl7pPr lvl="6" algn="ctr">
              <a:spcBef>
                <a:spcPts val="0"/>
              </a:spcBef>
              <a:spcAft>
                <a:spcPts val="0"/>
              </a:spcAft>
              <a:buClr>
                <a:srgbClr val="1E4D2B"/>
              </a:buClr>
              <a:buSzPts val="5200"/>
              <a:buNone/>
              <a:defRPr sz="5200">
                <a:solidFill>
                  <a:srgbClr val="1E4D2B"/>
                </a:solidFill>
              </a:defRPr>
            </a:lvl7pPr>
            <a:lvl8pPr lvl="7" algn="ctr">
              <a:spcBef>
                <a:spcPts val="0"/>
              </a:spcBef>
              <a:spcAft>
                <a:spcPts val="0"/>
              </a:spcAft>
              <a:buClr>
                <a:srgbClr val="1E4D2B"/>
              </a:buClr>
              <a:buSzPts val="5200"/>
              <a:buNone/>
              <a:defRPr sz="5200">
                <a:solidFill>
                  <a:srgbClr val="1E4D2B"/>
                </a:solidFill>
              </a:defRPr>
            </a:lvl8pPr>
            <a:lvl9pPr lvl="8" algn="ctr">
              <a:spcBef>
                <a:spcPts val="0"/>
              </a:spcBef>
              <a:spcAft>
                <a:spcPts val="0"/>
              </a:spcAft>
              <a:buClr>
                <a:srgbClr val="1E4D2B"/>
              </a:buClr>
              <a:buSzPts val="5200"/>
              <a:buNone/>
              <a:defRPr sz="5200">
                <a:solidFill>
                  <a:srgbClr val="1E4D2B"/>
                </a:solidFill>
              </a:defRPr>
            </a:lvl9pPr>
          </a:lstStyle>
          <a:p>
            <a:endParaRPr/>
          </a:p>
        </p:txBody>
      </p:sp>
      <p:sp>
        <p:nvSpPr>
          <p:cNvPr id="59" name="Google Shape;59;p10"/>
          <p:cNvSpPr txBox="1">
            <a:spLocks noGrp="1"/>
          </p:cNvSpPr>
          <p:nvPr>
            <p:ph type="subTitle" idx="1"/>
          </p:nvPr>
        </p:nvSpPr>
        <p:spPr>
          <a:xfrm>
            <a:off x="277050" y="3464450"/>
            <a:ext cx="3144600" cy="393600"/>
          </a:xfrm>
          <a:prstGeom prst="rect">
            <a:avLst/>
          </a:prstGeom>
        </p:spPr>
        <p:txBody>
          <a:bodyPr spcFirstLastPara="1" wrap="square" lIns="0" tIns="0"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800"/>
              <a:buFont typeface="Inter Medium"/>
              <a:buNone/>
              <a:defRPr sz="1800">
                <a:solidFill>
                  <a:srgbClr val="1E4D2B"/>
                </a:solidFill>
                <a:latin typeface="Inter Medium"/>
                <a:ea typeface="Inter Medium"/>
                <a:cs typeface="Inter Medium"/>
                <a:sym typeface="Inter Medium"/>
              </a:defRPr>
            </a:lvl9pPr>
          </a:lstStyle>
          <a:p>
            <a:endParaRPr/>
          </a:p>
        </p:txBody>
      </p:sp>
      <p:sp>
        <p:nvSpPr>
          <p:cNvPr id="60" name="Google Shape;60;p10"/>
          <p:cNvSpPr txBox="1">
            <a:spLocks noGrp="1"/>
          </p:cNvSpPr>
          <p:nvPr>
            <p:ph type="subTitle" idx="2"/>
          </p:nvPr>
        </p:nvSpPr>
        <p:spPr>
          <a:xfrm>
            <a:off x="277050" y="3855275"/>
            <a:ext cx="6258300" cy="792600"/>
          </a:xfrm>
          <a:prstGeom prst="rect">
            <a:avLst/>
          </a:prstGeom>
        </p:spPr>
        <p:txBody>
          <a:bodyPr spcFirstLastPara="1" wrap="square" lIns="0" tIns="0" rIns="91425" bIns="91425" anchor="t" anchorCtr="0">
            <a:normAutofit/>
          </a:bodyPr>
          <a:lstStyle>
            <a:lvl1pPr lvl="0">
              <a:lnSpc>
                <a:spcPct val="100000"/>
              </a:lnSpc>
              <a:spcBef>
                <a:spcPts val="0"/>
              </a:spcBef>
              <a:spcAft>
                <a:spcPts val="0"/>
              </a:spcAft>
              <a:buClr>
                <a:srgbClr val="1E4D2B"/>
              </a:buClr>
              <a:buSzPts val="1000"/>
              <a:buFont typeface="Inter Medium"/>
              <a:buNone/>
              <a:defRPr sz="1000">
                <a:solidFill>
                  <a:srgbClr val="1E4D2B"/>
                </a:solidFill>
                <a:latin typeface="Inter Medium"/>
                <a:ea typeface="Inter Medium"/>
                <a:cs typeface="Inter Medium"/>
                <a:sym typeface="Inter Medium"/>
              </a:defRPr>
            </a:lvl1pPr>
            <a:lvl2pPr lvl="1"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2pPr>
            <a:lvl3pPr lvl="2"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3pPr>
            <a:lvl4pPr lvl="3"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4pPr>
            <a:lvl5pPr lvl="4"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5pPr>
            <a:lvl6pPr lvl="5"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6pPr>
            <a:lvl7pPr lvl="6"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7pPr>
            <a:lvl8pPr lvl="7"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8pPr>
            <a:lvl9pPr lvl="8" algn="ctr">
              <a:lnSpc>
                <a:spcPct val="100000"/>
              </a:lnSpc>
              <a:spcBef>
                <a:spcPts val="0"/>
              </a:spcBef>
              <a:spcAft>
                <a:spcPts val="0"/>
              </a:spcAft>
              <a:buClr>
                <a:srgbClr val="1E4D2B"/>
              </a:buClr>
              <a:buSzPts val="1200"/>
              <a:buFont typeface="Inter Medium"/>
              <a:buNone/>
              <a:defRPr sz="1200">
                <a:solidFill>
                  <a:srgbClr val="1E4D2B"/>
                </a:solidFill>
                <a:latin typeface="Inter Medium"/>
                <a:ea typeface="Inter Medium"/>
                <a:cs typeface="Inter Medium"/>
                <a:sym typeface="Inter Medium"/>
              </a:defRPr>
            </a:lvl9pPr>
          </a:lstStyle>
          <a:p>
            <a:endParaRPr/>
          </a:p>
        </p:txBody>
      </p:sp>
      <p:sp>
        <p:nvSpPr>
          <p:cNvPr id="61" name="Google Shape;61;p10"/>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B2DD79"/>
                </a:solidFill>
                <a:latin typeface="Inter Medium"/>
                <a:ea typeface="Inter Medium"/>
                <a:cs typeface="Inter Medium"/>
                <a:sym typeface="Inter Medium"/>
              </a:rPr>
              <a:t>CONFIDENTIAL</a:t>
            </a:r>
            <a:endParaRPr sz="500">
              <a:solidFill>
                <a:srgbClr val="B2DD79"/>
              </a:solidFill>
              <a:latin typeface="Inter Medium"/>
              <a:ea typeface="Inter Medium"/>
              <a:cs typeface="Inter Medium"/>
              <a:sym typeface="Inter Medium"/>
            </a:endParaRPr>
          </a:p>
        </p:txBody>
      </p:sp>
      <p:cxnSp>
        <p:nvCxnSpPr>
          <p:cNvPr id="62" name="Google Shape;62;p10"/>
          <p:cNvCxnSpPr/>
          <p:nvPr/>
        </p:nvCxnSpPr>
        <p:spPr>
          <a:xfrm>
            <a:off x="277050" y="1209677"/>
            <a:ext cx="8589900" cy="0"/>
          </a:xfrm>
          <a:prstGeom prst="straightConnector1">
            <a:avLst/>
          </a:prstGeom>
          <a:noFill/>
          <a:ln w="9525" cap="flat" cmpd="sng">
            <a:solidFill>
              <a:srgbClr val="1E4D2B"/>
            </a:solidFill>
            <a:prstDash val="solid"/>
            <a:round/>
            <a:headEnd type="none" w="med" len="med"/>
            <a:tailEnd type="none" w="med" len="med"/>
          </a:ln>
        </p:spPr>
      </p:cxnSp>
      <p:pic>
        <p:nvPicPr>
          <p:cNvPr id="63" name="Google Shape;63;p10"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Roadmap 1">
  <p:cSld name="TITLE_AND_BODY_2_1_1_1_1_1_1_1_1_1_1_1_1_1_1_1_1_1_1_1_1_1_1_1_1_1_1_1_1_1_1_1_1_1_2_1_1_1_1_1_1">
    <p:bg>
      <p:bgPr>
        <a:solidFill>
          <a:schemeClr val="lt1"/>
        </a:solidFill>
        <a:effectLst/>
      </p:bgPr>
    </p:bg>
    <p:spTree>
      <p:nvGrpSpPr>
        <p:cNvPr id="1" name="Shape 976"/>
        <p:cNvGrpSpPr/>
        <p:nvPr/>
      </p:nvGrpSpPr>
      <p:grpSpPr>
        <a:xfrm>
          <a:off x="0" y="0"/>
          <a:ext cx="0" cy="0"/>
          <a:chOff x="0" y="0"/>
          <a:chExt cx="0" cy="0"/>
        </a:xfrm>
      </p:grpSpPr>
      <p:sp>
        <p:nvSpPr>
          <p:cNvPr id="977" name="Google Shape;977;p86"/>
          <p:cNvSpPr txBox="1">
            <a:spLocks noGrp="1"/>
          </p:cNvSpPr>
          <p:nvPr>
            <p:ph type="body" idx="1"/>
          </p:nvPr>
        </p:nvSpPr>
        <p:spPr>
          <a:xfrm>
            <a:off x="293513" y="1187506"/>
            <a:ext cx="1893000" cy="650700"/>
          </a:xfrm>
          <a:prstGeom prst="rect">
            <a:avLst/>
          </a:prstGeom>
        </p:spPr>
        <p:txBody>
          <a:bodyPr spcFirstLastPara="1" wrap="square" lIns="0" tIns="0" rIns="91425" bIns="0" anchor="t" anchorCtr="0">
            <a:normAutofit/>
          </a:bodyPr>
          <a:lstStyle>
            <a:lvl1pPr marL="457200" lvl="0"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1pPr>
            <a:lvl2pPr marL="914400" lvl="1"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2pPr>
            <a:lvl3pPr marL="1371600" lvl="2"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3pPr>
            <a:lvl4pPr marL="1828800" lvl="3"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4pPr>
            <a:lvl5pPr marL="2286000" lvl="4"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5pPr>
            <a:lvl6pPr marL="2743200" lvl="5"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6pPr>
            <a:lvl7pPr marL="3200400" lvl="6"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7pPr>
            <a:lvl8pPr marL="3657600" lvl="7"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8pPr>
            <a:lvl9pPr marL="4114800" lvl="8"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9pPr>
          </a:lstStyle>
          <a:p>
            <a:endParaRPr/>
          </a:p>
        </p:txBody>
      </p:sp>
      <p:sp>
        <p:nvSpPr>
          <p:cNvPr id="978" name="Google Shape;978;p86"/>
          <p:cNvSpPr txBox="1">
            <a:spLocks noGrp="1"/>
          </p:cNvSpPr>
          <p:nvPr>
            <p:ph type="body" idx="2"/>
          </p:nvPr>
        </p:nvSpPr>
        <p:spPr>
          <a:xfrm>
            <a:off x="2518392" y="1187506"/>
            <a:ext cx="1941000" cy="650700"/>
          </a:xfrm>
          <a:prstGeom prst="rect">
            <a:avLst/>
          </a:prstGeom>
        </p:spPr>
        <p:txBody>
          <a:bodyPr spcFirstLastPara="1" wrap="square" lIns="0" tIns="0" rIns="91425" bIns="0" anchor="t" anchorCtr="0">
            <a:normAutofit/>
          </a:bodyPr>
          <a:lstStyle>
            <a:lvl1pPr marL="457200" lvl="0"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1pPr>
            <a:lvl2pPr marL="914400" lvl="1"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2pPr>
            <a:lvl3pPr marL="1371600" lvl="2"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3pPr>
            <a:lvl4pPr marL="1828800" lvl="3"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4pPr>
            <a:lvl5pPr marL="2286000" lvl="4"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5pPr>
            <a:lvl6pPr marL="2743200" lvl="5"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6pPr>
            <a:lvl7pPr marL="3200400" lvl="6"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7pPr>
            <a:lvl8pPr marL="3657600" lvl="7"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8pPr>
            <a:lvl9pPr marL="4114800" lvl="8"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9pPr>
          </a:lstStyle>
          <a:p>
            <a:endParaRPr/>
          </a:p>
        </p:txBody>
      </p:sp>
      <p:sp>
        <p:nvSpPr>
          <p:cNvPr id="979" name="Google Shape;979;p86"/>
          <p:cNvSpPr txBox="1">
            <a:spLocks noGrp="1"/>
          </p:cNvSpPr>
          <p:nvPr>
            <p:ph type="body" idx="3"/>
          </p:nvPr>
        </p:nvSpPr>
        <p:spPr>
          <a:xfrm>
            <a:off x="4749934" y="1190525"/>
            <a:ext cx="1941000" cy="650700"/>
          </a:xfrm>
          <a:prstGeom prst="rect">
            <a:avLst/>
          </a:prstGeom>
        </p:spPr>
        <p:txBody>
          <a:bodyPr spcFirstLastPara="1" wrap="square" lIns="0" tIns="0" rIns="91425" bIns="0" anchor="t" anchorCtr="0">
            <a:normAutofit/>
          </a:bodyPr>
          <a:lstStyle>
            <a:lvl1pPr marL="457200" lvl="0"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1pPr>
            <a:lvl2pPr marL="914400" lvl="1"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2pPr>
            <a:lvl3pPr marL="1371600" lvl="2"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3pPr>
            <a:lvl4pPr marL="1828800" lvl="3"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4pPr>
            <a:lvl5pPr marL="2286000" lvl="4"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5pPr>
            <a:lvl6pPr marL="2743200" lvl="5"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6pPr>
            <a:lvl7pPr marL="3200400" lvl="6"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7pPr>
            <a:lvl8pPr marL="3657600" lvl="7"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8pPr>
            <a:lvl9pPr marL="4114800" lvl="8" indent="-419100">
              <a:spcBef>
                <a:spcPts val="0"/>
              </a:spcBef>
              <a:spcAft>
                <a:spcPts val="0"/>
              </a:spcAft>
              <a:buClr>
                <a:srgbClr val="E95917"/>
              </a:buClr>
              <a:buSzPts val="3000"/>
              <a:buFont typeface="Inter Medium"/>
              <a:buChar char="■"/>
              <a:defRPr sz="3000">
                <a:solidFill>
                  <a:srgbClr val="E95917"/>
                </a:solidFill>
                <a:latin typeface="Inter Medium"/>
                <a:ea typeface="Inter Medium"/>
                <a:cs typeface="Inter Medium"/>
                <a:sym typeface="Inter Medium"/>
              </a:defRPr>
            </a:lvl9pPr>
          </a:lstStyle>
          <a:p>
            <a:endParaRPr/>
          </a:p>
        </p:txBody>
      </p:sp>
      <p:sp>
        <p:nvSpPr>
          <p:cNvPr id="980" name="Google Shape;980;p86"/>
          <p:cNvSpPr txBox="1">
            <a:spLocks noGrp="1"/>
          </p:cNvSpPr>
          <p:nvPr>
            <p:ph type="body" idx="4"/>
          </p:nvPr>
        </p:nvSpPr>
        <p:spPr>
          <a:xfrm>
            <a:off x="296850" y="1809819"/>
            <a:ext cx="1893000" cy="6507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981" name="Google Shape;981;p86"/>
          <p:cNvSpPr txBox="1">
            <a:spLocks noGrp="1"/>
          </p:cNvSpPr>
          <p:nvPr>
            <p:ph type="title"/>
          </p:nvPr>
        </p:nvSpPr>
        <p:spPr>
          <a:xfrm>
            <a:off x="296850" y="288425"/>
            <a:ext cx="5230500" cy="4482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cxnSp>
        <p:nvCxnSpPr>
          <p:cNvPr id="982" name="Google Shape;982;p86"/>
          <p:cNvCxnSpPr/>
          <p:nvPr/>
        </p:nvCxnSpPr>
        <p:spPr>
          <a:xfrm>
            <a:off x="2359129" y="1172350"/>
            <a:ext cx="0" cy="3393300"/>
          </a:xfrm>
          <a:prstGeom prst="straightConnector1">
            <a:avLst/>
          </a:prstGeom>
          <a:noFill/>
          <a:ln w="9525" cap="flat" cmpd="sng">
            <a:solidFill>
              <a:srgbClr val="1E4D2B"/>
            </a:solidFill>
            <a:prstDash val="solid"/>
            <a:round/>
            <a:headEnd type="none" w="med" len="med"/>
            <a:tailEnd type="none" w="med" len="med"/>
          </a:ln>
        </p:spPr>
      </p:cxnSp>
      <p:sp>
        <p:nvSpPr>
          <p:cNvPr id="983" name="Google Shape;983;p86"/>
          <p:cNvSpPr txBox="1">
            <a:spLocks noGrp="1"/>
          </p:cNvSpPr>
          <p:nvPr>
            <p:ph type="body" idx="5"/>
          </p:nvPr>
        </p:nvSpPr>
        <p:spPr>
          <a:xfrm>
            <a:off x="2521729" y="1809819"/>
            <a:ext cx="1941000" cy="6507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cxnSp>
        <p:nvCxnSpPr>
          <p:cNvPr id="984" name="Google Shape;984;p86"/>
          <p:cNvCxnSpPr/>
          <p:nvPr/>
        </p:nvCxnSpPr>
        <p:spPr>
          <a:xfrm>
            <a:off x="4584004" y="1172350"/>
            <a:ext cx="0" cy="3393300"/>
          </a:xfrm>
          <a:prstGeom prst="straightConnector1">
            <a:avLst/>
          </a:prstGeom>
          <a:noFill/>
          <a:ln w="9525" cap="flat" cmpd="sng">
            <a:solidFill>
              <a:srgbClr val="1E4D2B"/>
            </a:solidFill>
            <a:prstDash val="solid"/>
            <a:round/>
            <a:headEnd type="none" w="med" len="med"/>
            <a:tailEnd type="none" w="med" len="med"/>
          </a:ln>
        </p:spPr>
      </p:cxnSp>
      <p:sp>
        <p:nvSpPr>
          <p:cNvPr id="985" name="Google Shape;985;p86"/>
          <p:cNvSpPr txBox="1">
            <a:spLocks noGrp="1"/>
          </p:cNvSpPr>
          <p:nvPr>
            <p:ph type="body" idx="6"/>
          </p:nvPr>
        </p:nvSpPr>
        <p:spPr>
          <a:xfrm>
            <a:off x="4753271" y="1812838"/>
            <a:ext cx="1941000" cy="6507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986" name="Google Shape;986;p86"/>
          <p:cNvSpPr>
            <a:spLocks noGrp="1"/>
          </p:cNvSpPr>
          <p:nvPr>
            <p:ph type="pic" idx="7"/>
          </p:nvPr>
        </p:nvSpPr>
        <p:spPr>
          <a:xfrm>
            <a:off x="296850" y="2584525"/>
            <a:ext cx="1893000" cy="1969200"/>
          </a:xfrm>
          <a:prstGeom prst="rect">
            <a:avLst/>
          </a:prstGeom>
          <a:noFill/>
          <a:ln>
            <a:noFill/>
          </a:ln>
        </p:spPr>
      </p:sp>
      <p:sp>
        <p:nvSpPr>
          <p:cNvPr id="987" name="Google Shape;987;p86"/>
          <p:cNvSpPr>
            <a:spLocks noGrp="1"/>
          </p:cNvSpPr>
          <p:nvPr>
            <p:ph type="pic" idx="8"/>
          </p:nvPr>
        </p:nvSpPr>
        <p:spPr>
          <a:xfrm>
            <a:off x="2521725" y="2584525"/>
            <a:ext cx="1893000" cy="1969200"/>
          </a:xfrm>
          <a:prstGeom prst="rect">
            <a:avLst/>
          </a:prstGeom>
          <a:noFill/>
          <a:ln>
            <a:noFill/>
          </a:ln>
        </p:spPr>
      </p:sp>
      <p:sp>
        <p:nvSpPr>
          <p:cNvPr id="988" name="Google Shape;988;p86"/>
          <p:cNvSpPr>
            <a:spLocks noGrp="1"/>
          </p:cNvSpPr>
          <p:nvPr>
            <p:ph type="pic" idx="9"/>
          </p:nvPr>
        </p:nvSpPr>
        <p:spPr>
          <a:xfrm>
            <a:off x="4753263" y="2590488"/>
            <a:ext cx="1893000" cy="1969200"/>
          </a:xfrm>
          <a:prstGeom prst="rect">
            <a:avLst/>
          </a:prstGeom>
          <a:noFill/>
          <a:ln>
            <a:noFill/>
          </a:ln>
        </p:spPr>
      </p:sp>
      <p:sp>
        <p:nvSpPr>
          <p:cNvPr id="989" name="Google Shape;989;p86"/>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990" name="Google Shape;990;p86"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Process + Flow">
  <p:cSld name="TITLE_AND_BODY_2_1_1_1_1_1_1_1_1_1_1_1_1_1_1_1_1_1_1_1_1_1_1_1_1_1_1_1_1_1_1_1_1_1_2_1_1_1_1_1_1_1">
    <p:bg>
      <p:bgPr>
        <a:solidFill>
          <a:schemeClr val="lt1"/>
        </a:solidFill>
        <a:effectLst/>
      </p:bgPr>
    </p:bg>
    <p:spTree>
      <p:nvGrpSpPr>
        <p:cNvPr id="1" name="Shape 991"/>
        <p:cNvGrpSpPr/>
        <p:nvPr/>
      </p:nvGrpSpPr>
      <p:grpSpPr>
        <a:xfrm>
          <a:off x="0" y="0"/>
          <a:ext cx="0" cy="0"/>
          <a:chOff x="0" y="0"/>
          <a:chExt cx="0" cy="0"/>
        </a:xfrm>
      </p:grpSpPr>
      <p:sp>
        <p:nvSpPr>
          <p:cNvPr id="992" name="Google Shape;992;p87"/>
          <p:cNvSpPr txBox="1">
            <a:spLocks noGrp="1"/>
          </p:cNvSpPr>
          <p:nvPr>
            <p:ph type="title"/>
          </p:nvPr>
        </p:nvSpPr>
        <p:spPr>
          <a:xfrm>
            <a:off x="294800" y="207750"/>
            <a:ext cx="5202900" cy="295200"/>
          </a:xfrm>
          <a:prstGeom prst="rect">
            <a:avLst/>
          </a:prstGeom>
        </p:spPr>
        <p:txBody>
          <a:bodyPr spcFirstLastPara="1" wrap="square" lIns="0" tIns="0" rIns="91425" bIns="91425" anchor="t" anchorCtr="0">
            <a:normAutofit/>
          </a:bodyPr>
          <a:lstStyle>
            <a:lvl1pPr lvl="0">
              <a:spcBef>
                <a:spcPts val="0"/>
              </a:spcBef>
              <a:spcAft>
                <a:spcPts val="0"/>
              </a:spcAft>
              <a:buClr>
                <a:srgbClr val="E95917"/>
              </a:buClr>
              <a:buSzPts val="1200"/>
              <a:buFont typeface="Inter SemiBold"/>
              <a:buNone/>
              <a:defRPr sz="1200">
                <a:solidFill>
                  <a:srgbClr val="E95917"/>
                </a:solidFill>
                <a:latin typeface="Inter SemiBold"/>
                <a:ea typeface="Inter SemiBold"/>
                <a:cs typeface="Inter SemiBold"/>
                <a:sym typeface="Inter SemiBold"/>
              </a:defRPr>
            </a:lvl1pPr>
            <a:lvl2pPr lvl="1">
              <a:spcBef>
                <a:spcPts val="0"/>
              </a:spcBef>
              <a:spcAft>
                <a:spcPts val="0"/>
              </a:spcAft>
              <a:buClr>
                <a:srgbClr val="E95917"/>
              </a:buClr>
              <a:buSzPts val="1200"/>
              <a:buNone/>
              <a:defRPr sz="1200">
                <a:solidFill>
                  <a:srgbClr val="E95917"/>
                </a:solidFill>
              </a:defRPr>
            </a:lvl2pPr>
            <a:lvl3pPr lvl="2">
              <a:spcBef>
                <a:spcPts val="0"/>
              </a:spcBef>
              <a:spcAft>
                <a:spcPts val="0"/>
              </a:spcAft>
              <a:buClr>
                <a:srgbClr val="E95917"/>
              </a:buClr>
              <a:buSzPts val="1200"/>
              <a:buNone/>
              <a:defRPr sz="1200">
                <a:solidFill>
                  <a:srgbClr val="E95917"/>
                </a:solidFill>
              </a:defRPr>
            </a:lvl3pPr>
            <a:lvl4pPr lvl="3">
              <a:spcBef>
                <a:spcPts val="0"/>
              </a:spcBef>
              <a:spcAft>
                <a:spcPts val="0"/>
              </a:spcAft>
              <a:buClr>
                <a:srgbClr val="E95917"/>
              </a:buClr>
              <a:buSzPts val="1200"/>
              <a:buNone/>
              <a:defRPr sz="1200">
                <a:solidFill>
                  <a:srgbClr val="E95917"/>
                </a:solidFill>
              </a:defRPr>
            </a:lvl4pPr>
            <a:lvl5pPr lvl="4">
              <a:spcBef>
                <a:spcPts val="0"/>
              </a:spcBef>
              <a:spcAft>
                <a:spcPts val="0"/>
              </a:spcAft>
              <a:buClr>
                <a:srgbClr val="E95917"/>
              </a:buClr>
              <a:buSzPts val="1200"/>
              <a:buNone/>
              <a:defRPr sz="1200">
                <a:solidFill>
                  <a:srgbClr val="E95917"/>
                </a:solidFill>
              </a:defRPr>
            </a:lvl5pPr>
            <a:lvl6pPr lvl="5">
              <a:spcBef>
                <a:spcPts val="0"/>
              </a:spcBef>
              <a:spcAft>
                <a:spcPts val="0"/>
              </a:spcAft>
              <a:buClr>
                <a:srgbClr val="E95917"/>
              </a:buClr>
              <a:buSzPts val="1200"/>
              <a:buNone/>
              <a:defRPr sz="1200">
                <a:solidFill>
                  <a:srgbClr val="E95917"/>
                </a:solidFill>
              </a:defRPr>
            </a:lvl6pPr>
            <a:lvl7pPr lvl="6">
              <a:spcBef>
                <a:spcPts val="0"/>
              </a:spcBef>
              <a:spcAft>
                <a:spcPts val="0"/>
              </a:spcAft>
              <a:buClr>
                <a:srgbClr val="E95917"/>
              </a:buClr>
              <a:buSzPts val="1200"/>
              <a:buNone/>
              <a:defRPr sz="1200">
                <a:solidFill>
                  <a:srgbClr val="E95917"/>
                </a:solidFill>
              </a:defRPr>
            </a:lvl7pPr>
            <a:lvl8pPr lvl="7">
              <a:spcBef>
                <a:spcPts val="0"/>
              </a:spcBef>
              <a:spcAft>
                <a:spcPts val="0"/>
              </a:spcAft>
              <a:buClr>
                <a:srgbClr val="E95917"/>
              </a:buClr>
              <a:buSzPts val="1200"/>
              <a:buNone/>
              <a:defRPr sz="1200">
                <a:solidFill>
                  <a:srgbClr val="E95917"/>
                </a:solidFill>
              </a:defRPr>
            </a:lvl8pPr>
            <a:lvl9pPr lvl="8">
              <a:spcBef>
                <a:spcPts val="0"/>
              </a:spcBef>
              <a:spcAft>
                <a:spcPts val="0"/>
              </a:spcAft>
              <a:buClr>
                <a:srgbClr val="E95917"/>
              </a:buClr>
              <a:buSzPts val="1200"/>
              <a:buNone/>
              <a:defRPr sz="1200">
                <a:solidFill>
                  <a:srgbClr val="E95917"/>
                </a:solidFill>
              </a:defRPr>
            </a:lvl9pPr>
          </a:lstStyle>
          <a:p>
            <a:endParaRPr/>
          </a:p>
        </p:txBody>
      </p:sp>
      <p:cxnSp>
        <p:nvCxnSpPr>
          <p:cNvPr id="993" name="Google Shape;993;p87"/>
          <p:cNvCxnSpPr/>
          <p:nvPr/>
        </p:nvCxnSpPr>
        <p:spPr>
          <a:xfrm>
            <a:off x="293525" y="642875"/>
            <a:ext cx="8589900" cy="0"/>
          </a:xfrm>
          <a:prstGeom prst="straightConnector1">
            <a:avLst/>
          </a:prstGeom>
          <a:noFill/>
          <a:ln w="9525" cap="flat" cmpd="sng">
            <a:solidFill>
              <a:srgbClr val="1E4D2B"/>
            </a:solidFill>
            <a:prstDash val="solid"/>
            <a:round/>
            <a:headEnd type="none" w="med" len="med"/>
            <a:tailEnd type="none" w="med" len="med"/>
          </a:ln>
        </p:spPr>
      </p:cxnSp>
      <p:cxnSp>
        <p:nvCxnSpPr>
          <p:cNvPr id="994" name="Google Shape;994;p87"/>
          <p:cNvCxnSpPr/>
          <p:nvPr/>
        </p:nvCxnSpPr>
        <p:spPr>
          <a:xfrm>
            <a:off x="293525" y="1893825"/>
            <a:ext cx="8589900" cy="0"/>
          </a:xfrm>
          <a:prstGeom prst="straightConnector1">
            <a:avLst/>
          </a:prstGeom>
          <a:noFill/>
          <a:ln w="9525" cap="flat" cmpd="sng">
            <a:solidFill>
              <a:srgbClr val="1E4D2B"/>
            </a:solidFill>
            <a:prstDash val="solid"/>
            <a:round/>
            <a:headEnd type="none" w="med" len="med"/>
            <a:tailEnd type="none" w="med" len="med"/>
          </a:ln>
        </p:spPr>
      </p:cxnSp>
      <p:cxnSp>
        <p:nvCxnSpPr>
          <p:cNvPr id="995" name="Google Shape;995;p87"/>
          <p:cNvCxnSpPr/>
          <p:nvPr/>
        </p:nvCxnSpPr>
        <p:spPr>
          <a:xfrm>
            <a:off x="293525" y="3144775"/>
            <a:ext cx="8589900" cy="0"/>
          </a:xfrm>
          <a:prstGeom prst="straightConnector1">
            <a:avLst/>
          </a:prstGeom>
          <a:noFill/>
          <a:ln w="9525" cap="flat" cmpd="sng">
            <a:solidFill>
              <a:srgbClr val="1E4D2B"/>
            </a:solidFill>
            <a:prstDash val="solid"/>
            <a:round/>
            <a:headEnd type="none" w="med" len="med"/>
            <a:tailEnd type="none" w="med" len="med"/>
          </a:ln>
        </p:spPr>
      </p:cxnSp>
      <p:sp>
        <p:nvSpPr>
          <p:cNvPr id="996" name="Google Shape;996;p87"/>
          <p:cNvSpPr txBox="1">
            <a:spLocks noGrp="1"/>
          </p:cNvSpPr>
          <p:nvPr>
            <p:ph type="body" idx="1"/>
          </p:nvPr>
        </p:nvSpPr>
        <p:spPr>
          <a:xfrm>
            <a:off x="293525" y="848652"/>
            <a:ext cx="1893000" cy="850500"/>
          </a:xfrm>
          <a:prstGeom prst="rect">
            <a:avLst/>
          </a:prstGeom>
        </p:spPr>
        <p:txBody>
          <a:bodyPr spcFirstLastPara="1" wrap="square" lIns="0" tIns="0" rIns="91425" bIns="0" anchor="t" anchorCtr="0">
            <a:normAutofit/>
          </a:bodyPr>
          <a:lstStyle>
            <a:lvl1pPr marL="457200" lvl="0"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1pPr>
            <a:lvl2pPr marL="914400" lvl="1"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2pPr>
            <a:lvl3pPr marL="1371600" lvl="2"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3pPr>
            <a:lvl4pPr marL="1828800" lvl="3"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4pPr>
            <a:lvl5pPr marL="2286000" lvl="4"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5pPr>
            <a:lvl6pPr marL="2743200" lvl="5"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6pPr>
            <a:lvl7pPr marL="3200400" lvl="6"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7pPr>
            <a:lvl8pPr marL="3657600" lvl="7"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8pPr>
            <a:lvl9pPr marL="4114800" lvl="8"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9pPr>
          </a:lstStyle>
          <a:p>
            <a:endParaRPr/>
          </a:p>
        </p:txBody>
      </p:sp>
      <p:sp>
        <p:nvSpPr>
          <p:cNvPr id="997" name="Google Shape;997;p87"/>
          <p:cNvSpPr txBox="1">
            <a:spLocks noGrp="1"/>
          </p:cNvSpPr>
          <p:nvPr>
            <p:ph type="body" idx="2"/>
          </p:nvPr>
        </p:nvSpPr>
        <p:spPr>
          <a:xfrm>
            <a:off x="293525" y="2063102"/>
            <a:ext cx="1893000" cy="850500"/>
          </a:xfrm>
          <a:prstGeom prst="rect">
            <a:avLst/>
          </a:prstGeom>
        </p:spPr>
        <p:txBody>
          <a:bodyPr spcFirstLastPara="1" wrap="square" lIns="0" tIns="0" rIns="91425" bIns="0" anchor="t" anchorCtr="0">
            <a:normAutofit/>
          </a:bodyPr>
          <a:lstStyle>
            <a:lvl1pPr marL="457200" lvl="0"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1pPr>
            <a:lvl2pPr marL="914400" lvl="1"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2pPr>
            <a:lvl3pPr marL="1371600" lvl="2"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3pPr>
            <a:lvl4pPr marL="1828800" lvl="3"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4pPr>
            <a:lvl5pPr marL="2286000" lvl="4"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5pPr>
            <a:lvl6pPr marL="2743200" lvl="5"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6pPr>
            <a:lvl7pPr marL="3200400" lvl="6"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7pPr>
            <a:lvl8pPr marL="3657600" lvl="7"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8pPr>
            <a:lvl9pPr marL="4114800" lvl="8"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9pPr>
          </a:lstStyle>
          <a:p>
            <a:endParaRPr/>
          </a:p>
        </p:txBody>
      </p:sp>
      <p:sp>
        <p:nvSpPr>
          <p:cNvPr id="998" name="Google Shape;998;p87"/>
          <p:cNvSpPr txBox="1">
            <a:spLocks noGrp="1"/>
          </p:cNvSpPr>
          <p:nvPr>
            <p:ph type="body" idx="3"/>
          </p:nvPr>
        </p:nvSpPr>
        <p:spPr>
          <a:xfrm>
            <a:off x="293525" y="3339452"/>
            <a:ext cx="1893000" cy="850500"/>
          </a:xfrm>
          <a:prstGeom prst="rect">
            <a:avLst/>
          </a:prstGeom>
        </p:spPr>
        <p:txBody>
          <a:bodyPr spcFirstLastPara="1" wrap="square" lIns="0" tIns="0" rIns="91425" bIns="0" anchor="t" anchorCtr="0">
            <a:normAutofit/>
          </a:bodyPr>
          <a:lstStyle>
            <a:lvl1pPr marL="457200" lvl="0"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1pPr>
            <a:lvl2pPr marL="914400" lvl="1"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2pPr>
            <a:lvl3pPr marL="1371600" lvl="2"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3pPr>
            <a:lvl4pPr marL="1828800" lvl="3"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4pPr>
            <a:lvl5pPr marL="2286000" lvl="4"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5pPr>
            <a:lvl6pPr marL="2743200" lvl="5"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6pPr>
            <a:lvl7pPr marL="3200400" lvl="6"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7pPr>
            <a:lvl8pPr marL="3657600" lvl="7"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8pPr>
            <a:lvl9pPr marL="4114800" lvl="8"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9pPr>
          </a:lstStyle>
          <a:p>
            <a:endParaRPr/>
          </a:p>
        </p:txBody>
      </p:sp>
      <p:sp>
        <p:nvSpPr>
          <p:cNvPr id="999" name="Google Shape;999;p87"/>
          <p:cNvSpPr txBox="1">
            <a:spLocks noGrp="1"/>
          </p:cNvSpPr>
          <p:nvPr>
            <p:ph type="body" idx="4"/>
          </p:nvPr>
        </p:nvSpPr>
        <p:spPr>
          <a:xfrm>
            <a:off x="2904800" y="866900"/>
            <a:ext cx="4651800" cy="8505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000" name="Google Shape;1000;p87"/>
          <p:cNvSpPr txBox="1">
            <a:spLocks noGrp="1"/>
          </p:cNvSpPr>
          <p:nvPr>
            <p:ph type="body" idx="5"/>
          </p:nvPr>
        </p:nvSpPr>
        <p:spPr>
          <a:xfrm>
            <a:off x="2904800" y="2094050"/>
            <a:ext cx="4651800" cy="8505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001" name="Google Shape;1001;p87"/>
          <p:cNvSpPr txBox="1">
            <a:spLocks noGrp="1"/>
          </p:cNvSpPr>
          <p:nvPr>
            <p:ph type="body" idx="6"/>
          </p:nvPr>
        </p:nvSpPr>
        <p:spPr>
          <a:xfrm>
            <a:off x="2904800" y="3345000"/>
            <a:ext cx="4651800" cy="8505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002" name="Google Shape;1002;p87"/>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003" name="Google Shape;1003;p87"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Process + Flow 1">
  <p:cSld name="TITLE_AND_BODY_2_1_1_1_1_1_1_1_1_1_1_1_1_1_1_1_1_1_1_1_1_1_1_1_1_1_1_1_1_1_1_1_1_1_2_1_1_1_1_1_1_1_2">
    <p:bg>
      <p:bgPr>
        <a:solidFill>
          <a:srgbClr val="D6F0B4"/>
        </a:solidFill>
        <a:effectLst/>
      </p:bgPr>
    </p:bg>
    <p:spTree>
      <p:nvGrpSpPr>
        <p:cNvPr id="1" name="Shape 1004"/>
        <p:cNvGrpSpPr/>
        <p:nvPr/>
      </p:nvGrpSpPr>
      <p:grpSpPr>
        <a:xfrm>
          <a:off x="0" y="0"/>
          <a:ext cx="0" cy="0"/>
          <a:chOff x="0" y="0"/>
          <a:chExt cx="0" cy="0"/>
        </a:xfrm>
      </p:grpSpPr>
      <p:sp>
        <p:nvSpPr>
          <p:cNvPr id="1005" name="Google Shape;1005;p88"/>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B2DD79"/>
                </a:solidFill>
                <a:latin typeface="Inter Medium"/>
                <a:ea typeface="Inter Medium"/>
                <a:cs typeface="Inter Medium"/>
                <a:sym typeface="Inter Medium"/>
              </a:rPr>
              <a:t>CONFIDENTIAL</a:t>
            </a:r>
            <a:endParaRPr sz="500">
              <a:solidFill>
                <a:srgbClr val="B2DD79"/>
              </a:solidFill>
              <a:latin typeface="Inter Medium"/>
              <a:ea typeface="Inter Medium"/>
              <a:cs typeface="Inter Medium"/>
              <a:sym typeface="Inter Medium"/>
            </a:endParaRPr>
          </a:p>
        </p:txBody>
      </p:sp>
      <p:pic>
        <p:nvPicPr>
          <p:cNvPr id="1006" name="Google Shape;1006;p88"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
        <p:nvSpPr>
          <p:cNvPr id="1007" name="Google Shape;1007;p88"/>
          <p:cNvSpPr txBox="1">
            <a:spLocks noGrp="1"/>
          </p:cNvSpPr>
          <p:nvPr>
            <p:ph type="title"/>
          </p:nvPr>
        </p:nvSpPr>
        <p:spPr>
          <a:xfrm>
            <a:off x="294800" y="207750"/>
            <a:ext cx="5202900" cy="2952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1200"/>
              <a:buFont typeface="Inter SemiBold"/>
              <a:buNone/>
              <a:defRPr sz="1200">
                <a:solidFill>
                  <a:srgbClr val="1E4D2B"/>
                </a:solidFill>
                <a:latin typeface="Inter SemiBold"/>
                <a:ea typeface="Inter SemiBold"/>
                <a:cs typeface="Inter SemiBold"/>
                <a:sym typeface="Inter SemiBold"/>
              </a:defRPr>
            </a:lvl1pPr>
            <a:lvl2pPr lvl="1">
              <a:spcBef>
                <a:spcPts val="0"/>
              </a:spcBef>
              <a:spcAft>
                <a:spcPts val="0"/>
              </a:spcAft>
              <a:buClr>
                <a:srgbClr val="E95917"/>
              </a:buClr>
              <a:buSzPts val="1200"/>
              <a:buNone/>
              <a:defRPr sz="1200">
                <a:solidFill>
                  <a:srgbClr val="E95917"/>
                </a:solidFill>
              </a:defRPr>
            </a:lvl2pPr>
            <a:lvl3pPr lvl="2">
              <a:spcBef>
                <a:spcPts val="0"/>
              </a:spcBef>
              <a:spcAft>
                <a:spcPts val="0"/>
              </a:spcAft>
              <a:buClr>
                <a:srgbClr val="E95917"/>
              </a:buClr>
              <a:buSzPts val="1200"/>
              <a:buNone/>
              <a:defRPr sz="1200">
                <a:solidFill>
                  <a:srgbClr val="E95917"/>
                </a:solidFill>
              </a:defRPr>
            </a:lvl3pPr>
            <a:lvl4pPr lvl="3">
              <a:spcBef>
                <a:spcPts val="0"/>
              </a:spcBef>
              <a:spcAft>
                <a:spcPts val="0"/>
              </a:spcAft>
              <a:buClr>
                <a:srgbClr val="E95917"/>
              </a:buClr>
              <a:buSzPts val="1200"/>
              <a:buNone/>
              <a:defRPr sz="1200">
                <a:solidFill>
                  <a:srgbClr val="E95917"/>
                </a:solidFill>
              </a:defRPr>
            </a:lvl4pPr>
            <a:lvl5pPr lvl="4">
              <a:spcBef>
                <a:spcPts val="0"/>
              </a:spcBef>
              <a:spcAft>
                <a:spcPts val="0"/>
              </a:spcAft>
              <a:buClr>
                <a:srgbClr val="E95917"/>
              </a:buClr>
              <a:buSzPts val="1200"/>
              <a:buNone/>
              <a:defRPr sz="1200">
                <a:solidFill>
                  <a:srgbClr val="E95917"/>
                </a:solidFill>
              </a:defRPr>
            </a:lvl5pPr>
            <a:lvl6pPr lvl="5">
              <a:spcBef>
                <a:spcPts val="0"/>
              </a:spcBef>
              <a:spcAft>
                <a:spcPts val="0"/>
              </a:spcAft>
              <a:buClr>
                <a:srgbClr val="E95917"/>
              </a:buClr>
              <a:buSzPts val="1200"/>
              <a:buNone/>
              <a:defRPr sz="1200">
                <a:solidFill>
                  <a:srgbClr val="E95917"/>
                </a:solidFill>
              </a:defRPr>
            </a:lvl6pPr>
            <a:lvl7pPr lvl="6">
              <a:spcBef>
                <a:spcPts val="0"/>
              </a:spcBef>
              <a:spcAft>
                <a:spcPts val="0"/>
              </a:spcAft>
              <a:buClr>
                <a:srgbClr val="E95917"/>
              </a:buClr>
              <a:buSzPts val="1200"/>
              <a:buNone/>
              <a:defRPr sz="1200">
                <a:solidFill>
                  <a:srgbClr val="E95917"/>
                </a:solidFill>
              </a:defRPr>
            </a:lvl7pPr>
            <a:lvl8pPr lvl="7">
              <a:spcBef>
                <a:spcPts val="0"/>
              </a:spcBef>
              <a:spcAft>
                <a:spcPts val="0"/>
              </a:spcAft>
              <a:buClr>
                <a:srgbClr val="E95917"/>
              </a:buClr>
              <a:buSzPts val="1200"/>
              <a:buNone/>
              <a:defRPr sz="1200">
                <a:solidFill>
                  <a:srgbClr val="E95917"/>
                </a:solidFill>
              </a:defRPr>
            </a:lvl8pPr>
            <a:lvl9pPr lvl="8">
              <a:spcBef>
                <a:spcPts val="0"/>
              </a:spcBef>
              <a:spcAft>
                <a:spcPts val="0"/>
              </a:spcAft>
              <a:buClr>
                <a:srgbClr val="E95917"/>
              </a:buClr>
              <a:buSzPts val="1200"/>
              <a:buNone/>
              <a:defRPr sz="1200">
                <a:solidFill>
                  <a:srgbClr val="E95917"/>
                </a:solidFill>
              </a:defRPr>
            </a:lvl9pPr>
          </a:lstStyle>
          <a:p>
            <a:endParaRPr/>
          </a:p>
        </p:txBody>
      </p:sp>
      <p:cxnSp>
        <p:nvCxnSpPr>
          <p:cNvPr id="1008" name="Google Shape;1008;p88"/>
          <p:cNvCxnSpPr/>
          <p:nvPr/>
        </p:nvCxnSpPr>
        <p:spPr>
          <a:xfrm>
            <a:off x="293525" y="642875"/>
            <a:ext cx="8589900" cy="0"/>
          </a:xfrm>
          <a:prstGeom prst="straightConnector1">
            <a:avLst/>
          </a:prstGeom>
          <a:noFill/>
          <a:ln w="9525" cap="flat" cmpd="sng">
            <a:solidFill>
              <a:srgbClr val="1E4D2B"/>
            </a:solidFill>
            <a:prstDash val="solid"/>
            <a:round/>
            <a:headEnd type="none" w="med" len="med"/>
            <a:tailEnd type="none" w="med" len="med"/>
          </a:ln>
        </p:spPr>
      </p:cxnSp>
      <p:cxnSp>
        <p:nvCxnSpPr>
          <p:cNvPr id="1009" name="Google Shape;1009;p88"/>
          <p:cNvCxnSpPr/>
          <p:nvPr/>
        </p:nvCxnSpPr>
        <p:spPr>
          <a:xfrm>
            <a:off x="293525" y="1893825"/>
            <a:ext cx="8589900" cy="0"/>
          </a:xfrm>
          <a:prstGeom prst="straightConnector1">
            <a:avLst/>
          </a:prstGeom>
          <a:noFill/>
          <a:ln w="9525" cap="flat" cmpd="sng">
            <a:solidFill>
              <a:srgbClr val="1E4D2B"/>
            </a:solidFill>
            <a:prstDash val="solid"/>
            <a:round/>
            <a:headEnd type="none" w="med" len="med"/>
            <a:tailEnd type="none" w="med" len="med"/>
          </a:ln>
        </p:spPr>
      </p:cxnSp>
      <p:cxnSp>
        <p:nvCxnSpPr>
          <p:cNvPr id="1010" name="Google Shape;1010;p88"/>
          <p:cNvCxnSpPr/>
          <p:nvPr/>
        </p:nvCxnSpPr>
        <p:spPr>
          <a:xfrm>
            <a:off x="293525" y="3144775"/>
            <a:ext cx="8589900" cy="0"/>
          </a:xfrm>
          <a:prstGeom prst="straightConnector1">
            <a:avLst/>
          </a:prstGeom>
          <a:noFill/>
          <a:ln w="9525" cap="flat" cmpd="sng">
            <a:solidFill>
              <a:srgbClr val="1E4D2B"/>
            </a:solidFill>
            <a:prstDash val="solid"/>
            <a:round/>
            <a:headEnd type="none" w="med" len="med"/>
            <a:tailEnd type="none" w="med" len="med"/>
          </a:ln>
        </p:spPr>
      </p:cxnSp>
      <p:sp>
        <p:nvSpPr>
          <p:cNvPr id="1011" name="Google Shape;1011;p88"/>
          <p:cNvSpPr txBox="1">
            <a:spLocks noGrp="1"/>
          </p:cNvSpPr>
          <p:nvPr>
            <p:ph type="body" idx="1"/>
          </p:nvPr>
        </p:nvSpPr>
        <p:spPr>
          <a:xfrm>
            <a:off x="293525" y="848652"/>
            <a:ext cx="1893000" cy="850500"/>
          </a:xfrm>
          <a:prstGeom prst="rect">
            <a:avLst/>
          </a:prstGeom>
        </p:spPr>
        <p:txBody>
          <a:bodyPr spcFirstLastPara="1" wrap="square" lIns="0" tIns="0" rIns="91425" bIns="0" anchor="t" anchorCtr="0">
            <a:normAutofit/>
          </a:bodyPr>
          <a:lstStyle>
            <a:lvl1pPr marL="457200" lvl="0"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1pPr>
            <a:lvl2pPr marL="914400" lvl="1"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2pPr>
            <a:lvl3pPr marL="1371600" lvl="2"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3pPr>
            <a:lvl4pPr marL="1828800" lvl="3"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4pPr>
            <a:lvl5pPr marL="2286000" lvl="4"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5pPr>
            <a:lvl6pPr marL="2743200" lvl="5"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6pPr>
            <a:lvl7pPr marL="3200400" lvl="6"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7pPr>
            <a:lvl8pPr marL="3657600" lvl="7"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8pPr>
            <a:lvl9pPr marL="4114800" lvl="8"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9pPr>
          </a:lstStyle>
          <a:p>
            <a:endParaRPr/>
          </a:p>
        </p:txBody>
      </p:sp>
      <p:sp>
        <p:nvSpPr>
          <p:cNvPr id="1012" name="Google Shape;1012;p88"/>
          <p:cNvSpPr txBox="1">
            <a:spLocks noGrp="1"/>
          </p:cNvSpPr>
          <p:nvPr>
            <p:ph type="body" idx="2"/>
          </p:nvPr>
        </p:nvSpPr>
        <p:spPr>
          <a:xfrm>
            <a:off x="293525" y="2063102"/>
            <a:ext cx="1893000" cy="850500"/>
          </a:xfrm>
          <a:prstGeom prst="rect">
            <a:avLst/>
          </a:prstGeom>
        </p:spPr>
        <p:txBody>
          <a:bodyPr spcFirstLastPara="1" wrap="square" lIns="0" tIns="0" rIns="91425" bIns="0" anchor="t" anchorCtr="0">
            <a:normAutofit/>
          </a:bodyPr>
          <a:lstStyle>
            <a:lvl1pPr marL="457200" lvl="0"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1pPr>
            <a:lvl2pPr marL="914400" lvl="1"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2pPr>
            <a:lvl3pPr marL="1371600" lvl="2"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3pPr>
            <a:lvl4pPr marL="1828800" lvl="3"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4pPr>
            <a:lvl5pPr marL="2286000" lvl="4"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5pPr>
            <a:lvl6pPr marL="2743200" lvl="5"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6pPr>
            <a:lvl7pPr marL="3200400" lvl="6"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7pPr>
            <a:lvl8pPr marL="3657600" lvl="7"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8pPr>
            <a:lvl9pPr marL="4114800" lvl="8"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9pPr>
          </a:lstStyle>
          <a:p>
            <a:endParaRPr/>
          </a:p>
        </p:txBody>
      </p:sp>
      <p:sp>
        <p:nvSpPr>
          <p:cNvPr id="1013" name="Google Shape;1013;p88"/>
          <p:cNvSpPr txBox="1">
            <a:spLocks noGrp="1"/>
          </p:cNvSpPr>
          <p:nvPr>
            <p:ph type="body" idx="3"/>
          </p:nvPr>
        </p:nvSpPr>
        <p:spPr>
          <a:xfrm>
            <a:off x="293525" y="3339452"/>
            <a:ext cx="1893000" cy="850500"/>
          </a:xfrm>
          <a:prstGeom prst="rect">
            <a:avLst/>
          </a:prstGeom>
        </p:spPr>
        <p:txBody>
          <a:bodyPr spcFirstLastPara="1" wrap="square" lIns="0" tIns="0" rIns="91425" bIns="0" anchor="t" anchorCtr="0">
            <a:normAutofit/>
          </a:bodyPr>
          <a:lstStyle>
            <a:lvl1pPr marL="457200" lvl="0"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1pPr>
            <a:lvl2pPr marL="914400" lvl="1"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2pPr>
            <a:lvl3pPr marL="1371600" lvl="2"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3pPr>
            <a:lvl4pPr marL="1828800" lvl="3"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4pPr>
            <a:lvl5pPr marL="2286000" lvl="4"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5pPr>
            <a:lvl6pPr marL="2743200" lvl="5"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6pPr>
            <a:lvl7pPr marL="3200400" lvl="6"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7pPr>
            <a:lvl8pPr marL="3657600" lvl="7"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8pPr>
            <a:lvl9pPr marL="4114800" lvl="8" indent="-419100">
              <a:spcBef>
                <a:spcPts val="0"/>
              </a:spcBef>
              <a:spcAft>
                <a:spcPts val="0"/>
              </a:spcAft>
              <a:buClr>
                <a:srgbClr val="1E4D2B"/>
              </a:buClr>
              <a:buSzPts val="3000"/>
              <a:buFont typeface="Inter Medium"/>
              <a:buChar char="■"/>
              <a:defRPr sz="3000">
                <a:solidFill>
                  <a:srgbClr val="1E4D2B"/>
                </a:solidFill>
                <a:latin typeface="Inter Medium"/>
                <a:ea typeface="Inter Medium"/>
                <a:cs typeface="Inter Medium"/>
                <a:sym typeface="Inter Medium"/>
              </a:defRPr>
            </a:lvl9pPr>
          </a:lstStyle>
          <a:p>
            <a:endParaRPr/>
          </a:p>
        </p:txBody>
      </p:sp>
      <p:sp>
        <p:nvSpPr>
          <p:cNvPr id="1014" name="Google Shape;1014;p88"/>
          <p:cNvSpPr txBox="1">
            <a:spLocks noGrp="1"/>
          </p:cNvSpPr>
          <p:nvPr>
            <p:ph type="body" idx="4"/>
          </p:nvPr>
        </p:nvSpPr>
        <p:spPr>
          <a:xfrm>
            <a:off x="2904800" y="866900"/>
            <a:ext cx="4651800" cy="8505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015" name="Google Shape;1015;p88"/>
          <p:cNvSpPr txBox="1">
            <a:spLocks noGrp="1"/>
          </p:cNvSpPr>
          <p:nvPr>
            <p:ph type="body" idx="5"/>
          </p:nvPr>
        </p:nvSpPr>
        <p:spPr>
          <a:xfrm>
            <a:off x="2904800" y="2094050"/>
            <a:ext cx="4651800" cy="8505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016" name="Google Shape;1016;p88"/>
          <p:cNvSpPr txBox="1">
            <a:spLocks noGrp="1"/>
          </p:cNvSpPr>
          <p:nvPr>
            <p:ph type="body" idx="6"/>
          </p:nvPr>
        </p:nvSpPr>
        <p:spPr>
          <a:xfrm>
            <a:off x="2904800" y="3345000"/>
            <a:ext cx="4651800" cy="8505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Process + Flow 2">
  <p:cSld name="TITLE_AND_BODY_2_1_1_1_1_1_1_1_1_1_1_1_1_1_1_1_1_1_1_1_1_1_1_1_1_1_1_1_1_1_1_1_1_1_2_1_1_1_1_1_1_1_1">
    <p:bg>
      <p:bgPr>
        <a:solidFill>
          <a:schemeClr val="lt1"/>
        </a:solidFill>
        <a:effectLst/>
      </p:bgPr>
    </p:bg>
    <p:spTree>
      <p:nvGrpSpPr>
        <p:cNvPr id="1" name="Shape 1017"/>
        <p:cNvGrpSpPr/>
        <p:nvPr/>
      </p:nvGrpSpPr>
      <p:grpSpPr>
        <a:xfrm>
          <a:off x="0" y="0"/>
          <a:ext cx="0" cy="0"/>
          <a:chOff x="0" y="0"/>
          <a:chExt cx="0" cy="0"/>
        </a:xfrm>
      </p:grpSpPr>
      <p:sp>
        <p:nvSpPr>
          <p:cNvPr id="1018" name="Google Shape;1018;p89"/>
          <p:cNvSpPr txBox="1">
            <a:spLocks noGrp="1"/>
          </p:cNvSpPr>
          <p:nvPr>
            <p:ph type="body" idx="1"/>
          </p:nvPr>
        </p:nvSpPr>
        <p:spPr>
          <a:xfrm>
            <a:off x="307500" y="2792150"/>
            <a:ext cx="1955400" cy="19077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019" name="Google Shape;1019;p89"/>
          <p:cNvSpPr txBox="1">
            <a:spLocks noGrp="1"/>
          </p:cNvSpPr>
          <p:nvPr>
            <p:ph type="body" idx="2"/>
          </p:nvPr>
        </p:nvSpPr>
        <p:spPr>
          <a:xfrm>
            <a:off x="2860200" y="2792150"/>
            <a:ext cx="1955400" cy="19077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020" name="Google Shape;1020;p89"/>
          <p:cNvSpPr txBox="1">
            <a:spLocks noGrp="1"/>
          </p:cNvSpPr>
          <p:nvPr>
            <p:ph type="body" idx="3"/>
          </p:nvPr>
        </p:nvSpPr>
        <p:spPr>
          <a:xfrm>
            <a:off x="5412900" y="2792150"/>
            <a:ext cx="1955400" cy="19077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021" name="Google Shape;1021;p89"/>
          <p:cNvSpPr txBox="1">
            <a:spLocks noGrp="1"/>
          </p:cNvSpPr>
          <p:nvPr>
            <p:ph type="subTitle" idx="4"/>
          </p:nvPr>
        </p:nvSpPr>
        <p:spPr>
          <a:xfrm>
            <a:off x="307500" y="2260600"/>
            <a:ext cx="19554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022" name="Google Shape;1022;p89"/>
          <p:cNvSpPr txBox="1">
            <a:spLocks noGrp="1"/>
          </p:cNvSpPr>
          <p:nvPr>
            <p:ph type="subTitle" idx="5"/>
          </p:nvPr>
        </p:nvSpPr>
        <p:spPr>
          <a:xfrm>
            <a:off x="2860200" y="2260600"/>
            <a:ext cx="19554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023" name="Google Shape;1023;p89"/>
          <p:cNvSpPr txBox="1">
            <a:spLocks noGrp="1"/>
          </p:cNvSpPr>
          <p:nvPr>
            <p:ph type="subTitle" idx="6"/>
          </p:nvPr>
        </p:nvSpPr>
        <p:spPr>
          <a:xfrm>
            <a:off x="5412900" y="2260600"/>
            <a:ext cx="19554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024" name="Google Shape;1024;p89"/>
          <p:cNvSpPr>
            <a:spLocks noGrp="1"/>
          </p:cNvSpPr>
          <p:nvPr>
            <p:ph type="pic" idx="7"/>
          </p:nvPr>
        </p:nvSpPr>
        <p:spPr>
          <a:xfrm>
            <a:off x="307500" y="1757950"/>
            <a:ext cx="441300" cy="441300"/>
          </a:xfrm>
          <a:prstGeom prst="rect">
            <a:avLst/>
          </a:prstGeom>
          <a:noFill/>
          <a:ln>
            <a:noFill/>
          </a:ln>
        </p:spPr>
      </p:sp>
      <p:sp>
        <p:nvSpPr>
          <p:cNvPr id="1025" name="Google Shape;1025;p89"/>
          <p:cNvSpPr txBox="1">
            <a:spLocks noGrp="1"/>
          </p:cNvSpPr>
          <p:nvPr>
            <p:ph type="title"/>
          </p:nvPr>
        </p:nvSpPr>
        <p:spPr>
          <a:xfrm>
            <a:off x="307500" y="577025"/>
            <a:ext cx="5829300" cy="5952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sp>
        <p:nvSpPr>
          <p:cNvPr id="1026" name="Google Shape;1026;p89"/>
          <p:cNvSpPr>
            <a:spLocks noGrp="1"/>
          </p:cNvSpPr>
          <p:nvPr>
            <p:ph type="pic" idx="8"/>
          </p:nvPr>
        </p:nvSpPr>
        <p:spPr>
          <a:xfrm>
            <a:off x="2860200" y="1757950"/>
            <a:ext cx="441300" cy="441300"/>
          </a:xfrm>
          <a:prstGeom prst="rect">
            <a:avLst/>
          </a:prstGeom>
          <a:noFill/>
          <a:ln>
            <a:noFill/>
          </a:ln>
        </p:spPr>
      </p:sp>
      <p:sp>
        <p:nvSpPr>
          <p:cNvPr id="1027" name="Google Shape;1027;p89"/>
          <p:cNvSpPr>
            <a:spLocks noGrp="1"/>
          </p:cNvSpPr>
          <p:nvPr>
            <p:ph type="pic" idx="9"/>
          </p:nvPr>
        </p:nvSpPr>
        <p:spPr>
          <a:xfrm>
            <a:off x="5412900" y="1757950"/>
            <a:ext cx="441300" cy="441300"/>
          </a:xfrm>
          <a:prstGeom prst="rect">
            <a:avLst/>
          </a:prstGeom>
          <a:noFill/>
          <a:ln>
            <a:noFill/>
          </a:ln>
        </p:spPr>
      </p:sp>
      <p:sp>
        <p:nvSpPr>
          <p:cNvPr id="1028" name="Google Shape;1028;p89"/>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029" name="Google Shape;1029;p89"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
        <p:nvSpPr>
          <p:cNvPr id="1030" name="Google Shape;1030;p89"/>
          <p:cNvSpPr txBox="1">
            <a:spLocks noGrp="1"/>
          </p:cNvSpPr>
          <p:nvPr>
            <p:ph type="subTitle" idx="13"/>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1031" name="Google Shape;1031;p89"/>
          <p:cNvSpPr txBox="1">
            <a:spLocks noGrp="1"/>
          </p:cNvSpPr>
          <p:nvPr>
            <p:ph type="subTitle" idx="14"/>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1032" name="Google Shape;1032;p89"/>
          <p:cNvSpPr txBox="1">
            <a:spLocks noGrp="1"/>
          </p:cNvSpPr>
          <p:nvPr>
            <p:ph type="subTitle" idx="15"/>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Process + Flow 3">
  <p:cSld name="TITLE_AND_BODY_2_1_1_1_1_1_1_1_1_1_1_1_1_1_1_1_1_1_1_1_1_1_1_1_1_1_1_1_1_1_1_1_1_1_2_1_1_1_1_1_1_1_1_1">
    <p:bg>
      <p:bgPr>
        <a:solidFill>
          <a:srgbClr val="D6F0B4"/>
        </a:solidFill>
        <a:effectLst/>
      </p:bgPr>
    </p:bg>
    <p:spTree>
      <p:nvGrpSpPr>
        <p:cNvPr id="1" name="Shape 1033"/>
        <p:cNvGrpSpPr/>
        <p:nvPr/>
      </p:nvGrpSpPr>
      <p:grpSpPr>
        <a:xfrm>
          <a:off x="0" y="0"/>
          <a:ext cx="0" cy="0"/>
          <a:chOff x="0" y="0"/>
          <a:chExt cx="0" cy="0"/>
        </a:xfrm>
      </p:grpSpPr>
      <p:sp>
        <p:nvSpPr>
          <p:cNvPr id="1034" name="Google Shape;1034;p90"/>
          <p:cNvSpPr txBox="1">
            <a:spLocks noGrp="1"/>
          </p:cNvSpPr>
          <p:nvPr>
            <p:ph type="body" idx="1"/>
          </p:nvPr>
        </p:nvSpPr>
        <p:spPr>
          <a:xfrm>
            <a:off x="294800" y="2792150"/>
            <a:ext cx="1955400" cy="19077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035" name="Google Shape;1035;p90"/>
          <p:cNvSpPr txBox="1">
            <a:spLocks noGrp="1"/>
          </p:cNvSpPr>
          <p:nvPr>
            <p:ph type="body" idx="2"/>
          </p:nvPr>
        </p:nvSpPr>
        <p:spPr>
          <a:xfrm>
            <a:off x="2847500" y="2792150"/>
            <a:ext cx="1955400" cy="19077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036" name="Google Shape;1036;p90"/>
          <p:cNvSpPr txBox="1">
            <a:spLocks noGrp="1"/>
          </p:cNvSpPr>
          <p:nvPr>
            <p:ph type="body" idx="3"/>
          </p:nvPr>
        </p:nvSpPr>
        <p:spPr>
          <a:xfrm>
            <a:off x="5400200" y="2792150"/>
            <a:ext cx="1955400" cy="19077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037" name="Google Shape;1037;p90"/>
          <p:cNvSpPr txBox="1">
            <a:spLocks noGrp="1"/>
          </p:cNvSpPr>
          <p:nvPr>
            <p:ph type="subTitle" idx="4"/>
          </p:nvPr>
        </p:nvSpPr>
        <p:spPr>
          <a:xfrm>
            <a:off x="294800" y="2260600"/>
            <a:ext cx="19554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038" name="Google Shape;1038;p90"/>
          <p:cNvSpPr txBox="1">
            <a:spLocks noGrp="1"/>
          </p:cNvSpPr>
          <p:nvPr>
            <p:ph type="subTitle" idx="5"/>
          </p:nvPr>
        </p:nvSpPr>
        <p:spPr>
          <a:xfrm>
            <a:off x="2847500" y="2260600"/>
            <a:ext cx="19554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039" name="Google Shape;1039;p90"/>
          <p:cNvSpPr txBox="1">
            <a:spLocks noGrp="1"/>
          </p:cNvSpPr>
          <p:nvPr>
            <p:ph type="subTitle" idx="6"/>
          </p:nvPr>
        </p:nvSpPr>
        <p:spPr>
          <a:xfrm>
            <a:off x="5400200" y="2260600"/>
            <a:ext cx="19554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040" name="Google Shape;1040;p90"/>
          <p:cNvSpPr>
            <a:spLocks noGrp="1"/>
          </p:cNvSpPr>
          <p:nvPr>
            <p:ph type="pic" idx="7"/>
          </p:nvPr>
        </p:nvSpPr>
        <p:spPr>
          <a:xfrm>
            <a:off x="294800" y="1757950"/>
            <a:ext cx="441300" cy="441300"/>
          </a:xfrm>
          <a:prstGeom prst="rect">
            <a:avLst/>
          </a:prstGeom>
          <a:noFill/>
          <a:ln>
            <a:noFill/>
          </a:ln>
        </p:spPr>
      </p:sp>
      <p:sp>
        <p:nvSpPr>
          <p:cNvPr id="1041" name="Google Shape;1041;p90"/>
          <p:cNvSpPr txBox="1">
            <a:spLocks noGrp="1"/>
          </p:cNvSpPr>
          <p:nvPr>
            <p:ph type="title"/>
          </p:nvPr>
        </p:nvSpPr>
        <p:spPr>
          <a:xfrm>
            <a:off x="294800" y="577025"/>
            <a:ext cx="5829300" cy="5952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sp>
        <p:nvSpPr>
          <p:cNvPr id="1042" name="Google Shape;1042;p90"/>
          <p:cNvSpPr>
            <a:spLocks noGrp="1"/>
          </p:cNvSpPr>
          <p:nvPr>
            <p:ph type="pic" idx="8"/>
          </p:nvPr>
        </p:nvSpPr>
        <p:spPr>
          <a:xfrm>
            <a:off x="2847500" y="1757950"/>
            <a:ext cx="441300" cy="441300"/>
          </a:xfrm>
          <a:prstGeom prst="rect">
            <a:avLst/>
          </a:prstGeom>
          <a:noFill/>
          <a:ln>
            <a:noFill/>
          </a:ln>
        </p:spPr>
      </p:sp>
      <p:sp>
        <p:nvSpPr>
          <p:cNvPr id="1043" name="Google Shape;1043;p90"/>
          <p:cNvSpPr>
            <a:spLocks noGrp="1"/>
          </p:cNvSpPr>
          <p:nvPr>
            <p:ph type="pic" idx="9"/>
          </p:nvPr>
        </p:nvSpPr>
        <p:spPr>
          <a:xfrm>
            <a:off x="5400200" y="1757950"/>
            <a:ext cx="441300" cy="441300"/>
          </a:xfrm>
          <a:prstGeom prst="rect">
            <a:avLst/>
          </a:prstGeom>
          <a:noFill/>
          <a:ln>
            <a:noFill/>
          </a:ln>
        </p:spPr>
      </p:sp>
      <p:sp>
        <p:nvSpPr>
          <p:cNvPr id="1044" name="Google Shape;1044;p90"/>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B2DD79"/>
                </a:solidFill>
                <a:latin typeface="Inter Medium"/>
                <a:ea typeface="Inter Medium"/>
                <a:cs typeface="Inter Medium"/>
                <a:sym typeface="Inter Medium"/>
              </a:rPr>
              <a:t>CONFIDENTIAL</a:t>
            </a:r>
            <a:endParaRPr sz="500">
              <a:solidFill>
                <a:srgbClr val="B2DD79"/>
              </a:solidFill>
              <a:latin typeface="Inter Medium"/>
              <a:ea typeface="Inter Medium"/>
              <a:cs typeface="Inter Medium"/>
              <a:sym typeface="Inter Medium"/>
            </a:endParaRPr>
          </a:p>
        </p:txBody>
      </p:sp>
      <p:pic>
        <p:nvPicPr>
          <p:cNvPr id="1045" name="Google Shape;1045;p90"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
        <p:nvSpPr>
          <p:cNvPr id="1046" name="Google Shape;1046;p90"/>
          <p:cNvSpPr txBox="1">
            <a:spLocks noGrp="1"/>
          </p:cNvSpPr>
          <p:nvPr>
            <p:ph type="subTitle" idx="13"/>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1047" name="Google Shape;1047;p90"/>
          <p:cNvSpPr txBox="1">
            <a:spLocks noGrp="1"/>
          </p:cNvSpPr>
          <p:nvPr>
            <p:ph type="subTitle" idx="14"/>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1048" name="Google Shape;1048;p90"/>
          <p:cNvSpPr txBox="1">
            <a:spLocks noGrp="1"/>
          </p:cNvSpPr>
          <p:nvPr>
            <p:ph type="subTitle" idx="15"/>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cxnSp>
        <p:nvCxnSpPr>
          <p:cNvPr id="1049" name="Google Shape;1049;p90"/>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efore &amp; After">
  <p:cSld name="TITLE_AND_BODY_2_1_1_1_1_1_1_1_1_1_1_1_1_1_1_1_1_1_1_1_1_1_1_1_1_1_1_1_1_1_1_1_1_1_2_1_1_1_1_1_1_1_1_1_1">
    <p:bg>
      <p:bgPr>
        <a:solidFill>
          <a:schemeClr val="lt1"/>
        </a:solidFill>
        <a:effectLst/>
      </p:bgPr>
    </p:bg>
    <p:spTree>
      <p:nvGrpSpPr>
        <p:cNvPr id="1" name="Shape 1050"/>
        <p:cNvGrpSpPr/>
        <p:nvPr/>
      </p:nvGrpSpPr>
      <p:grpSpPr>
        <a:xfrm>
          <a:off x="0" y="0"/>
          <a:ext cx="0" cy="0"/>
          <a:chOff x="0" y="0"/>
          <a:chExt cx="0" cy="0"/>
        </a:xfrm>
      </p:grpSpPr>
      <p:sp>
        <p:nvSpPr>
          <p:cNvPr id="1051" name="Google Shape;1051;p91"/>
          <p:cNvSpPr txBox="1">
            <a:spLocks noGrp="1"/>
          </p:cNvSpPr>
          <p:nvPr>
            <p:ph type="body" idx="1"/>
          </p:nvPr>
        </p:nvSpPr>
        <p:spPr>
          <a:xfrm>
            <a:off x="294800" y="1420550"/>
            <a:ext cx="3306600" cy="1125000"/>
          </a:xfrm>
          <a:prstGeom prst="rect">
            <a:avLst/>
          </a:prstGeom>
        </p:spPr>
        <p:txBody>
          <a:bodyPr spcFirstLastPara="1" wrap="square" lIns="0" tIns="0" rIns="0"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052" name="Google Shape;1052;p91"/>
          <p:cNvSpPr txBox="1">
            <a:spLocks noGrp="1"/>
          </p:cNvSpPr>
          <p:nvPr>
            <p:ph type="title"/>
          </p:nvPr>
        </p:nvSpPr>
        <p:spPr>
          <a:xfrm>
            <a:off x="294800" y="601875"/>
            <a:ext cx="3306600" cy="7860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cxnSp>
        <p:nvCxnSpPr>
          <p:cNvPr id="1053" name="Google Shape;1053;p91"/>
          <p:cNvCxnSpPr/>
          <p:nvPr/>
        </p:nvCxnSpPr>
        <p:spPr>
          <a:xfrm>
            <a:off x="4572000" y="638725"/>
            <a:ext cx="0" cy="4187400"/>
          </a:xfrm>
          <a:prstGeom prst="straightConnector1">
            <a:avLst/>
          </a:prstGeom>
          <a:noFill/>
          <a:ln w="9525" cap="flat" cmpd="sng">
            <a:solidFill>
              <a:srgbClr val="1E4D2B"/>
            </a:solidFill>
            <a:prstDash val="solid"/>
            <a:round/>
            <a:headEnd type="none" w="med" len="med"/>
            <a:tailEnd type="none" w="med" len="med"/>
          </a:ln>
        </p:spPr>
      </p:cxnSp>
      <p:sp>
        <p:nvSpPr>
          <p:cNvPr id="1054" name="Google Shape;1054;p91"/>
          <p:cNvSpPr>
            <a:spLocks noGrp="1"/>
          </p:cNvSpPr>
          <p:nvPr>
            <p:ph type="pic" idx="2"/>
          </p:nvPr>
        </p:nvSpPr>
        <p:spPr>
          <a:xfrm>
            <a:off x="5442800" y="638725"/>
            <a:ext cx="3306600" cy="1969200"/>
          </a:xfrm>
          <a:prstGeom prst="rect">
            <a:avLst/>
          </a:prstGeom>
          <a:noFill/>
          <a:ln>
            <a:noFill/>
          </a:ln>
        </p:spPr>
      </p:sp>
      <p:sp>
        <p:nvSpPr>
          <p:cNvPr id="1055" name="Google Shape;1055;p91"/>
          <p:cNvSpPr>
            <a:spLocks noGrp="1"/>
          </p:cNvSpPr>
          <p:nvPr>
            <p:ph type="pic" idx="3"/>
          </p:nvPr>
        </p:nvSpPr>
        <p:spPr>
          <a:xfrm>
            <a:off x="294800" y="2578225"/>
            <a:ext cx="3306600" cy="1969200"/>
          </a:xfrm>
          <a:prstGeom prst="rect">
            <a:avLst/>
          </a:prstGeom>
          <a:noFill/>
          <a:ln>
            <a:noFill/>
          </a:ln>
        </p:spPr>
      </p:sp>
      <p:sp>
        <p:nvSpPr>
          <p:cNvPr id="1056" name="Google Shape;1056;p91"/>
          <p:cNvSpPr txBox="1">
            <a:spLocks noGrp="1"/>
          </p:cNvSpPr>
          <p:nvPr>
            <p:ph type="body" idx="4"/>
          </p:nvPr>
        </p:nvSpPr>
        <p:spPr>
          <a:xfrm>
            <a:off x="5442800" y="3638263"/>
            <a:ext cx="3306600" cy="1125000"/>
          </a:xfrm>
          <a:prstGeom prst="rect">
            <a:avLst/>
          </a:prstGeom>
        </p:spPr>
        <p:txBody>
          <a:bodyPr spcFirstLastPara="1" wrap="square" lIns="0" tIns="0" rIns="0"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057" name="Google Shape;1057;p91"/>
          <p:cNvSpPr txBox="1">
            <a:spLocks noGrp="1"/>
          </p:cNvSpPr>
          <p:nvPr>
            <p:ph type="title" idx="5"/>
          </p:nvPr>
        </p:nvSpPr>
        <p:spPr>
          <a:xfrm>
            <a:off x="5442800" y="2819588"/>
            <a:ext cx="3306600" cy="7860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sp>
        <p:nvSpPr>
          <p:cNvPr id="1058" name="Google Shape;1058;p91"/>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059" name="Google Shape;1059;p91"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
        <p:nvSpPr>
          <p:cNvPr id="1060" name="Google Shape;1060;p91"/>
          <p:cNvSpPr txBox="1">
            <a:spLocks noGrp="1"/>
          </p:cNvSpPr>
          <p:nvPr>
            <p:ph type="subTitle" idx="6"/>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1061" name="Google Shape;1061;p91"/>
          <p:cNvSpPr txBox="1">
            <a:spLocks noGrp="1"/>
          </p:cNvSpPr>
          <p:nvPr>
            <p:ph type="subTitle" idx="7"/>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1062" name="Google Shape;1062;p91"/>
          <p:cNvSpPr txBox="1">
            <a:spLocks noGrp="1"/>
          </p:cNvSpPr>
          <p:nvPr>
            <p:ph type="subTitle" idx="8"/>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efore &amp; After 1">
  <p:cSld name="TITLE_AND_BODY_2_1_1_1_1_1_1_1_1_1_1_1_1_1_1_1_1_1_1_1_1_1_1_1_1_1_1_1_1_1_1_1_1_1_2_1_1_1_1_1_1_1_1_1_1_1">
    <p:bg>
      <p:bgPr>
        <a:solidFill>
          <a:schemeClr val="lt1"/>
        </a:solidFill>
        <a:effectLst/>
      </p:bgPr>
    </p:bg>
    <p:spTree>
      <p:nvGrpSpPr>
        <p:cNvPr id="1" name="Shape 1063"/>
        <p:cNvGrpSpPr/>
        <p:nvPr/>
      </p:nvGrpSpPr>
      <p:grpSpPr>
        <a:xfrm>
          <a:off x="0" y="0"/>
          <a:ext cx="0" cy="0"/>
          <a:chOff x="0" y="0"/>
          <a:chExt cx="0" cy="0"/>
        </a:xfrm>
      </p:grpSpPr>
      <p:sp>
        <p:nvSpPr>
          <p:cNvPr id="1064" name="Google Shape;1064;p92"/>
          <p:cNvSpPr/>
          <p:nvPr/>
        </p:nvSpPr>
        <p:spPr>
          <a:xfrm>
            <a:off x="4572000" y="0"/>
            <a:ext cx="4571700" cy="5143500"/>
          </a:xfrm>
          <a:prstGeom prst="rect">
            <a:avLst/>
          </a:prstGeom>
          <a:solidFill>
            <a:srgbClr val="D6F0B4"/>
          </a:solidFill>
          <a:ln w="9525" cap="flat" cmpd="sng">
            <a:solidFill>
              <a:srgbClr val="D6F0B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5" name="Google Shape;1065;p92"/>
          <p:cNvSpPr txBox="1">
            <a:spLocks noGrp="1"/>
          </p:cNvSpPr>
          <p:nvPr>
            <p:ph type="body" idx="1"/>
          </p:nvPr>
        </p:nvSpPr>
        <p:spPr>
          <a:xfrm>
            <a:off x="294800" y="1039550"/>
            <a:ext cx="3306600" cy="630000"/>
          </a:xfrm>
          <a:prstGeom prst="rect">
            <a:avLst/>
          </a:prstGeom>
        </p:spPr>
        <p:txBody>
          <a:bodyPr spcFirstLastPara="1" wrap="square" lIns="0" tIns="0" rIns="0"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066" name="Google Shape;1066;p92"/>
          <p:cNvSpPr txBox="1">
            <a:spLocks noGrp="1"/>
          </p:cNvSpPr>
          <p:nvPr>
            <p:ph type="title"/>
          </p:nvPr>
        </p:nvSpPr>
        <p:spPr>
          <a:xfrm>
            <a:off x="294800" y="220875"/>
            <a:ext cx="3306600" cy="7860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sp>
        <p:nvSpPr>
          <p:cNvPr id="1067" name="Google Shape;1067;p92"/>
          <p:cNvSpPr txBox="1">
            <a:spLocks noGrp="1"/>
          </p:cNvSpPr>
          <p:nvPr>
            <p:ph type="body" idx="2"/>
          </p:nvPr>
        </p:nvSpPr>
        <p:spPr>
          <a:xfrm>
            <a:off x="5021450" y="1039550"/>
            <a:ext cx="3306600" cy="630000"/>
          </a:xfrm>
          <a:prstGeom prst="rect">
            <a:avLst/>
          </a:prstGeom>
        </p:spPr>
        <p:txBody>
          <a:bodyPr spcFirstLastPara="1" wrap="square" lIns="0" tIns="0" rIns="0"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068" name="Google Shape;1068;p92"/>
          <p:cNvSpPr txBox="1">
            <a:spLocks noGrp="1"/>
          </p:cNvSpPr>
          <p:nvPr>
            <p:ph type="title" idx="3"/>
          </p:nvPr>
        </p:nvSpPr>
        <p:spPr>
          <a:xfrm>
            <a:off x="5021450" y="220863"/>
            <a:ext cx="3306600" cy="7860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sp>
        <p:nvSpPr>
          <p:cNvPr id="1069" name="Google Shape;1069;p92"/>
          <p:cNvSpPr txBox="1">
            <a:spLocks noGrp="1"/>
          </p:cNvSpPr>
          <p:nvPr>
            <p:ph type="body" idx="4"/>
          </p:nvPr>
        </p:nvSpPr>
        <p:spPr>
          <a:xfrm>
            <a:off x="791575" y="2209300"/>
            <a:ext cx="2809800" cy="765300"/>
          </a:xfrm>
          <a:prstGeom prst="rect">
            <a:avLst/>
          </a:prstGeom>
        </p:spPr>
        <p:txBody>
          <a:bodyPr spcFirstLastPara="1" wrap="square" lIns="0" tIns="0" rIns="91425" bIns="0" anchor="t" anchorCtr="0">
            <a:normAutofit/>
          </a:bodyPr>
          <a:lstStyle>
            <a:lvl1pPr marL="457200" lvl="0"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1pPr>
            <a:lvl2pPr marL="914400" lvl="1"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2pPr>
            <a:lvl3pPr marL="1371600" lvl="2"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3pPr>
            <a:lvl4pPr marL="1828800" lvl="3"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4pPr>
            <a:lvl5pPr marL="2286000" lvl="4"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5pPr>
            <a:lvl6pPr marL="2743200" lvl="5"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6pPr>
            <a:lvl7pPr marL="3200400" lvl="6"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7pPr>
            <a:lvl8pPr marL="3657600" lvl="7"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8pPr>
            <a:lvl9pPr marL="4114800" lvl="8"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9pPr>
          </a:lstStyle>
          <a:p>
            <a:endParaRPr/>
          </a:p>
        </p:txBody>
      </p:sp>
      <p:sp>
        <p:nvSpPr>
          <p:cNvPr id="1070" name="Google Shape;1070;p92"/>
          <p:cNvSpPr txBox="1">
            <a:spLocks noGrp="1"/>
          </p:cNvSpPr>
          <p:nvPr>
            <p:ph type="body" idx="5"/>
          </p:nvPr>
        </p:nvSpPr>
        <p:spPr>
          <a:xfrm>
            <a:off x="791575" y="3038265"/>
            <a:ext cx="2809800" cy="765300"/>
          </a:xfrm>
          <a:prstGeom prst="rect">
            <a:avLst/>
          </a:prstGeom>
        </p:spPr>
        <p:txBody>
          <a:bodyPr spcFirstLastPara="1" wrap="square" lIns="0" tIns="0" rIns="91425" bIns="0" anchor="t" anchorCtr="0">
            <a:normAutofit/>
          </a:bodyPr>
          <a:lstStyle>
            <a:lvl1pPr marL="457200" lvl="0"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1pPr>
            <a:lvl2pPr marL="914400" lvl="1"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2pPr>
            <a:lvl3pPr marL="1371600" lvl="2"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3pPr>
            <a:lvl4pPr marL="1828800" lvl="3"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4pPr>
            <a:lvl5pPr marL="2286000" lvl="4"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5pPr>
            <a:lvl6pPr marL="2743200" lvl="5"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6pPr>
            <a:lvl7pPr marL="3200400" lvl="6"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7pPr>
            <a:lvl8pPr marL="3657600" lvl="7"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8pPr>
            <a:lvl9pPr marL="4114800" lvl="8"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9pPr>
          </a:lstStyle>
          <a:p>
            <a:endParaRPr/>
          </a:p>
        </p:txBody>
      </p:sp>
      <p:sp>
        <p:nvSpPr>
          <p:cNvPr id="1071" name="Google Shape;1071;p92"/>
          <p:cNvSpPr txBox="1">
            <a:spLocks noGrp="1"/>
          </p:cNvSpPr>
          <p:nvPr>
            <p:ph type="body" idx="6"/>
          </p:nvPr>
        </p:nvSpPr>
        <p:spPr>
          <a:xfrm>
            <a:off x="791575" y="3873953"/>
            <a:ext cx="2809800" cy="765300"/>
          </a:xfrm>
          <a:prstGeom prst="rect">
            <a:avLst/>
          </a:prstGeom>
        </p:spPr>
        <p:txBody>
          <a:bodyPr spcFirstLastPara="1" wrap="square" lIns="0" tIns="0" rIns="91425" bIns="0" anchor="t" anchorCtr="0">
            <a:normAutofit/>
          </a:bodyPr>
          <a:lstStyle>
            <a:lvl1pPr marL="457200" lvl="0"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1pPr>
            <a:lvl2pPr marL="914400" lvl="1"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2pPr>
            <a:lvl3pPr marL="1371600" lvl="2"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3pPr>
            <a:lvl4pPr marL="1828800" lvl="3"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4pPr>
            <a:lvl5pPr marL="2286000" lvl="4"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5pPr>
            <a:lvl6pPr marL="2743200" lvl="5"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6pPr>
            <a:lvl7pPr marL="3200400" lvl="6"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7pPr>
            <a:lvl8pPr marL="3657600" lvl="7"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8pPr>
            <a:lvl9pPr marL="4114800" lvl="8"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9pPr>
          </a:lstStyle>
          <a:p>
            <a:endParaRPr/>
          </a:p>
        </p:txBody>
      </p:sp>
      <p:pic>
        <p:nvPicPr>
          <p:cNvPr id="1072" name="Google Shape;1072;p92" title="Icons-02.png"/>
          <p:cNvPicPr preferRelativeResize="0"/>
          <p:nvPr/>
        </p:nvPicPr>
        <p:blipFill>
          <a:blip r:embed="rId2">
            <a:alphaModFix/>
          </a:blip>
          <a:stretch>
            <a:fillRect/>
          </a:stretch>
        </p:blipFill>
        <p:spPr>
          <a:xfrm>
            <a:off x="294800" y="2183075"/>
            <a:ext cx="308075" cy="308075"/>
          </a:xfrm>
          <a:prstGeom prst="rect">
            <a:avLst/>
          </a:prstGeom>
          <a:noFill/>
          <a:ln>
            <a:noFill/>
          </a:ln>
        </p:spPr>
      </p:pic>
      <p:pic>
        <p:nvPicPr>
          <p:cNvPr id="1073" name="Google Shape;1073;p92" title="Icons-02.png"/>
          <p:cNvPicPr preferRelativeResize="0"/>
          <p:nvPr/>
        </p:nvPicPr>
        <p:blipFill>
          <a:blip r:embed="rId2">
            <a:alphaModFix/>
          </a:blip>
          <a:stretch>
            <a:fillRect/>
          </a:stretch>
        </p:blipFill>
        <p:spPr>
          <a:xfrm>
            <a:off x="294800" y="3004675"/>
            <a:ext cx="308075" cy="308075"/>
          </a:xfrm>
          <a:prstGeom prst="rect">
            <a:avLst/>
          </a:prstGeom>
          <a:noFill/>
          <a:ln>
            <a:noFill/>
          </a:ln>
        </p:spPr>
      </p:pic>
      <p:pic>
        <p:nvPicPr>
          <p:cNvPr id="1074" name="Google Shape;1074;p92" title="Icons-02.png"/>
          <p:cNvPicPr preferRelativeResize="0"/>
          <p:nvPr/>
        </p:nvPicPr>
        <p:blipFill>
          <a:blip r:embed="rId2">
            <a:alphaModFix/>
          </a:blip>
          <a:stretch>
            <a:fillRect/>
          </a:stretch>
        </p:blipFill>
        <p:spPr>
          <a:xfrm>
            <a:off x="294800" y="3826275"/>
            <a:ext cx="308075" cy="308075"/>
          </a:xfrm>
          <a:prstGeom prst="rect">
            <a:avLst/>
          </a:prstGeom>
          <a:noFill/>
          <a:ln>
            <a:noFill/>
          </a:ln>
        </p:spPr>
      </p:pic>
      <p:sp>
        <p:nvSpPr>
          <p:cNvPr id="1075" name="Google Shape;1075;p92"/>
          <p:cNvSpPr txBox="1">
            <a:spLocks noGrp="1"/>
          </p:cNvSpPr>
          <p:nvPr>
            <p:ph type="body" idx="7"/>
          </p:nvPr>
        </p:nvSpPr>
        <p:spPr>
          <a:xfrm>
            <a:off x="5518238" y="2219063"/>
            <a:ext cx="2809800" cy="765300"/>
          </a:xfrm>
          <a:prstGeom prst="rect">
            <a:avLst/>
          </a:prstGeom>
        </p:spPr>
        <p:txBody>
          <a:bodyPr spcFirstLastPara="1" wrap="square" lIns="0" tIns="0" rIns="91425" bIns="0" anchor="t" anchorCtr="0">
            <a:normAutofit/>
          </a:bodyPr>
          <a:lstStyle>
            <a:lvl1pPr marL="457200" lvl="0"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1pPr>
            <a:lvl2pPr marL="914400" lvl="1"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2pPr>
            <a:lvl3pPr marL="1371600" lvl="2"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3pPr>
            <a:lvl4pPr marL="1828800" lvl="3"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4pPr>
            <a:lvl5pPr marL="2286000" lvl="4"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5pPr>
            <a:lvl6pPr marL="2743200" lvl="5"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6pPr>
            <a:lvl7pPr marL="3200400" lvl="6"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7pPr>
            <a:lvl8pPr marL="3657600" lvl="7"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8pPr>
            <a:lvl9pPr marL="4114800" lvl="8"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9pPr>
          </a:lstStyle>
          <a:p>
            <a:endParaRPr/>
          </a:p>
        </p:txBody>
      </p:sp>
      <p:sp>
        <p:nvSpPr>
          <p:cNvPr id="1076" name="Google Shape;1076;p92"/>
          <p:cNvSpPr txBox="1">
            <a:spLocks noGrp="1"/>
          </p:cNvSpPr>
          <p:nvPr>
            <p:ph type="body" idx="8"/>
          </p:nvPr>
        </p:nvSpPr>
        <p:spPr>
          <a:xfrm>
            <a:off x="5518238" y="3048027"/>
            <a:ext cx="2809800" cy="765300"/>
          </a:xfrm>
          <a:prstGeom prst="rect">
            <a:avLst/>
          </a:prstGeom>
        </p:spPr>
        <p:txBody>
          <a:bodyPr spcFirstLastPara="1" wrap="square" lIns="0" tIns="0" rIns="91425" bIns="0" anchor="t" anchorCtr="0">
            <a:normAutofit/>
          </a:bodyPr>
          <a:lstStyle>
            <a:lvl1pPr marL="457200" lvl="0"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1pPr>
            <a:lvl2pPr marL="914400" lvl="1"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2pPr>
            <a:lvl3pPr marL="1371600" lvl="2"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3pPr>
            <a:lvl4pPr marL="1828800" lvl="3"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4pPr>
            <a:lvl5pPr marL="2286000" lvl="4"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5pPr>
            <a:lvl6pPr marL="2743200" lvl="5"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6pPr>
            <a:lvl7pPr marL="3200400" lvl="6"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7pPr>
            <a:lvl8pPr marL="3657600" lvl="7"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8pPr>
            <a:lvl9pPr marL="4114800" lvl="8"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9pPr>
          </a:lstStyle>
          <a:p>
            <a:endParaRPr/>
          </a:p>
        </p:txBody>
      </p:sp>
      <p:sp>
        <p:nvSpPr>
          <p:cNvPr id="1077" name="Google Shape;1077;p92"/>
          <p:cNvSpPr txBox="1">
            <a:spLocks noGrp="1"/>
          </p:cNvSpPr>
          <p:nvPr>
            <p:ph type="body" idx="9"/>
          </p:nvPr>
        </p:nvSpPr>
        <p:spPr>
          <a:xfrm>
            <a:off x="5518238" y="3883715"/>
            <a:ext cx="2809800" cy="765300"/>
          </a:xfrm>
          <a:prstGeom prst="rect">
            <a:avLst/>
          </a:prstGeom>
        </p:spPr>
        <p:txBody>
          <a:bodyPr spcFirstLastPara="1" wrap="square" lIns="0" tIns="0" rIns="91425" bIns="0" anchor="t" anchorCtr="0">
            <a:normAutofit/>
          </a:bodyPr>
          <a:lstStyle>
            <a:lvl1pPr marL="457200" lvl="0"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1pPr>
            <a:lvl2pPr marL="914400" lvl="1"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2pPr>
            <a:lvl3pPr marL="1371600" lvl="2"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3pPr>
            <a:lvl4pPr marL="1828800" lvl="3"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4pPr>
            <a:lvl5pPr marL="2286000" lvl="4"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5pPr>
            <a:lvl6pPr marL="2743200" lvl="5"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6pPr>
            <a:lvl7pPr marL="3200400" lvl="6"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7pPr>
            <a:lvl8pPr marL="3657600" lvl="7"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8pPr>
            <a:lvl9pPr marL="4114800" lvl="8" indent="-304800">
              <a:spcBef>
                <a:spcPts val="0"/>
              </a:spcBef>
              <a:spcAft>
                <a:spcPts val="0"/>
              </a:spcAft>
              <a:buClr>
                <a:srgbClr val="1E4D2B"/>
              </a:buClr>
              <a:buSzPts val="1200"/>
              <a:buFont typeface="Inter Medium"/>
              <a:buChar char="■"/>
              <a:defRPr sz="1200">
                <a:solidFill>
                  <a:srgbClr val="1E4D2B"/>
                </a:solidFill>
                <a:latin typeface="Inter Medium"/>
                <a:ea typeface="Inter Medium"/>
                <a:cs typeface="Inter Medium"/>
                <a:sym typeface="Inter Medium"/>
              </a:defRPr>
            </a:lvl9pPr>
          </a:lstStyle>
          <a:p>
            <a:endParaRPr/>
          </a:p>
        </p:txBody>
      </p:sp>
      <p:pic>
        <p:nvPicPr>
          <p:cNvPr id="1078" name="Google Shape;1078;p92" title="Icons-02.png"/>
          <p:cNvPicPr preferRelativeResize="0"/>
          <p:nvPr/>
        </p:nvPicPr>
        <p:blipFill rotWithShape="1">
          <a:blip r:embed="rId2">
            <a:alphaModFix/>
          </a:blip>
          <a:srcRect/>
          <a:stretch/>
        </p:blipFill>
        <p:spPr>
          <a:xfrm>
            <a:off x="5021463" y="2192838"/>
            <a:ext cx="308075" cy="308075"/>
          </a:xfrm>
          <a:prstGeom prst="rect">
            <a:avLst/>
          </a:prstGeom>
          <a:noFill/>
          <a:ln>
            <a:noFill/>
          </a:ln>
        </p:spPr>
      </p:pic>
      <p:pic>
        <p:nvPicPr>
          <p:cNvPr id="1079" name="Google Shape;1079;p92" title="Icons-02.png"/>
          <p:cNvPicPr preferRelativeResize="0"/>
          <p:nvPr/>
        </p:nvPicPr>
        <p:blipFill>
          <a:blip r:embed="rId2">
            <a:alphaModFix/>
          </a:blip>
          <a:stretch>
            <a:fillRect/>
          </a:stretch>
        </p:blipFill>
        <p:spPr>
          <a:xfrm>
            <a:off x="5021463" y="3014438"/>
            <a:ext cx="308075" cy="308075"/>
          </a:xfrm>
          <a:prstGeom prst="rect">
            <a:avLst/>
          </a:prstGeom>
          <a:noFill/>
          <a:ln>
            <a:noFill/>
          </a:ln>
        </p:spPr>
      </p:pic>
      <p:pic>
        <p:nvPicPr>
          <p:cNvPr id="1080" name="Google Shape;1080;p92" title="Icons-02.png"/>
          <p:cNvPicPr preferRelativeResize="0"/>
          <p:nvPr/>
        </p:nvPicPr>
        <p:blipFill>
          <a:blip r:embed="rId2">
            <a:alphaModFix/>
          </a:blip>
          <a:stretch>
            <a:fillRect/>
          </a:stretch>
        </p:blipFill>
        <p:spPr>
          <a:xfrm>
            <a:off x="5021463" y="3836038"/>
            <a:ext cx="308075" cy="308075"/>
          </a:xfrm>
          <a:prstGeom prst="rect">
            <a:avLst/>
          </a:prstGeom>
          <a:noFill/>
          <a:ln>
            <a:noFill/>
          </a:ln>
        </p:spPr>
      </p:pic>
      <p:sp>
        <p:nvSpPr>
          <p:cNvPr id="1081" name="Google Shape;1081;p92"/>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B2DD79"/>
                </a:solidFill>
                <a:latin typeface="Inter Medium"/>
                <a:ea typeface="Inter Medium"/>
                <a:cs typeface="Inter Medium"/>
                <a:sym typeface="Inter Medium"/>
              </a:rPr>
              <a:t>CONFIDENTIAL</a:t>
            </a:r>
            <a:endParaRPr sz="500">
              <a:solidFill>
                <a:srgbClr val="B2DD79"/>
              </a:solidFill>
              <a:latin typeface="Inter Medium"/>
              <a:ea typeface="Inter Medium"/>
              <a:cs typeface="Inter Medium"/>
              <a:sym typeface="Inter Medium"/>
            </a:endParaRPr>
          </a:p>
        </p:txBody>
      </p:sp>
      <p:pic>
        <p:nvPicPr>
          <p:cNvPr id="1082" name="Google Shape;1082;p92" title="style=primary, Color=Coal.png"/>
          <p:cNvPicPr preferRelativeResize="0"/>
          <p:nvPr/>
        </p:nvPicPr>
        <p:blipFill rotWithShape="1">
          <a:blip r:embed="rId3">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Pros &amp; Cons">
  <p:cSld name="TITLE_AND_BODY_2_1_1_1_1_1_1_1_1_1_1_1_1_1_1_1_1_1_1_1_1_1_1_1_1_1_1_1_1_1_1_1_1_1_2_1_1_1_1_1_1_1_1_1_1_1_1">
    <p:bg>
      <p:bgPr>
        <a:solidFill>
          <a:schemeClr val="lt1"/>
        </a:solidFill>
        <a:effectLst/>
      </p:bgPr>
    </p:bg>
    <p:spTree>
      <p:nvGrpSpPr>
        <p:cNvPr id="1" name="Shape 1083"/>
        <p:cNvGrpSpPr/>
        <p:nvPr/>
      </p:nvGrpSpPr>
      <p:grpSpPr>
        <a:xfrm>
          <a:off x="0" y="0"/>
          <a:ext cx="0" cy="0"/>
          <a:chOff x="0" y="0"/>
          <a:chExt cx="0" cy="0"/>
        </a:xfrm>
      </p:grpSpPr>
      <p:sp>
        <p:nvSpPr>
          <p:cNvPr id="1084" name="Google Shape;1084;p93"/>
          <p:cNvSpPr txBox="1">
            <a:spLocks noGrp="1"/>
          </p:cNvSpPr>
          <p:nvPr>
            <p:ph type="body" idx="1"/>
          </p:nvPr>
        </p:nvSpPr>
        <p:spPr>
          <a:xfrm>
            <a:off x="294800" y="2792150"/>
            <a:ext cx="3306600" cy="20601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085" name="Google Shape;1085;p93"/>
          <p:cNvSpPr txBox="1">
            <a:spLocks noGrp="1"/>
          </p:cNvSpPr>
          <p:nvPr>
            <p:ph type="body" idx="2"/>
          </p:nvPr>
        </p:nvSpPr>
        <p:spPr>
          <a:xfrm>
            <a:off x="5057300" y="2792150"/>
            <a:ext cx="3306600" cy="20601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086" name="Google Shape;1086;p93"/>
          <p:cNvSpPr txBox="1">
            <a:spLocks noGrp="1"/>
          </p:cNvSpPr>
          <p:nvPr>
            <p:ph type="subTitle" idx="3"/>
          </p:nvPr>
        </p:nvSpPr>
        <p:spPr>
          <a:xfrm>
            <a:off x="294800" y="2260600"/>
            <a:ext cx="19554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087" name="Google Shape;1087;p93"/>
          <p:cNvSpPr txBox="1">
            <a:spLocks noGrp="1"/>
          </p:cNvSpPr>
          <p:nvPr>
            <p:ph type="subTitle" idx="4"/>
          </p:nvPr>
        </p:nvSpPr>
        <p:spPr>
          <a:xfrm>
            <a:off x="5057300" y="2260600"/>
            <a:ext cx="19554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088" name="Google Shape;1088;p93"/>
          <p:cNvSpPr>
            <a:spLocks noGrp="1"/>
          </p:cNvSpPr>
          <p:nvPr>
            <p:ph type="pic" idx="5"/>
          </p:nvPr>
        </p:nvSpPr>
        <p:spPr>
          <a:xfrm>
            <a:off x="294800" y="1757950"/>
            <a:ext cx="441300" cy="441300"/>
          </a:xfrm>
          <a:prstGeom prst="rect">
            <a:avLst/>
          </a:prstGeom>
          <a:noFill/>
          <a:ln>
            <a:noFill/>
          </a:ln>
        </p:spPr>
      </p:sp>
      <p:sp>
        <p:nvSpPr>
          <p:cNvPr id="1089" name="Google Shape;1089;p93"/>
          <p:cNvSpPr>
            <a:spLocks noGrp="1"/>
          </p:cNvSpPr>
          <p:nvPr>
            <p:ph type="pic" idx="6"/>
          </p:nvPr>
        </p:nvSpPr>
        <p:spPr>
          <a:xfrm>
            <a:off x="5057300" y="1757950"/>
            <a:ext cx="441300" cy="441300"/>
          </a:xfrm>
          <a:prstGeom prst="rect">
            <a:avLst/>
          </a:prstGeom>
          <a:noFill/>
          <a:ln>
            <a:noFill/>
          </a:ln>
        </p:spPr>
      </p:sp>
      <p:cxnSp>
        <p:nvCxnSpPr>
          <p:cNvPr id="1090" name="Google Shape;1090;p93"/>
          <p:cNvCxnSpPr/>
          <p:nvPr/>
        </p:nvCxnSpPr>
        <p:spPr>
          <a:xfrm>
            <a:off x="4572000" y="523050"/>
            <a:ext cx="0" cy="4329000"/>
          </a:xfrm>
          <a:prstGeom prst="straightConnector1">
            <a:avLst/>
          </a:prstGeom>
          <a:noFill/>
          <a:ln w="9525" cap="flat" cmpd="sng">
            <a:solidFill>
              <a:srgbClr val="1E4D2B"/>
            </a:solidFill>
            <a:prstDash val="solid"/>
            <a:round/>
            <a:headEnd type="none" w="med" len="med"/>
            <a:tailEnd type="none" w="med" len="med"/>
          </a:ln>
        </p:spPr>
      </p:cxnSp>
      <p:sp>
        <p:nvSpPr>
          <p:cNvPr id="1091" name="Google Shape;1091;p93"/>
          <p:cNvSpPr txBox="1">
            <a:spLocks noGrp="1"/>
          </p:cNvSpPr>
          <p:nvPr>
            <p:ph type="title"/>
          </p:nvPr>
        </p:nvSpPr>
        <p:spPr>
          <a:xfrm>
            <a:off x="294800" y="791125"/>
            <a:ext cx="3306600" cy="7860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2pPr>
            <a:lvl3pPr lvl="2"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3pPr>
            <a:lvl4pPr lvl="3"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4pPr>
            <a:lvl5pPr lvl="4"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5pPr>
            <a:lvl6pPr lvl="5"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6pPr>
            <a:lvl7pPr lvl="6"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7pPr>
            <a:lvl8pPr lvl="7"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8pPr>
            <a:lvl9pPr lvl="8"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9pPr>
          </a:lstStyle>
          <a:p>
            <a:endParaRPr/>
          </a:p>
        </p:txBody>
      </p:sp>
      <p:sp>
        <p:nvSpPr>
          <p:cNvPr id="1092" name="Google Shape;1092;p93"/>
          <p:cNvSpPr txBox="1">
            <a:spLocks noGrp="1"/>
          </p:cNvSpPr>
          <p:nvPr>
            <p:ph type="title" idx="7"/>
          </p:nvPr>
        </p:nvSpPr>
        <p:spPr>
          <a:xfrm>
            <a:off x="5057300" y="791125"/>
            <a:ext cx="3306600" cy="7860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2pPr>
            <a:lvl3pPr lvl="2"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3pPr>
            <a:lvl4pPr lvl="3"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4pPr>
            <a:lvl5pPr lvl="4"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5pPr>
            <a:lvl6pPr lvl="5"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6pPr>
            <a:lvl7pPr lvl="6"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7pPr>
            <a:lvl8pPr lvl="7"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8pPr>
            <a:lvl9pPr lvl="8"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9pPr>
          </a:lstStyle>
          <a:p>
            <a:endParaRPr/>
          </a:p>
        </p:txBody>
      </p:sp>
      <p:sp>
        <p:nvSpPr>
          <p:cNvPr id="1093" name="Google Shape;1093;p93"/>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094" name="Google Shape;1094;p93"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
        <p:nvSpPr>
          <p:cNvPr id="1095" name="Google Shape;1095;p93"/>
          <p:cNvSpPr txBox="1">
            <a:spLocks noGrp="1"/>
          </p:cNvSpPr>
          <p:nvPr>
            <p:ph type="subTitle" idx="8"/>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1096" name="Google Shape;1096;p93"/>
          <p:cNvSpPr txBox="1">
            <a:spLocks noGrp="1"/>
          </p:cNvSpPr>
          <p:nvPr>
            <p:ph type="subTitle" idx="9"/>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1097" name="Google Shape;1097;p93"/>
          <p:cNvSpPr txBox="1">
            <a:spLocks noGrp="1"/>
          </p:cNvSpPr>
          <p:nvPr>
            <p:ph type="subTitle" idx="13"/>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cxnSp>
        <p:nvCxnSpPr>
          <p:cNvPr id="1098" name="Google Shape;1098;p93"/>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Pros &amp; Cons 1">
  <p:cSld name="TITLE_AND_BODY_2_1_1_1_1_1_1_1_1_1_1_1_1_1_1_1_1_1_1_1_1_1_1_1_1_1_1_1_1_1_1_1_1_1_2_1_1_1_1_1_1_1_1_1_1_1_1_2">
    <p:bg>
      <p:bgPr>
        <a:solidFill>
          <a:srgbClr val="D6F0B4"/>
        </a:solidFill>
        <a:effectLst/>
      </p:bgPr>
    </p:bg>
    <p:spTree>
      <p:nvGrpSpPr>
        <p:cNvPr id="1" name="Shape 1099"/>
        <p:cNvGrpSpPr/>
        <p:nvPr/>
      </p:nvGrpSpPr>
      <p:grpSpPr>
        <a:xfrm>
          <a:off x="0" y="0"/>
          <a:ext cx="0" cy="0"/>
          <a:chOff x="0" y="0"/>
          <a:chExt cx="0" cy="0"/>
        </a:xfrm>
      </p:grpSpPr>
      <p:sp>
        <p:nvSpPr>
          <p:cNvPr id="1100" name="Google Shape;1100;p94"/>
          <p:cNvSpPr txBox="1">
            <a:spLocks noGrp="1"/>
          </p:cNvSpPr>
          <p:nvPr>
            <p:ph type="body" idx="1"/>
          </p:nvPr>
        </p:nvSpPr>
        <p:spPr>
          <a:xfrm>
            <a:off x="294800" y="2792150"/>
            <a:ext cx="3306600" cy="20601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101" name="Google Shape;1101;p94"/>
          <p:cNvSpPr txBox="1">
            <a:spLocks noGrp="1"/>
          </p:cNvSpPr>
          <p:nvPr>
            <p:ph type="body" idx="2"/>
          </p:nvPr>
        </p:nvSpPr>
        <p:spPr>
          <a:xfrm>
            <a:off x="5057300" y="2792150"/>
            <a:ext cx="3306600" cy="20601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102" name="Google Shape;1102;p94"/>
          <p:cNvSpPr txBox="1">
            <a:spLocks noGrp="1"/>
          </p:cNvSpPr>
          <p:nvPr>
            <p:ph type="subTitle" idx="3"/>
          </p:nvPr>
        </p:nvSpPr>
        <p:spPr>
          <a:xfrm>
            <a:off x="294800" y="2260600"/>
            <a:ext cx="19554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103" name="Google Shape;1103;p94"/>
          <p:cNvSpPr txBox="1">
            <a:spLocks noGrp="1"/>
          </p:cNvSpPr>
          <p:nvPr>
            <p:ph type="subTitle" idx="4"/>
          </p:nvPr>
        </p:nvSpPr>
        <p:spPr>
          <a:xfrm>
            <a:off x="5057300" y="2260600"/>
            <a:ext cx="19554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104" name="Google Shape;1104;p94"/>
          <p:cNvSpPr>
            <a:spLocks noGrp="1"/>
          </p:cNvSpPr>
          <p:nvPr>
            <p:ph type="pic" idx="5"/>
          </p:nvPr>
        </p:nvSpPr>
        <p:spPr>
          <a:xfrm>
            <a:off x="294800" y="1757950"/>
            <a:ext cx="441300" cy="441300"/>
          </a:xfrm>
          <a:prstGeom prst="rect">
            <a:avLst/>
          </a:prstGeom>
          <a:noFill/>
          <a:ln>
            <a:noFill/>
          </a:ln>
        </p:spPr>
      </p:sp>
      <p:sp>
        <p:nvSpPr>
          <p:cNvPr id="1105" name="Google Shape;1105;p94"/>
          <p:cNvSpPr>
            <a:spLocks noGrp="1"/>
          </p:cNvSpPr>
          <p:nvPr>
            <p:ph type="pic" idx="6"/>
          </p:nvPr>
        </p:nvSpPr>
        <p:spPr>
          <a:xfrm>
            <a:off x="5057300" y="1757950"/>
            <a:ext cx="441300" cy="441300"/>
          </a:xfrm>
          <a:prstGeom prst="rect">
            <a:avLst/>
          </a:prstGeom>
          <a:noFill/>
          <a:ln>
            <a:noFill/>
          </a:ln>
        </p:spPr>
      </p:sp>
      <p:cxnSp>
        <p:nvCxnSpPr>
          <p:cNvPr id="1106" name="Google Shape;1106;p94"/>
          <p:cNvCxnSpPr/>
          <p:nvPr/>
        </p:nvCxnSpPr>
        <p:spPr>
          <a:xfrm>
            <a:off x="4572000" y="523050"/>
            <a:ext cx="0" cy="4329000"/>
          </a:xfrm>
          <a:prstGeom prst="straightConnector1">
            <a:avLst/>
          </a:prstGeom>
          <a:noFill/>
          <a:ln w="9525" cap="flat" cmpd="sng">
            <a:solidFill>
              <a:srgbClr val="1E4D2B"/>
            </a:solidFill>
            <a:prstDash val="solid"/>
            <a:round/>
            <a:headEnd type="none" w="med" len="med"/>
            <a:tailEnd type="none" w="med" len="med"/>
          </a:ln>
        </p:spPr>
      </p:cxnSp>
      <p:sp>
        <p:nvSpPr>
          <p:cNvPr id="1107" name="Google Shape;1107;p94"/>
          <p:cNvSpPr txBox="1">
            <a:spLocks noGrp="1"/>
          </p:cNvSpPr>
          <p:nvPr>
            <p:ph type="title"/>
          </p:nvPr>
        </p:nvSpPr>
        <p:spPr>
          <a:xfrm>
            <a:off x="294800" y="791125"/>
            <a:ext cx="3306600" cy="7860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2pPr>
            <a:lvl3pPr lvl="2"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3pPr>
            <a:lvl4pPr lvl="3"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4pPr>
            <a:lvl5pPr lvl="4"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5pPr>
            <a:lvl6pPr lvl="5"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6pPr>
            <a:lvl7pPr lvl="6"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7pPr>
            <a:lvl8pPr lvl="7"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8pPr>
            <a:lvl9pPr lvl="8"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9pPr>
          </a:lstStyle>
          <a:p>
            <a:endParaRPr/>
          </a:p>
        </p:txBody>
      </p:sp>
      <p:sp>
        <p:nvSpPr>
          <p:cNvPr id="1108" name="Google Shape;1108;p94"/>
          <p:cNvSpPr txBox="1">
            <a:spLocks noGrp="1"/>
          </p:cNvSpPr>
          <p:nvPr>
            <p:ph type="title" idx="7"/>
          </p:nvPr>
        </p:nvSpPr>
        <p:spPr>
          <a:xfrm>
            <a:off x="5057300" y="791125"/>
            <a:ext cx="3306600" cy="7860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2pPr>
            <a:lvl3pPr lvl="2"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3pPr>
            <a:lvl4pPr lvl="3"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4pPr>
            <a:lvl5pPr lvl="4"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5pPr>
            <a:lvl6pPr lvl="5"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6pPr>
            <a:lvl7pPr lvl="6"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7pPr>
            <a:lvl8pPr lvl="7"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8pPr>
            <a:lvl9pPr lvl="8"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9pPr>
          </a:lstStyle>
          <a:p>
            <a:endParaRPr/>
          </a:p>
        </p:txBody>
      </p:sp>
      <p:pic>
        <p:nvPicPr>
          <p:cNvPr id="1109" name="Google Shape;1109;p94"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
        <p:nvSpPr>
          <p:cNvPr id="1110" name="Google Shape;1110;p94"/>
          <p:cNvSpPr txBox="1">
            <a:spLocks noGrp="1"/>
          </p:cNvSpPr>
          <p:nvPr>
            <p:ph type="subTitle" idx="8"/>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1111" name="Google Shape;1111;p94"/>
          <p:cNvSpPr txBox="1">
            <a:spLocks noGrp="1"/>
          </p:cNvSpPr>
          <p:nvPr>
            <p:ph type="subTitle" idx="9"/>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1112" name="Google Shape;1112;p94"/>
          <p:cNvSpPr txBox="1">
            <a:spLocks noGrp="1"/>
          </p:cNvSpPr>
          <p:nvPr>
            <p:ph type="subTitle" idx="13"/>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cxnSp>
        <p:nvCxnSpPr>
          <p:cNvPr id="1113" name="Google Shape;1113;p94"/>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sp>
        <p:nvSpPr>
          <p:cNvPr id="1114" name="Google Shape;1114;p94"/>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B2DD79"/>
                </a:solidFill>
                <a:latin typeface="Inter Medium"/>
                <a:ea typeface="Inter Medium"/>
                <a:cs typeface="Inter Medium"/>
                <a:sym typeface="Inter Medium"/>
              </a:rPr>
              <a:t>CONFIDENTIAL</a:t>
            </a:r>
            <a:endParaRPr sz="500">
              <a:solidFill>
                <a:srgbClr val="B2DD79"/>
              </a:solidFill>
              <a:latin typeface="Inter Medium"/>
              <a:ea typeface="Inter Medium"/>
              <a:cs typeface="Inter Medium"/>
              <a:sym typeface="Inter Medium"/>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Pros &amp; Cons 2">
  <p:cSld name="TITLE_AND_BODY_2_1_1_1_1_1_1_1_1_1_1_1_1_1_1_1_1_1_1_1_1_1_1_1_1_1_1_1_1_1_1_1_1_1_2_1_1_1_1_1_1_1_1_1_1_1_1_1">
    <p:bg>
      <p:bgPr>
        <a:solidFill>
          <a:schemeClr val="lt1"/>
        </a:solidFill>
        <a:effectLst/>
      </p:bgPr>
    </p:bg>
    <p:spTree>
      <p:nvGrpSpPr>
        <p:cNvPr id="1" name="Shape 1115"/>
        <p:cNvGrpSpPr/>
        <p:nvPr/>
      </p:nvGrpSpPr>
      <p:grpSpPr>
        <a:xfrm>
          <a:off x="0" y="0"/>
          <a:ext cx="0" cy="0"/>
          <a:chOff x="0" y="0"/>
          <a:chExt cx="0" cy="0"/>
        </a:xfrm>
      </p:grpSpPr>
      <p:sp>
        <p:nvSpPr>
          <p:cNvPr id="1116" name="Google Shape;1116;p95"/>
          <p:cNvSpPr txBox="1">
            <a:spLocks noGrp="1"/>
          </p:cNvSpPr>
          <p:nvPr>
            <p:ph type="body" idx="1"/>
          </p:nvPr>
        </p:nvSpPr>
        <p:spPr>
          <a:xfrm>
            <a:off x="4048200" y="791125"/>
            <a:ext cx="3861900" cy="20664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117" name="Google Shape;1117;p95"/>
          <p:cNvSpPr txBox="1">
            <a:spLocks noGrp="1"/>
          </p:cNvSpPr>
          <p:nvPr>
            <p:ph type="title"/>
          </p:nvPr>
        </p:nvSpPr>
        <p:spPr>
          <a:xfrm>
            <a:off x="293575" y="791125"/>
            <a:ext cx="3306600" cy="7860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3600"/>
              <a:buNone/>
              <a:defRPr sz="3600">
                <a:solidFill>
                  <a:srgbClr val="1E4D2B"/>
                </a:solidFill>
              </a:defRPr>
            </a:lvl2pPr>
            <a:lvl3pPr lvl="2" algn="ctr">
              <a:spcBef>
                <a:spcPts val="0"/>
              </a:spcBef>
              <a:spcAft>
                <a:spcPts val="0"/>
              </a:spcAft>
              <a:buClr>
                <a:srgbClr val="1E4D2B"/>
              </a:buClr>
              <a:buSzPts val="3600"/>
              <a:buNone/>
              <a:defRPr sz="3600">
                <a:solidFill>
                  <a:srgbClr val="1E4D2B"/>
                </a:solidFill>
              </a:defRPr>
            </a:lvl3pPr>
            <a:lvl4pPr lvl="3" algn="ctr">
              <a:spcBef>
                <a:spcPts val="0"/>
              </a:spcBef>
              <a:spcAft>
                <a:spcPts val="0"/>
              </a:spcAft>
              <a:buClr>
                <a:srgbClr val="1E4D2B"/>
              </a:buClr>
              <a:buSzPts val="3600"/>
              <a:buNone/>
              <a:defRPr sz="3600">
                <a:solidFill>
                  <a:srgbClr val="1E4D2B"/>
                </a:solidFill>
              </a:defRPr>
            </a:lvl4pPr>
            <a:lvl5pPr lvl="4" algn="ctr">
              <a:spcBef>
                <a:spcPts val="0"/>
              </a:spcBef>
              <a:spcAft>
                <a:spcPts val="0"/>
              </a:spcAft>
              <a:buClr>
                <a:srgbClr val="1E4D2B"/>
              </a:buClr>
              <a:buSzPts val="3600"/>
              <a:buNone/>
              <a:defRPr sz="3600">
                <a:solidFill>
                  <a:srgbClr val="1E4D2B"/>
                </a:solidFill>
              </a:defRPr>
            </a:lvl5pPr>
            <a:lvl6pPr lvl="5" algn="ctr">
              <a:spcBef>
                <a:spcPts val="0"/>
              </a:spcBef>
              <a:spcAft>
                <a:spcPts val="0"/>
              </a:spcAft>
              <a:buClr>
                <a:srgbClr val="1E4D2B"/>
              </a:buClr>
              <a:buSzPts val="3600"/>
              <a:buNone/>
              <a:defRPr sz="3600">
                <a:solidFill>
                  <a:srgbClr val="1E4D2B"/>
                </a:solidFill>
              </a:defRPr>
            </a:lvl6pPr>
            <a:lvl7pPr lvl="6" algn="ctr">
              <a:spcBef>
                <a:spcPts val="0"/>
              </a:spcBef>
              <a:spcAft>
                <a:spcPts val="0"/>
              </a:spcAft>
              <a:buClr>
                <a:srgbClr val="1E4D2B"/>
              </a:buClr>
              <a:buSzPts val="3600"/>
              <a:buNone/>
              <a:defRPr sz="3600">
                <a:solidFill>
                  <a:srgbClr val="1E4D2B"/>
                </a:solidFill>
              </a:defRPr>
            </a:lvl7pPr>
            <a:lvl8pPr lvl="7" algn="ctr">
              <a:spcBef>
                <a:spcPts val="0"/>
              </a:spcBef>
              <a:spcAft>
                <a:spcPts val="0"/>
              </a:spcAft>
              <a:buClr>
                <a:srgbClr val="1E4D2B"/>
              </a:buClr>
              <a:buSzPts val="3600"/>
              <a:buNone/>
              <a:defRPr sz="3600">
                <a:solidFill>
                  <a:srgbClr val="1E4D2B"/>
                </a:solidFill>
              </a:defRPr>
            </a:lvl8pPr>
            <a:lvl9pPr lvl="8" algn="ctr">
              <a:spcBef>
                <a:spcPts val="0"/>
              </a:spcBef>
              <a:spcAft>
                <a:spcPts val="0"/>
              </a:spcAft>
              <a:buClr>
                <a:srgbClr val="1E4D2B"/>
              </a:buClr>
              <a:buSzPts val="3600"/>
              <a:buNone/>
              <a:defRPr sz="3600">
                <a:solidFill>
                  <a:srgbClr val="1E4D2B"/>
                </a:solidFill>
              </a:defRPr>
            </a:lvl9pPr>
          </a:lstStyle>
          <a:p>
            <a:endParaRPr/>
          </a:p>
        </p:txBody>
      </p:sp>
      <p:cxnSp>
        <p:nvCxnSpPr>
          <p:cNvPr id="1118" name="Google Shape;1118;p95"/>
          <p:cNvCxnSpPr/>
          <p:nvPr/>
        </p:nvCxnSpPr>
        <p:spPr>
          <a:xfrm>
            <a:off x="293575" y="2552725"/>
            <a:ext cx="7616400" cy="0"/>
          </a:xfrm>
          <a:prstGeom prst="straightConnector1">
            <a:avLst/>
          </a:prstGeom>
          <a:noFill/>
          <a:ln w="9525" cap="flat" cmpd="sng">
            <a:solidFill>
              <a:srgbClr val="1E4D2B"/>
            </a:solidFill>
            <a:prstDash val="solid"/>
            <a:round/>
            <a:headEnd type="none" w="med" len="med"/>
            <a:tailEnd type="none" w="med" len="med"/>
          </a:ln>
        </p:spPr>
      </p:cxnSp>
      <p:sp>
        <p:nvSpPr>
          <p:cNvPr id="1119" name="Google Shape;1119;p95"/>
          <p:cNvSpPr txBox="1">
            <a:spLocks noGrp="1"/>
          </p:cNvSpPr>
          <p:nvPr>
            <p:ph type="body" idx="2"/>
          </p:nvPr>
        </p:nvSpPr>
        <p:spPr>
          <a:xfrm>
            <a:off x="4048138" y="2857525"/>
            <a:ext cx="3861900" cy="20664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120" name="Google Shape;1120;p95"/>
          <p:cNvSpPr txBox="1">
            <a:spLocks noGrp="1"/>
          </p:cNvSpPr>
          <p:nvPr>
            <p:ph type="title" idx="3"/>
          </p:nvPr>
        </p:nvSpPr>
        <p:spPr>
          <a:xfrm>
            <a:off x="293513" y="2857525"/>
            <a:ext cx="3306600" cy="7860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3600"/>
              <a:buNone/>
              <a:defRPr sz="3600">
                <a:solidFill>
                  <a:srgbClr val="1E4D2B"/>
                </a:solidFill>
              </a:defRPr>
            </a:lvl2pPr>
            <a:lvl3pPr lvl="2" algn="ctr">
              <a:spcBef>
                <a:spcPts val="0"/>
              </a:spcBef>
              <a:spcAft>
                <a:spcPts val="0"/>
              </a:spcAft>
              <a:buClr>
                <a:srgbClr val="1E4D2B"/>
              </a:buClr>
              <a:buSzPts val="3600"/>
              <a:buNone/>
              <a:defRPr sz="3600">
                <a:solidFill>
                  <a:srgbClr val="1E4D2B"/>
                </a:solidFill>
              </a:defRPr>
            </a:lvl3pPr>
            <a:lvl4pPr lvl="3" algn="ctr">
              <a:spcBef>
                <a:spcPts val="0"/>
              </a:spcBef>
              <a:spcAft>
                <a:spcPts val="0"/>
              </a:spcAft>
              <a:buClr>
                <a:srgbClr val="1E4D2B"/>
              </a:buClr>
              <a:buSzPts val="3600"/>
              <a:buNone/>
              <a:defRPr sz="3600">
                <a:solidFill>
                  <a:srgbClr val="1E4D2B"/>
                </a:solidFill>
              </a:defRPr>
            </a:lvl4pPr>
            <a:lvl5pPr lvl="4" algn="ctr">
              <a:spcBef>
                <a:spcPts val="0"/>
              </a:spcBef>
              <a:spcAft>
                <a:spcPts val="0"/>
              </a:spcAft>
              <a:buClr>
                <a:srgbClr val="1E4D2B"/>
              </a:buClr>
              <a:buSzPts val="3600"/>
              <a:buNone/>
              <a:defRPr sz="3600">
                <a:solidFill>
                  <a:srgbClr val="1E4D2B"/>
                </a:solidFill>
              </a:defRPr>
            </a:lvl5pPr>
            <a:lvl6pPr lvl="5" algn="ctr">
              <a:spcBef>
                <a:spcPts val="0"/>
              </a:spcBef>
              <a:spcAft>
                <a:spcPts val="0"/>
              </a:spcAft>
              <a:buClr>
                <a:srgbClr val="1E4D2B"/>
              </a:buClr>
              <a:buSzPts val="3600"/>
              <a:buNone/>
              <a:defRPr sz="3600">
                <a:solidFill>
                  <a:srgbClr val="1E4D2B"/>
                </a:solidFill>
              </a:defRPr>
            </a:lvl6pPr>
            <a:lvl7pPr lvl="6" algn="ctr">
              <a:spcBef>
                <a:spcPts val="0"/>
              </a:spcBef>
              <a:spcAft>
                <a:spcPts val="0"/>
              </a:spcAft>
              <a:buClr>
                <a:srgbClr val="1E4D2B"/>
              </a:buClr>
              <a:buSzPts val="3600"/>
              <a:buNone/>
              <a:defRPr sz="3600">
                <a:solidFill>
                  <a:srgbClr val="1E4D2B"/>
                </a:solidFill>
              </a:defRPr>
            </a:lvl7pPr>
            <a:lvl8pPr lvl="7" algn="ctr">
              <a:spcBef>
                <a:spcPts val="0"/>
              </a:spcBef>
              <a:spcAft>
                <a:spcPts val="0"/>
              </a:spcAft>
              <a:buClr>
                <a:srgbClr val="1E4D2B"/>
              </a:buClr>
              <a:buSzPts val="3600"/>
              <a:buNone/>
              <a:defRPr sz="3600">
                <a:solidFill>
                  <a:srgbClr val="1E4D2B"/>
                </a:solidFill>
              </a:defRPr>
            </a:lvl8pPr>
            <a:lvl9pPr lvl="8" algn="ctr">
              <a:spcBef>
                <a:spcPts val="0"/>
              </a:spcBef>
              <a:spcAft>
                <a:spcPts val="0"/>
              </a:spcAft>
              <a:buClr>
                <a:srgbClr val="1E4D2B"/>
              </a:buClr>
              <a:buSzPts val="3600"/>
              <a:buNone/>
              <a:defRPr sz="3600">
                <a:solidFill>
                  <a:srgbClr val="1E4D2B"/>
                </a:solidFill>
              </a:defRPr>
            </a:lvl9pPr>
          </a:lstStyle>
          <a:p>
            <a:endParaRPr/>
          </a:p>
        </p:txBody>
      </p:sp>
      <p:sp>
        <p:nvSpPr>
          <p:cNvPr id="1121" name="Google Shape;1121;p95"/>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122" name="Google Shape;1122;p95"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
        <p:nvSpPr>
          <p:cNvPr id="1123" name="Google Shape;1123;p95"/>
          <p:cNvSpPr txBox="1">
            <a:spLocks noGrp="1"/>
          </p:cNvSpPr>
          <p:nvPr>
            <p:ph type="subTitle" idx="4"/>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1124" name="Google Shape;1124;p95"/>
          <p:cNvSpPr txBox="1">
            <a:spLocks noGrp="1"/>
          </p:cNvSpPr>
          <p:nvPr>
            <p:ph type="subTitle" idx="5"/>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1125" name="Google Shape;1125;p95"/>
          <p:cNvSpPr txBox="1">
            <a:spLocks noGrp="1"/>
          </p:cNvSpPr>
          <p:nvPr>
            <p:ph type="subTitle" idx="6"/>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cxnSp>
        <p:nvCxnSpPr>
          <p:cNvPr id="1126" name="Google Shape;1126;p95"/>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1" type="secHead">
  <p:cSld name="SECTION_HEADER">
    <p:bg>
      <p:bgPr>
        <a:solidFill>
          <a:srgbClr val="F0EEEB"/>
        </a:solidFill>
        <a:effectLst/>
      </p:bgPr>
    </p:bg>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2621825" y="482325"/>
            <a:ext cx="5202900" cy="5502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800"/>
              <a:buFont typeface="Inter SemiBold"/>
              <a:buNone/>
              <a:defRPr>
                <a:solidFill>
                  <a:srgbClr val="1E4D2B"/>
                </a:solidFill>
                <a:latin typeface="Inter SemiBold"/>
                <a:ea typeface="Inter SemiBold"/>
                <a:cs typeface="Inter SemiBold"/>
                <a:sym typeface="Inter SemiBold"/>
              </a:defRPr>
            </a:lvl1pPr>
            <a:lvl2pPr lvl="1">
              <a:spcBef>
                <a:spcPts val="0"/>
              </a:spcBef>
              <a:spcAft>
                <a:spcPts val="0"/>
              </a:spcAft>
              <a:buClr>
                <a:srgbClr val="1E4D2B"/>
              </a:buClr>
              <a:buSzPts val="2800"/>
              <a:buNone/>
              <a:defRPr>
                <a:solidFill>
                  <a:srgbClr val="1E4D2B"/>
                </a:solidFill>
              </a:defRPr>
            </a:lvl2pPr>
            <a:lvl3pPr lvl="2">
              <a:spcBef>
                <a:spcPts val="0"/>
              </a:spcBef>
              <a:spcAft>
                <a:spcPts val="0"/>
              </a:spcAft>
              <a:buClr>
                <a:srgbClr val="1E4D2B"/>
              </a:buClr>
              <a:buSzPts val="2800"/>
              <a:buNone/>
              <a:defRPr>
                <a:solidFill>
                  <a:srgbClr val="1E4D2B"/>
                </a:solidFill>
              </a:defRPr>
            </a:lvl3pPr>
            <a:lvl4pPr lvl="3">
              <a:spcBef>
                <a:spcPts val="0"/>
              </a:spcBef>
              <a:spcAft>
                <a:spcPts val="0"/>
              </a:spcAft>
              <a:buClr>
                <a:srgbClr val="1E4D2B"/>
              </a:buClr>
              <a:buSzPts val="2800"/>
              <a:buNone/>
              <a:defRPr>
                <a:solidFill>
                  <a:srgbClr val="1E4D2B"/>
                </a:solidFill>
              </a:defRPr>
            </a:lvl4pPr>
            <a:lvl5pPr lvl="4">
              <a:spcBef>
                <a:spcPts val="0"/>
              </a:spcBef>
              <a:spcAft>
                <a:spcPts val="0"/>
              </a:spcAft>
              <a:buClr>
                <a:srgbClr val="1E4D2B"/>
              </a:buClr>
              <a:buSzPts val="2800"/>
              <a:buNone/>
              <a:defRPr>
                <a:solidFill>
                  <a:srgbClr val="1E4D2B"/>
                </a:solidFill>
              </a:defRPr>
            </a:lvl5pPr>
            <a:lvl6pPr lvl="5">
              <a:spcBef>
                <a:spcPts val="0"/>
              </a:spcBef>
              <a:spcAft>
                <a:spcPts val="0"/>
              </a:spcAft>
              <a:buClr>
                <a:srgbClr val="1E4D2B"/>
              </a:buClr>
              <a:buSzPts val="2800"/>
              <a:buNone/>
              <a:defRPr>
                <a:solidFill>
                  <a:srgbClr val="1E4D2B"/>
                </a:solidFill>
              </a:defRPr>
            </a:lvl6pPr>
            <a:lvl7pPr lvl="6">
              <a:spcBef>
                <a:spcPts val="0"/>
              </a:spcBef>
              <a:spcAft>
                <a:spcPts val="0"/>
              </a:spcAft>
              <a:buClr>
                <a:srgbClr val="1E4D2B"/>
              </a:buClr>
              <a:buSzPts val="2800"/>
              <a:buNone/>
              <a:defRPr>
                <a:solidFill>
                  <a:srgbClr val="1E4D2B"/>
                </a:solidFill>
              </a:defRPr>
            </a:lvl7pPr>
            <a:lvl8pPr lvl="7">
              <a:spcBef>
                <a:spcPts val="0"/>
              </a:spcBef>
              <a:spcAft>
                <a:spcPts val="0"/>
              </a:spcAft>
              <a:buClr>
                <a:srgbClr val="1E4D2B"/>
              </a:buClr>
              <a:buSzPts val="2800"/>
              <a:buNone/>
              <a:defRPr>
                <a:solidFill>
                  <a:srgbClr val="1E4D2B"/>
                </a:solidFill>
              </a:defRPr>
            </a:lvl8pPr>
            <a:lvl9pPr lvl="8">
              <a:spcBef>
                <a:spcPts val="0"/>
              </a:spcBef>
              <a:spcAft>
                <a:spcPts val="0"/>
              </a:spcAft>
              <a:buClr>
                <a:srgbClr val="1E4D2B"/>
              </a:buClr>
              <a:buSzPts val="2800"/>
              <a:buNone/>
              <a:defRPr>
                <a:solidFill>
                  <a:srgbClr val="1E4D2B"/>
                </a:solidFill>
              </a:defRPr>
            </a:lvl9pPr>
          </a:lstStyle>
          <a:p>
            <a:endParaRPr/>
          </a:p>
        </p:txBody>
      </p:sp>
      <p:sp>
        <p:nvSpPr>
          <p:cNvPr id="66" name="Google Shape;66;p11"/>
          <p:cNvSpPr txBox="1">
            <a:spLocks noGrp="1"/>
          </p:cNvSpPr>
          <p:nvPr>
            <p:ph type="title" idx="2"/>
          </p:nvPr>
        </p:nvSpPr>
        <p:spPr>
          <a:xfrm>
            <a:off x="2621825" y="1118775"/>
            <a:ext cx="5202900" cy="5502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800"/>
              <a:buFont typeface="Inter SemiBold"/>
              <a:buNone/>
              <a:defRPr>
                <a:solidFill>
                  <a:srgbClr val="1E4D2B"/>
                </a:solidFill>
                <a:latin typeface="Inter SemiBold"/>
                <a:ea typeface="Inter SemiBold"/>
                <a:cs typeface="Inter SemiBold"/>
                <a:sym typeface="Inter SemiBold"/>
              </a:defRPr>
            </a:lvl1pPr>
            <a:lvl2pPr lvl="1">
              <a:spcBef>
                <a:spcPts val="0"/>
              </a:spcBef>
              <a:spcAft>
                <a:spcPts val="0"/>
              </a:spcAft>
              <a:buClr>
                <a:srgbClr val="1E4D2B"/>
              </a:buClr>
              <a:buSzPts val="2800"/>
              <a:buNone/>
              <a:defRPr>
                <a:solidFill>
                  <a:srgbClr val="1E4D2B"/>
                </a:solidFill>
              </a:defRPr>
            </a:lvl2pPr>
            <a:lvl3pPr lvl="2">
              <a:spcBef>
                <a:spcPts val="0"/>
              </a:spcBef>
              <a:spcAft>
                <a:spcPts val="0"/>
              </a:spcAft>
              <a:buClr>
                <a:srgbClr val="1E4D2B"/>
              </a:buClr>
              <a:buSzPts val="2800"/>
              <a:buNone/>
              <a:defRPr>
                <a:solidFill>
                  <a:srgbClr val="1E4D2B"/>
                </a:solidFill>
              </a:defRPr>
            </a:lvl3pPr>
            <a:lvl4pPr lvl="3">
              <a:spcBef>
                <a:spcPts val="0"/>
              </a:spcBef>
              <a:spcAft>
                <a:spcPts val="0"/>
              </a:spcAft>
              <a:buClr>
                <a:srgbClr val="1E4D2B"/>
              </a:buClr>
              <a:buSzPts val="2800"/>
              <a:buNone/>
              <a:defRPr>
                <a:solidFill>
                  <a:srgbClr val="1E4D2B"/>
                </a:solidFill>
              </a:defRPr>
            </a:lvl4pPr>
            <a:lvl5pPr lvl="4">
              <a:spcBef>
                <a:spcPts val="0"/>
              </a:spcBef>
              <a:spcAft>
                <a:spcPts val="0"/>
              </a:spcAft>
              <a:buClr>
                <a:srgbClr val="1E4D2B"/>
              </a:buClr>
              <a:buSzPts val="2800"/>
              <a:buNone/>
              <a:defRPr>
                <a:solidFill>
                  <a:srgbClr val="1E4D2B"/>
                </a:solidFill>
              </a:defRPr>
            </a:lvl5pPr>
            <a:lvl6pPr lvl="5">
              <a:spcBef>
                <a:spcPts val="0"/>
              </a:spcBef>
              <a:spcAft>
                <a:spcPts val="0"/>
              </a:spcAft>
              <a:buClr>
                <a:srgbClr val="1E4D2B"/>
              </a:buClr>
              <a:buSzPts val="2800"/>
              <a:buNone/>
              <a:defRPr>
                <a:solidFill>
                  <a:srgbClr val="1E4D2B"/>
                </a:solidFill>
              </a:defRPr>
            </a:lvl6pPr>
            <a:lvl7pPr lvl="6">
              <a:spcBef>
                <a:spcPts val="0"/>
              </a:spcBef>
              <a:spcAft>
                <a:spcPts val="0"/>
              </a:spcAft>
              <a:buClr>
                <a:srgbClr val="1E4D2B"/>
              </a:buClr>
              <a:buSzPts val="2800"/>
              <a:buNone/>
              <a:defRPr>
                <a:solidFill>
                  <a:srgbClr val="1E4D2B"/>
                </a:solidFill>
              </a:defRPr>
            </a:lvl7pPr>
            <a:lvl8pPr lvl="7">
              <a:spcBef>
                <a:spcPts val="0"/>
              </a:spcBef>
              <a:spcAft>
                <a:spcPts val="0"/>
              </a:spcAft>
              <a:buClr>
                <a:srgbClr val="1E4D2B"/>
              </a:buClr>
              <a:buSzPts val="2800"/>
              <a:buNone/>
              <a:defRPr>
                <a:solidFill>
                  <a:srgbClr val="1E4D2B"/>
                </a:solidFill>
              </a:defRPr>
            </a:lvl8pPr>
            <a:lvl9pPr lvl="8">
              <a:spcBef>
                <a:spcPts val="0"/>
              </a:spcBef>
              <a:spcAft>
                <a:spcPts val="0"/>
              </a:spcAft>
              <a:buClr>
                <a:srgbClr val="1E4D2B"/>
              </a:buClr>
              <a:buSzPts val="2800"/>
              <a:buNone/>
              <a:defRPr>
                <a:solidFill>
                  <a:srgbClr val="1E4D2B"/>
                </a:solidFill>
              </a:defRPr>
            </a:lvl9pPr>
          </a:lstStyle>
          <a:p>
            <a:endParaRPr/>
          </a:p>
        </p:txBody>
      </p:sp>
      <p:sp>
        <p:nvSpPr>
          <p:cNvPr id="67" name="Google Shape;67;p11"/>
          <p:cNvSpPr txBox="1">
            <a:spLocks noGrp="1"/>
          </p:cNvSpPr>
          <p:nvPr>
            <p:ph type="title" idx="3"/>
          </p:nvPr>
        </p:nvSpPr>
        <p:spPr>
          <a:xfrm>
            <a:off x="2621825" y="1755225"/>
            <a:ext cx="5202900" cy="5502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800"/>
              <a:buFont typeface="Inter SemiBold"/>
              <a:buNone/>
              <a:defRPr>
                <a:solidFill>
                  <a:srgbClr val="1E4D2B"/>
                </a:solidFill>
                <a:latin typeface="Inter SemiBold"/>
                <a:ea typeface="Inter SemiBold"/>
                <a:cs typeface="Inter SemiBold"/>
                <a:sym typeface="Inter SemiBold"/>
              </a:defRPr>
            </a:lvl1pPr>
            <a:lvl2pPr lvl="1">
              <a:spcBef>
                <a:spcPts val="0"/>
              </a:spcBef>
              <a:spcAft>
                <a:spcPts val="0"/>
              </a:spcAft>
              <a:buClr>
                <a:srgbClr val="1E4D2B"/>
              </a:buClr>
              <a:buSzPts val="2800"/>
              <a:buNone/>
              <a:defRPr>
                <a:solidFill>
                  <a:srgbClr val="1E4D2B"/>
                </a:solidFill>
              </a:defRPr>
            </a:lvl2pPr>
            <a:lvl3pPr lvl="2">
              <a:spcBef>
                <a:spcPts val="0"/>
              </a:spcBef>
              <a:spcAft>
                <a:spcPts val="0"/>
              </a:spcAft>
              <a:buClr>
                <a:srgbClr val="1E4D2B"/>
              </a:buClr>
              <a:buSzPts val="2800"/>
              <a:buNone/>
              <a:defRPr>
                <a:solidFill>
                  <a:srgbClr val="1E4D2B"/>
                </a:solidFill>
              </a:defRPr>
            </a:lvl3pPr>
            <a:lvl4pPr lvl="3">
              <a:spcBef>
                <a:spcPts val="0"/>
              </a:spcBef>
              <a:spcAft>
                <a:spcPts val="0"/>
              </a:spcAft>
              <a:buClr>
                <a:srgbClr val="1E4D2B"/>
              </a:buClr>
              <a:buSzPts val="2800"/>
              <a:buNone/>
              <a:defRPr>
                <a:solidFill>
                  <a:srgbClr val="1E4D2B"/>
                </a:solidFill>
              </a:defRPr>
            </a:lvl4pPr>
            <a:lvl5pPr lvl="4">
              <a:spcBef>
                <a:spcPts val="0"/>
              </a:spcBef>
              <a:spcAft>
                <a:spcPts val="0"/>
              </a:spcAft>
              <a:buClr>
                <a:srgbClr val="1E4D2B"/>
              </a:buClr>
              <a:buSzPts val="2800"/>
              <a:buNone/>
              <a:defRPr>
                <a:solidFill>
                  <a:srgbClr val="1E4D2B"/>
                </a:solidFill>
              </a:defRPr>
            </a:lvl5pPr>
            <a:lvl6pPr lvl="5">
              <a:spcBef>
                <a:spcPts val="0"/>
              </a:spcBef>
              <a:spcAft>
                <a:spcPts val="0"/>
              </a:spcAft>
              <a:buClr>
                <a:srgbClr val="1E4D2B"/>
              </a:buClr>
              <a:buSzPts val="2800"/>
              <a:buNone/>
              <a:defRPr>
                <a:solidFill>
                  <a:srgbClr val="1E4D2B"/>
                </a:solidFill>
              </a:defRPr>
            </a:lvl6pPr>
            <a:lvl7pPr lvl="6">
              <a:spcBef>
                <a:spcPts val="0"/>
              </a:spcBef>
              <a:spcAft>
                <a:spcPts val="0"/>
              </a:spcAft>
              <a:buClr>
                <a:srgbClr val="1E4D2B"/>
              </a:buClr>
              <a:buSzPts val="2800"/>
              <a:buNone/>
              <a:defRPr>
                <a:solidFill>
                  <a:srgbClr val="1E4D2B"/>
                </a:solidFill>
              </a:defRPr>
            </a:lvl7pPr>
            <a:lvl8pPr lvl="7">
              <a:spcBef>
                <a:spcPts val="0"/>
              </a:spcBef>
              <a:spcAft>
                <a:spcPts val="0"/>
              </a:spcAft>
              <a:buClr>
                <a:srgbClr val="1E4D2B"/>
              </a:buClr>
              <a:buSzPts val="2800"/>
              <a:buNone/>
              <a:defRPr>
                <a:solidFill>
                  <a:srgbClr val="1E4D2B"/>
                </a:solidFill>
              </a:defRPr>
            </a:lvl8pPr>
            <a:lvl9pPr lvl="8">
              <a:spcBef>
                <a:spcPts val="0"/>
              </a:spcBef>
              <a:spcAft>
                <a:spcPts val="0"/>
              </a:spcAft>
              <a:buClr>
                <a:srgbClr val="1E4D2B"/>
              </a:buClr>
              <a:buSzPts val="2800"/>
              <a:buNone/>
              <a:defRPr>
                <a:solidFill>
                  <a:srgbClr val="1E4D2B"/>
                </a:solidFill>
              </a:defRPr>
            </a:lvl9pPr>
          </a:lstStyle>
          <a:p>
            <a:endParaRPr/>
          </a:p>
        </p:txBody>
      </p:sp>
      <p:sp>
        <p:nvSpPr>
          <p:cNvPr id="68" name="Google Shape;68;p11"/>
          <p:cNvSpPr txBox="1">
            <a:spLocks noGrp="1"/>
          </p:cNvSpPr>
          <p:nvPr>
            <p:ph type="title" idx="4"/>
          </p:nvPr>
        </p:nvSpPr>
        <p:spPr>
          <a:xfrm>
            <a:off x="2621825" y="2391675"/>
            <a:ext cx="5202900" cy="5502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800"/>
              <a:buFont typeface="Inter SemiBold"/>
              <a:buNone/>
              <a:defRPr>
                <a:solidFill>
                  <a:srgbClr val="1E4D2B"/>
                </a:solidFill>
                <a:latin typeface="Inter SemiBold"/>
                <a:ea typeface="Inter SemiBold"/>
                <a:cs typeface="Inter SemiBold"/>
                <a:sym typeface="Inter SemiBold"/>
              </a:defRPr>
            </a:lvl1pPr>
            <a:lvl2pPr lvl="1">
              <a:spcBef>
                <a:spcPts val="0"/>
              </a:spcBef>
              <a:spcAft>
                <a:spcPts val="0"/>
              </a:spcAft>
              <a:buClr>
                <a:srgbClr val="1E4D2B"/>
              </a:buClr>
              <a:buSzPts val="2800"/>
              <a:buNone/>
              <a:defRPr>
                <a:solidFill>
                  <a:srgbClr val="1E4D2B"/>
                </a:solidFill>
              </a:defRPr>
            </a:lvl2pPr>
            <a:lvl3pPr lvl="2">
              <a:spcBef>
                <a:spcPts val="0"/>
              </a:spcBef>
              <a:spcAft>
                <a:spcPts val="0"/>
              </a:spcAft>
              <a:buClr>
                <a:srgbClr val="1E4D2B"/>
              </a:buClr>
              <a:buSzPts val="2800"/>
              <a:buNone/>
              <a:defRPr>
                <a:solidFill>
                  <a:srgbClr val="1E4D2B"/>
                </a:solidFill>
              </a:defRPr>
            </a:lvl3pPr>
            <a:lvl4pPr lvl="3">
              <a:spcBef>
                <a:spcPts val="0"/>
              </a:spcBef>
              <a:spcAft>
                <a:spcPts val="0"/>
              </a:spcAft>
              <a:buClr>
                <a:srgbClr val="1E4D2B"/>
              </a:buClr>
              <a:buSzPts val="2800"/>
              <a:buNone/>
              <a:defRPr>
                <a:solidFill>
                  <a:srgbClr val="1E4D2B"/>
                </a:solidFill>
              </a:defRPr>
            </a:lvl4pPr>
            <a:lvl5pPr lvl="4">
              <a:spcBef>
                <a:spcPts val="0"/>
              </a:spcBef>
              <a:spcAft>
                <a:spcPts val="0"/>
              </a:spcAft>
              <a:buClr>
                <a:srgbClr val="1E4D2B"/>
              </a:buClr>
              <a:buSzPts val="2800"/>
              <a:buNone/>
              <a:defRPr>
                <a:solidFill>
                  <a:srgbClr val="1E4D2B"/>
                </a:solidFill>
              </a:defRPr>
            </a:lvl5pPr>
            <a:lvl6pPr lvl="5">
              <a:spcBef>
                <a:spcPts val="0"/>
              </a:spcBef>
              <a:spcAft>
                <a:spcPts val="0"/>
              </a:spcAft>
              <a:buClr>
                <a:srgbClr val="1E4D2B"/>
              </a:buClr>
              <a:buSzPts val="2800"/>
              <a:buNone/>
              <a:defRPr>
                <a:solidFill>
                  <a:srgbClr val="1E4D2B"/>
                </a:solidFill>
              </a:defRPr>
            </a:lvl6pPr>
            <a:lvl7pPr lvl="6">
              <a:spcBef>
                <a:spcPts val="0"/>
              </a:spcBef>
              <a:spcAft>
                <a:spcPts val="0"/>
              </a:spcAft>
              <a:buClr>
                <a:srgbClr val="1E4D2B"/>
              </a:buClr>
              <a:buSzPts val="2800"/>
              <a:buNone/>
              <a:defRPr>
                <a:solidFill>
                  <a:srgbClr val="1E4D2B"/>
                </a:solidFill>
              </a:defRPr>
            </a:lvl7pPr>
            <a:lvl8pPr lvl="7">
              <a:spcBef>
                <a:spcPts val="0"/>
              </a:spcBef>
              <a:spcAft>
                <a:spcPts val="0"/>
              </a:spcAft>
              <a:buClr>
                <a:srgbClr val="1E4D2B"/>
              </a:buClr>
              <a:buSzPts val="2800"/>
              <a:buNone/>
              <a:defRPr>
                <a:solidFill>
                  <a:srgbClr val="1E4D2B"/>
                </a:solidFill>
              </a:defRPr>
            </a:lvl8pPr>
            <a:lvl9pPr lvl="8">
              <a:spcBef>
                <a:spcPts val="0"/>
              </a:spcBef>
              <a:spcAft>
                <a:spcPts val="0"/>
              </a:spcAft>
              <a:buClr>
                <a:srgbClr val="1E4D2B"/>
              </a:buClr>
              <a:buSzPts val="2800"/>
              <a:buNone/>
              <a:defRPr>
                <a:solidFill>
                  <a:srgbClr val="1E4D2B"/>
                </a:solidFill>
              </a:defRPr>
            </a:lvl9pPr>
          </a:lstStyle>
          <a:p>
            <a:endParaRPr/>
          </a:p>
        </p:txBody>
      </p:sp>
      <p:sp>
        <p:nvSpPr>
          <p:cNvPr id="69" name="Google Shape;69;p11"/>
          <p:cNvSpPr txBox="1">
            <a:spLocks noGrp="1"/>
          </p:cNvSpPr>
          <p:nvPr>
            <p:ph type="title" idx="5"/>
          </p:nvPr>
        </p:nvSpPr>
        <p:spPr>
          <a:xfrm>
            <a:off x="2621825" y="3028125"/>
            <a:ext cx="5202900" cy="5502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800"/>
              <a:buFont typeface="Inter SemiBold"/>
              <a:buNone/>
              <a:defRPr>
                <a:solidFill>
                  <a:srgbClr val="1E4D2B"/>
                </a:solidFill>
                <a:latin typeface="Inter SemiBold"/>
                <a:ea typeface="Inter SemiBold"/>
                <a:cs typeface="Inter SemiBold"/>
                <a:sym typeface="Inter SemiBold"/>
              </a:defRPr>
            </a:lvl1pPr>
            <a:lvl2pPr lvl="1">
              <a:spcBef>
                <a:spcPts val="0"/>
              </a:spcBef>
              <a:spcAft>
                <a:spcPts val="0"/>
              </a:spcAft>
              <a:buClr>
                <a:srgbClr val="1E4D2B"/>
              </a:buClr>
              <a:buSzPts val="2800"/>
              <a:buNone/>
              <a:defRPr>
                <a:solidFill>
                  <a:srgbClr val="1E4D2B"/>
                </a:solidFill>
              </a:defRPr>
            </a:lvl2pPr>
            <a:lvl3pPr lvl="2">
              <a:spcBef>
                <a:spcPts val="0"/>
              </a:spcBef>
              <a:spcAft>
                <a:spcPts val="0"/>
              </a:spcAft>
              <a:buClr>
                <a:srgbClr val="1E4D2B"/>
              </a:buClr>
              <a:buSzPts val="2800"/>
              <a:buNone/>
              <a:defRPr>
                <a:solidFill>
                  <a:srgbClr val="1E4D2B"/>
                </a:solidFill>
              </a:defRPr>
            </a:lvl3pPr>
            <a:lvl4pPr lvl="3">
              <a:spcBef>
                <a:spcPts val="0"/>
              </a:spcBef>
              <a:spcAft>
                <a:spcPts val="0"/>
              </a:spcAft>
              <a:buClr>
                <a:srgbClr val="1E4D2B"/>
              </a:buClr>
              <a:buSzPts val="2800"/>
              <a:buNone/>
              <a:defRPr>
                <a:solidFill>
                  <a:srgbClr val="1E4D2B"/>
                </a:solidFill>
              </a:defRPr>
            </a:lvl4pPr>
            <a:lvl5pPr lvl="4">
              <a:spcBef>
                <a:spcPts val="0"/>
              </a:spcBef>
              <a:spcAft>
                <a:spcPts val="0"/>
              </a:spcAft>
              <a:buClr>
                <a:srgbClr val="1E4D2B"/>
              </a:buClr>
              <a:buSzPts val="2800"/>
              <a:buNone/>
              <a:defRPr>
                <a:solidFill>
                  <a:srgbClr val="1E4D2B"/>
                </a:solidFill>
              </a:defRPr>
            </a:lvl5pPr>
            <a:lvl6pPr lvl="5">
              <a:spcBef>
                <a:spcPts val="0"/>
              </a:spcBef>
              <a:spcAft>
                <a:spcPts val="0"/>
              </a:spcAft>
              <a:buClr>
                <a:srgbClr val="1E4D2B"/>
              </a:buClr>
              <a:buSzPts val="2800"/>
              <a:buNone/>
              <a:defRPr>
                <a:solidFill>
                  <a:srgbClr val="1E4D2B"/>
                </a:solidFill>
              </a:defRPr>
            </a:lvl6pPr>
            <a:lvl7pPr lvl="6">
              <a:spcBef>
                <a:spcPts val="0"/>
              </a:spcBef>
              <a:spcAft>
                <a:spcPts val="0"/>
              </a:spcAft>
              <a:buClr>
                <a:srgbClr val="1E4D2B"/>
              </a:buClr>
              <a:buSzPts val="2800"/>
              <a:buNone/>
              <a:defRPr>
                <a:solidFill>
                  <a:srgbClr val="1E4D2B"/>
                </a:solidFill>
              </a:defRPr>
            </a:lvl7pPr>
            <a:lvl8pPr lvl="7">
              <a:spcBef>
                <a:spcPts val="0"/>
              </a:spcBef>
              <a:spcAft>
                <a:spcPts val="0"/>
              </a:spcAft>
              <a:buClr>
                <a:srgbClr val="1E4D2B"/>
              </a:buClr>
              <a:buSzPts val="2800"/>
              <a:buNone/>
              <a:defRPr>
                <a:solidFill>
                  <a:srgbClr val="1E4D2B"/>
                </a:solidFill>
              </a:defRPr>
            </a:lvl8pPr>
            <a:lvl9pPr lvl="8">
              <a:spcBef>
                <a:spcPts val="0"/>
              </a:spcBef>
              <a:spcAft>
                <a:spcPts val="0"/>
              </a:spcAft>
              <a:buClr>
                <a:srgbClr val="1E4D2B"/>
              </a:buClr>
              <a:buSzPts val="2800"/>
              <a:buNone/>
              <a:defRPr>
                <a:solidFill>
                  <a:srgbClr val="1E4D2B"/>
                </a:solidFill>
              </a:defRPr>
            </a:lvl9pPr>
          </a:lstStyle>
          <a:p>
            <a:endParaRPr/>
          </a:p>
        </p:txBody>
      </p:sp>
      <p:sp>
        <p:nvSpPr>
          <p:cNvPr id="70" name="Google Shape;70;p11"/>
          <p:cNvSpPr txBox="1">
            <a:spLocks noGrp="1"/>
          </p:cNvSpPr>
          <p:nvPr>
            <p:ph type="title" idx="6"/>
          </p:nvPr>
        </p:nvSpPr>
        <p:spPr>
          <a:xfrm>
            <a:off x="2621825" y="3664575"/>
            <a:ext cx="5202900" cy="5502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800"/>
              <a:buFont typeface="Inter SemiBold"/>
              <a:buNone/>
              <a:defRPr>
                <a:solidFill>
                  <a:srgbClr val="1E4D2B"/>
                </a:solidFill>
                <a:latin typeface="Inter SemiBold"/>
                <a:ea typeface="Inter SemiBold"/>
                <a:cs typeface="Inter SemiBold"/>
                <a:sym typeface="Inter SemiBold"/>
              </a:defRPr>
            </a:lvl1pPr>
            <a:lvl2pPr lvl="1">
              <a:spcBef>
                <a:spcPts val="0"/>
              </a:spcBef>
              <a:spcAft>
                <a:spcPts val="0"/>
              </a:spcAft>
              <a:buClr>
                <a:srgbClr val="1E4D2B"/>
              </a:buClr>
              <a:buSzPts val="2800"/>
              <a:buNone/>
              <a:defRPr>
                <a:solidFill>
                  <a:srgbClr val="1E4D2B"/>
                </a:solidFill>
              </a:defRPr>
            </a:lvl2pPr>
            <a:lvl3pPr lvl="2">
              <a:spcBef>
                <a:spcPts val="0"/>
              </a:spcBef>
              <a:spcAft>
                <a:spcPts val="0"/>
              </a:spcAft>
              <a:buClr>
                <a:srgbClr val="1E4D2B"/>
              </a:buClr>
              <a:buSzPts val="2800"/>
              <a:buNone/>
              <a:defRPr>
                <a:solidFill>
                  <a:srgbClr val="1E4D2B"/>
                </a:solidFill>
              </a:defRPr>
            </a:lvl3pPr>
            <a:lvl4pPr lvl="3">
              <a:spcBef>
                <a:spcPts val="0"/>
              </a:spcBef>
              <a:spcAft>
                <a:spcPts val="0"/>
              </a:spcAft>
              <a:buClr>
                <a:srgbClr val="1E4D2B"/>
              </a:buClr>
              <a:buSzPts val="2800"/>
              <a:buNone/>
              <a:defRPr>
                <a:solidFill>
                  <a:srgbClr val="1E4D2B"/>
                </a:solidFill>
              </a:defRPr>
            </a:lvl4pPr>
            <a:lvl5pPr lvl="4">
              <a:spcBef>
                <a:spcPts val="0"/>
              </a:spcBef>
              <a:spcAft>
                <a:spcPts val="0"/>
              </a:spcAft>
              <a:buClr>
                <a:srgbClr val="1E4D2B"/>
              </a:buClr>
              <a:buSzPts val="2800"/>
              <a:buNone/>
              <a:defRPr>
                <a:solidFill>
                  <a:srgbClr val="1E4D2B"/>
                </a:solidFill>
              </a:defRPr>
            </a:lvl5pPr>
            <a:lvl6pPr lvl="5">
              <a:spcBef>
                <a:spcPts val="0"/>
              </a:spcBef>
              <a:spcAft>
                <a:spcPts val="0"/>
              </a:spcAft>
              <a:buClr>
                <a:srgbClr val="1E4D2B"/>
              </a:buClr>
              <a:buSzPts val="2800"/>
              <a:buNone/>
              <a:defRPr>
                <a:solidFill>
                  <a:srgbClr val="1E4D2B"/>
                </a:solidFill>
              </a:defRPr>
            </a:lvl6pPr>
            <a:lvl7pPr lvl="6">
              <a:spcBef>
                <a:spcPts val="0"/>
              </a:spcBef>
              <a:spcAft>
                <a:spcPts val="0"/>
              </a:spcAft>
              <a:buClr>
                <a:srgbClr val="1E4D2B"/>
              </a:buClr>
              <a:buSzPts val="2800"/>
              <a:buNone/>
              <a:defRPr>
                <a:solidFill>
                  <a:srgbClr val="1E4D2B"/>
                </a:solidFill>
              </a:defRPr>
            </a:lvl7pPr>
            <a:lvl8pPr lvl="7">
              <a:spcBef>
                <a:spcPts val="0"/>
              </a:spcBef>
              <a:spcAft>
                <a:spcPts val="0"/>
              </a:spcAft>
              <a:buClr>
                <a:srgbClr val="1E4D2B"/>
              </a:buClr>
              <a:buSzPts val="2800"/>
              <a:buNone/>
              <a:defRPr>
                <a:solidFill>
                  <a:srgbClr val="1E4D2B"/>
                </a:solidFill>
              </a:defRPr>
            </a:lvl8pPr>
            <a:lvl9pPr lvl="8">
              <a:spcBef>
                <a:spcPts val="0"/>
              </a:spcBef>
              <a:spcAft>
                <a:spcPts val="0"/>
              </a:spcAft>
              <a:buClr>
                <a:srgbClr val="1E4D2B"/>
              </a:buClr>
              <a:buSzPts val="2800"/>
              <a:buNone/>
              <a:defRPr>
                <a:solidFill>
                  <a:srgbClr val="1E4D2B"/>
                </a:solidFill>
              </a:defRPr>
            </a:lvl9pPr>
          </a:lstStyle>
          <a:p>
            <a:endParaRPr/>
          </a:p>
        </p:txBody>
      </p:sp>
      <p:sp>
        <p:nvSpPr>
          <p:cNvPr id="71" name="Google Shape;71;p11"/>
          <p:cNvSpPr txBox="1">
            <a:spLocks noGrp="1"/>
          </p:cNvSpPr>
          <p:nvPr>
            <p:ph type="title" idx="7"/>
          </p:nvPr>
        </p:nvSpPr>
        <p:spPr>
          <a:xfrm>
            <a:off x="204925" y="482325"/>
            <a:ext cx="2377800" cy="550200"/>
          </a:xfrm>
          <a:prstGeom prst="rect">
            <a:avLst/>
          </a:prstGeom>
        </p:spPr>
        <p:txBody>
          <a:bodyPr spcFirstLastPara="1" wrap="square" lIns="0" tIns="0" rIns="91425" bIns="91425" anchor="t" anchorCtr="0">
            <a:normAutofit/>
          </a:bodyPr>
          <a:lstStyle>
            <a:lvl1pPr lvl="0">
              <a:spcBef>
                <a:spcPts val="0"/>
              </a:spcBef>
              <a:spcAft>
                <a:spcPts val="0"/>
              </a:spcAft>
              <a:buClr>
                <a:srgbClr val="E95917"/>
              </a:buClr>
              <a:buSzPts val="3600"/>
              <a:buFont typeface="Inter SemiBold"/>
              <a:buNone/>
              <a:defRPr sz="3600">
                <a:solidFill>
                  <a:srgbClr val="E95917"/>
                </a:solidFill>
                <a:latin typeface="Inter SemiBold"/>
                <a:ea typeface="Inter SemiBold"/>
                <a:cs typeface="Inter SemiBold"/>
                <a:sym typeface="Inter SemiBold"/>
              </a:defRPr>
            </a:lvl1pPr>
            <a:lvl2pPr lvl="1">
              <a:spcBef>
                <a:spcPts val="0"/>
              </a:spcBef>
              <a:spcAft>
                <a:spcPts val="0"/>
              </a:spcAft>
              <a:buClr>
                <a:srgbClr val="E95917"/>
              </a:buClr>
              <a:buSzPts val="3600"/>
              <a:buNone/>
              <a:defRPr sz="3600">
                <a:solidFill>
                  <a:srgbClr val="E95917"/>
                </a:solidFill>
              </a:defRPr>
            </a:lvl2pPr>
            <a:lvl3pPr lvl="2">
              <a:spcBef>
                <a:spcPts val="0"/>
              </a:spcBef>
              <a:spcAft>
                <a:spcPts val="0"/>
              </a:spcAft>
              <a:buClr>
                <a:srgbClr val="E95917"/>
              </a:buClr>
              <a:buSzPts val="3600"/>
              <a:buNone/>
              <a:defRPr sz="3600">
                <a:solidFill>
                  <a:srgbClr val="E95917"/>
                </a:solidFill>
              </a:defRPr>
            </a:lvl3pPr>
            <a:lvl4pPr lvl="3">
              <a:spcBef>
                <a:spcPts val="0"/>
              </a:spcBef>
              <a:spcAft>
                <a:spcPts val="0"/>
              </a:spcAft>
              <a:buClr>
                <a:srgbClr val="E95917"/>
              </a:buClr>
              <a:buSzPts val="3600"/>
              <a:buNone/>
              <a:defRPr sz="3600">
                <a:solidFill>
                  <a:srgbClr val="E95917"/>
                </a:solidFill>
              </a:defRPr>
            </a:lvl4pPr>
            <a:lvl5pPr lvl="4">
              <a:spcBef>
                <a:spcPts val="0"/>
              </a:spcBef>
              <a:spcAft>
                <a:spcPts val="0"/>
              </a:spcAft>
              <a:buClr>
                <a:srgbClr val="E95917"/>
              </a:buClr>
              <a:buSzPts val="3600"/>
              <a:buNone/>
              <a:defRPr sz="3600">
                <a:solidFill>
                  <a:srgbClr val="E95917"/>
                </a:solidFill>
              </a:defRPr>
            </a:lvl5pPr>
            <a:lvl6pPr lvl="5">
              <a:spcBef>
                <a:spcPts val="0"/>
              </a:spcBef>
              <a:spcAft>
                <a:spcPts val="0"/>
              </a:spcAft>
              <a:buClr>
                <a:srgbClr val="E95917"/>
              </a:buClr>
              <a:buSzPts val="3600"/>
              <a:buNone/>
              <a:defRPr sz="3600">
                <a:solidFill>
                  <a:srgbClr val="E95917"/>
                </a:solidFill>
              </a:defRPr>
            </a:lvl6pPr>
            <a:lvl7pPr lvl="6">
              <a:spcBef>
                <a:spcPts val="0"/>
              </a:spcBef>
              <a:spcAft>
                <a:spcPts val="0"/>
              </a:spcAft>
              <a:buClr>
                <a:srgbClr val="E95917"/>
              </a:buClr>
              <a:buSzPts val="3600"/>
              <a:buNone/>
              <a:defRPr sz="3600">
                <a:solidFill>
                  <a:srgbClr val="E95917"/>
                </a:solidFill>
              </a:defRPr>
            </a:lvl7pPr>
            <a:lvl8pPr lvl="7">
              <a:spcBef>
                <a:spcPts val="0"/>
              </a:spcBef>
              <a:spcAft>
                <a:spcPts val="0"/>
              </a:spcAft>
              <a:buClr>
                <a:srgbClr val="E95917"/>
              </a:buClr>
              <a:buSzPts val="3600"/>
              <a:buNone/>
              <a:defRPr sz="3600">
                <a:solidFill>
                  <a:srgbClr val="E95917"/>
                </a:solidFill>
              </a:defRPr>
            </a:lvl8pPr>
            <a:lvl9pPr lvl="8">
              <a:spcBef>
                <a:spcPts val="0"/>
              </a:spcBef>
              <a:spcAft>
                <a:spcPts val="0"/>
              </a:spcAft>
              <a:buClr>
                <a:srgbClr val="E95917"/>
              </a:buClr>
              <a:buSzPts val="3600"/>
              <a:buNone/>
              <a:defRPr sz="3600">
                <a:solidFill>
                  <a:srgbClr val="E95917"/>
                </a:solidFill>
              </a:defRPr>
            </a:lvl9pPr>
          </a:lstStyle>
          <a:p>
            <a:endParaRPr/>
          </a:p>
        </p:txBody>
      </p:sp>
      <p:sp>
        <p:nvSpPr>
          <p:cNvPr id="72" name="Google Shape;72;p11"/>
          <p:cNvSpPr txBox="1">
            <a:spLocks noGrp="1"/>
          </p:cNvSpPr>
          <p:nvPr>
            <p:ph type="title" idx="8"/>
          </p:nvPr>
        </p:nvSpPr>
        <p:spPr>
          <a:xfrm>
            <a:off x="204925" y="1118775"/>
            <a:ext cx="2377800" cy="550200"/>
          </a:xfrm>
          <a:prstGeom prst="rect">
            <a:avLst/>
          </a:prstGeom>
        </p:spPr>
        <p:txBody>
          <a:bodyPr spcFirstLastPara="1" wrap="square" lIns="0" tIns="0" rIns="91425" bIns="91425" anchor="ctr" anchorCtr="0">
            <a:normAutofit/>
          </a:bodyPr>
          <a:lstStyle>
            <a:lvl1pPr lvl="0">
              <a:spcBef>
                <a:spcPts val="0"/>
              </a:spcBef>
              <a:spcAft>
                <a:spcPts val="0"/>
              </a:spcAft>
              <a:buClr>
                <a:srgbClr val="E95917"/>
              </a:buClr>
              <a:buSzPts val="3600"/>
              <a:buFont typeface="Inter SemiBold"/>
              <a:buNone/>
              <a:defRPr sz="3600">
                <a:solidFill>
                  <a:srgbClr val="E95917"/>
                </a:solidFill>
                <a:latin typeface="Inter SemiBold"/>
                <a:ea typeface="Inter SemiBold"/>
                <a:cs typeface="Inter SemiBold"/>
                <a:sym typeface="Inter SemiBold"/>
              </a:defRPr>
            </a:lvl1pPr>
            <a:lvl2pPr lvl="1">
              <a:spcBef>
                <a:spcPts val="0"/>
              </a:spcBef>
              <a:spcAft>
                <a:spcPts val="0"/>
              </a:spcAft>
              <a:buClr>
                <a:srgbClr val="E95917"/>
              </a:buClr>
              <a:buSzPts val="3600"/>
              <a:buNone/>
              <a:defRPr sz="3600">
                <a:solidFill>
                  <a:srgbClr val="E95917"/>
                </a:solidFill>
              </a:defRPr>
            </a:lvl2pPr>
            <a:lvl3pPr lvl="2">
              <a:spcBef>
                <a:spcPts val="0"/>
              </a:spcBef>
              <a:spcAft>
                <a:spcPts val="0"/>
              </a:spcAft>
              <a:buClr>
                <a:srgbClr val="E95917"/>
              </a:buClr>
              <a:buSzPts val="3600"/>
              <a:buNone/>
              <a:defRPr sz="3600">
                <a:solidFill>
                  <a:srgbClr val="E95917"/>
                </a:solidFill>
              </a:defRPr>
            </a:lvl3pPr>
            <a:lvl4pPr lvl="3">
              <a:spcBef>
                <a:spcPts val="0"/>
              </a:spcBef>
              <a:spcAft>
                <a:spcPts val="0"/>
              </a:spcAft>
              <a:buClr>
                <a:srgbClr val="E95917"/>
              </a:buClr>
              <a:buSzPts val="3600"/>
              <a:buNone/>
              <a:defRPr sz="3600">
                <a:solidFill>
                  <a:srgbClr val="E95917"/>
                </a:solidFill>
              </a:defRPr>
            </a:lvl4pPr>
            <a:lvl5pPr lvl="4">
              <a:spcBef>
                <a:spcPts val="0"/>
              </a:spcBef>
              <a:spcAft>
                <a:spcPts val="0"/>
              </a:spcAft>
              <a:buClr>
                <a:srgbClr val="E95917"/>
              </a:buClr>
              <a:buSzPts val="3600"/>
              <a:buNone/>
              <a:defRPr sz="3600">
                <a:solidFill>
                  <a:srgbClr val="E95917"/>
                </a:solidFill>
              </a:defRPr>
            </a:lvl5pPr>
            <a:lvl6pPr lvl="5">
              <a:spcBef>
                <a:spcPts val="0"/>
              </a:spcBef>
              <a:spcAft>
                <a:spcPts val="0"/>
              </a:spcAft>
              <a:buClr>
                <a:srgbClr val="E95917"/>
              </a:buClr>
              <a:buSzPts val="3600"/>
              <a:buNone/>
              <a:defRPr sz="3600">
                <a:solidFill>
                  <a:srgbClr val="E95917"/>
                </a:solidFill>
              </a:defRPr>
            </a:lvl6pPr>
            <a:lvl7pPr lvl="6">
              <a:spcBef>
                <a:spcPts val="0"/>
              </a:spcBef>
              <a:spcAft>
                <a:spcPts val="0"/>
              </a:spcAft>
              <a:buClr>
                <a:srgbClr val="E95917"/>
              </a:buClr>
              <a:buSzPts val="3600"/>
              <a:buNone/>
              <a:defRPr sz="3600">
                <a:solidFill>
                  <a:srgbClr val="E95917"/>
                </a:solidFill>
              </a:defRPr>
            </a:lvl7pPr>
            <a:lvl8pPr lvl="7">
              <a:spcBef>
                <a:spcPts val="0"/>
              </a:spcBef>
              <a:spcAft>
                <a:spcPts val="0"/>
              </a:spcAft>
              <a:buClr>
                <a:srgbClr val="E95917"/>
              </a:buClr>
              <a:buSzPts val="3600"/>
              <a:buNone/>
              <a:defRPr sz="3600">
                <a:solidFill>
                  <a:srgbClr val="E95917"/>
                </a:solidFill>
              </a:defRPr>
            </a:lvl8pPr>
            <a:lvl9pPr lvl="8">
              <a:spcBef>
                <a:spcPts val="0"/>
              </a:spcBef>
              <a:spcAft>
                <a:spcPts val="0"/>
              </a:spcAft>
              <a:buClr>
                <a:srgbClr val="E95917"/>
              </a:buClr>
              <a:buSzPts val="3600"/>
              <a:buNone/>
              <a:defRPr sz="3600">
                <a:solidFill>
                  <a:srgbClr val="E95917"/>
                </a:solidFill>
              </a:defRPr>
            </a:lvl9pPr>
          </a:lstStyle>
          <a:p>
            <a:endParaRPr/>
          </a:p>
        </p:txBody>
      </p:sp>
      <p:sp>
        <p:nvSpPr>
          <p:cNvPr id="73" name="Google Shape;73;p11"/>
          <p:cNvSpPr txBox="1">
            <a:spLocks noGrp="1"/>
          </p:cNvSpPr>
          <p:nvPr>
            <p:ph type="title" idx="9"/>
          </p:nvPr>
        </p:nvSpPr>
        <p:spPr>
          <a:xfrm>
            <a:off x="204925" y="1755225"/>
            <a:ext cx="2377800" cy="550200"/>
          </a:xfrm>
          <a:prstGeom prst="rect">
            <a:avLst/>
          </a:prstGeom>
        </p:spPr>
        <p:txBody>
          <a:bodyPr spcFirstLastPara="1" wrap="square" lIns="0" tIns="0" rIns="91425" bIns="91425" anchor="t" anchorCtr="0">
            <a:normAutofit/>
          </a:bodyPr>
          <a:lstStyle>
            <a:lvl1pPr lvl="0">
              <a:spcBef>
                <a:spcPts val="0"/>
              </a:spcBef>
              <a:spcAft>
                <a:spcPts val="0"/>
              </a:spcAft>
              <a:buClr>
                <a:srgbClr val="E95917"/>
              </a:buClr>
              <a:buSzPts val="3600"/>
              <a:buFont typeface="Inter SemiBold"/>
              <a:buNone/>
              <a:defRPr sz="3600">
                <a:solidFill>
                  <a:srgbClr val="E95917"/>
                </a:solidFill>
                <a:latin typeface="Inter SemiBold"/>
                <a:ea typeface="Inter SemiBold"/>
                <a:cs typeface="Inter SemiBold"/>
                <a:sym typeface="Inter SemiBold"/>
              </a:defRPr>
            </a:lvl1pPr>
            <a:lvl2pPr lvl="1">
              <a:spcBef>
                <a:spcPts val="0"/>
              </a:spcBef>
              <a:spcAft>
                <a:spcPts val="0"/>
              </a:spcAft>
              <a:buClr>
                <a:srgbClr val="E95917"/>
              </a:buClr>
              <a:buSzPts val="3600"/>
              <a:buNone/>
              <a:defRPr sz="3600">
                <a:solidFill>
                  <a:srgbClr val="E95917"/>
                </a:solidFill>
              </a:defRPr>
            </a:lvl2pPr>
            <a:lvl3pPr lvl="2">
              <a:spcBef>
                <a:spcPts val="0"/>
              </a:spcBef>
              <a:spcAft>
                <a:spcPts val="0"/>
              </a:spcAft>
              <a:buClr>
                <a:srgbClr val="E95917"/>
              </a:buClr>
              <a:buSzPts val="3600"/>
              <a:buNone/>
              <a:defRPr sz="3600">
                <a:solidFill>
                  <a:srgbClr val="E95917"/>
                </a:solidFill>
              </a:defRPr>
            </a:lvl3pPr>
            <a:lvl4pPr lvl="3">
              <a:spcBef>
                <a:spcPts val="0"/>
              </a:spcBef>
              <a:spcAft>
                <a:spcPts val="0"/>
              </a:spcAft>
              <a:buClr>
                <a:srgbClr val="E95917"/>
              </a:buClr>
              <a:buSzPts val="3600"/>
              <a:buNone/>
              <a:defRPr sz="3600">
                <a:solidFill>
                  <a:srgbClr val="E95917"/>
                </a:solidFill>
              </a:defRPr>
            </a:lvl4pPr>
            <a:lvl5pPr lvl="4">
              <a:spcBef>
                <a:spcPts val="0"/>
              </a:spcBef>
              <a:spcAft>
                <a:spcPts val="0"/>
              </a:spcAft>
              <a:buClr>
                <a:srgbClr val="E95917"/>
              </a:buClr>
              <a:buSzPts val="3600"/>
              <a:buNone/>
              <a:defRPr sz="3600">
                <a:solidFill>
                  <a:srgbClr val="E95917"/>
                </a:solidFill>
              </a:defRPr>
            </a:lvl5pPr>
            <a:lvl6pPr lvl="5">
              <a:spcBef>
                <a:spcPts val="0"/>
              </a:spcBef>
              <a:spcAft>
                <a:spcPts val="0"/>
              </a:spcAft>
              <a:buClr>
                <a:srgbClr val="E95917"/>
              </a:buClr>
              <a:buSzPts val="3600"/>
              <a:buNone/>
              <a:defRPr sz="3600">
                <a:solidFill>
                  <a:srgbClr val="E95917"/>
                </a:solidFill>
              </a:defRPr>
            </a:lvl6pPr>
            <a:lvl7pPr lvl="6">
              <a:spcBef>
                <a:spcPts val="0"/>
              </a:spcBef>
              <a:spcAft>
                <a:spcPts val="0"/>
              </a:spcAft>
              <a:buClr>
                <a:srgbClr val="E95917"/>
              </a:buClr>
              <a:buSzPts val="3600"/>
              <a:buNone/>
              <a:defRPr sz="3600">
                <a:solidFill>
                  <a:srgbClr val="E95917"/>
                </a:solidFill>
              </a:defRPr>
            </a:lvl7pPr>
            <a:lvl8pPr lvl="7">
              <a:spcBef>
                <a:spcPts val="0"/>
              </a:spcBef>
              <a:spcAft>
                <a:spcPts val="0"/>
              </a:spcAft>
              <a:buClr>
                <a:srgbClr val="E95917"/>
              </a:buClr>
              <a:buSzPts val="3600"/>
              <a:buNone/>
              <a:defRPr sz="3600">
                <a:solidFill>
                  <a:srgbClr val="E95917"/>
                </a:solidFill>
              </a:defRPr>
            </a:lvl8pPr>
            <a:lvl9pPr lvl="8">
              <a:spcBef>
                <a:spcPts val="0"/>
              </a:spcBef>
              <a:spcAft>
                <a:spcPts val="0"/>
              </a:spcAft>
              <a:buClr>
                <a:srgbClr val="E95917"/>
              </a:buClr>
              <a:buSzPts val="3600"/>
              <a:buNone/>
              <a:defRPr sz="3600">
                <a:solidFill>
                  <a:srgbClr val="E95917"/>
                </a:solidFill>
              </a:defRPr>
            </a:lvl9pPr>
          </a:lstStyle>
          <a:p>
            <a:endParaRPr/>
          </a:p>
        </p:txBody>
      </p:sp>
      <p:sp>
        <p:nvSpPr>
          <p:cNvPr id="74" name="Google Shape;74;p11"/>
          <p:cNvSpPr txBox="1">
            <a:spLocks noGrp="1"/>
          </p:cNvSpPr>
          <p:nvPr>
            <p:ph type="title" idx="13"/>
          </p:nvPr>
        </p:nvSpPr>
        <p:spPr>
          <a:xfrm>
            <a:off x="204925" y="2391675"/>
            <a:ext cx="2377800" cy="550200"/>
          </a:xfrm>
          <a:prstGeom prst="rect">
            <a:avLst/>
          </a:prstGeom>
        </p:spPr>
        <p:txBody>
          <a:bodyPr spcFirstLastPara="1" wrap="square" lIns="0" tIns="0" rIns="91425" bIns="91425" anchor="t" anchorCtr="0">
            <a:normAutofit/>
          </a:bodyPr>
          <a:lstStyle>
            <a:lvl1pPr lvl="0">
              <a:spcBef>
                <a:spcPts val="0"/>
              </a:spcBef>
              <a:spcAft>
                <a:spcPts val="0"/>
              </a:spcAft>
              <a:buClr>
                <a:srgbClr val="E95917"/>
              </a:buClr>
              <a:buSzPts val="3600"/>
              <a:buFont typeface="Inter SemiBold"/>
              <a:buNone/>
              <a:defRPr sz="3600">
                <a:solidFill>
                  <a:srgbClr val="E95917"/>
                </a:solidFill>
                <a:latin typeface="Inter SemiBold"/>
                <a:ea typeface="Inter SemiBold"/>
                <a:cs typeface="Inter SemiBold"/>
                <a:sym typeface="Inter SemiBold"/>
              </a:defRPr>
            </a:lvl1pPr>
            <a:lvl2pPr lvl="1">
              <a:spcBef>
                <a:spcPts val="0"/>
              </a:spcBef>
              <a:spcAft>
                <a:spcPts val="0"/>
              </a:spcAft>
              <a:buClr>
                <a:srgbClr val="E95917"/>
              </a:buClr>
              <a:buSzPts val="3600"/>
              <a:buNone/>
              <a:defRPr sz="3600">
                <a:solidFill>
                  <a:srgbClr val="E95917"/>
                </a:solidFill>
              </a:defRPr>
            </a:lvl2pPr>
            <a:lvl3pPr lvl="2">
              <a:spcBef>
                <a:spcPts val="0"/>
              </a:spcBef>
              <a:spcAft>
                <a:spcPts val="0"/>
              </a:spcAft>
              <a:buClr>
                <a:srgbClr val="E95917"/>
              </a:buClr>
              <a:buSzPts val="3600"/>
              <a:buNone/>
              <a:defRPr sz="3600">
                <a:solidFill>
                  <a:srgbClr val="E95917"/>
                </a:solidFill>
              </a:defRPr>
            </a:lvl3pPr>
            <a:lvl4pPr lvl="3">
              <a:spcBef>
                <a:spcPts val="0"/>
              </a:spcBef>
              <a:spcAft>
                <a:spcPts val="0"/>
              </a:spcAft>
              <a:buClr>
                <a:srgbClr val="E95917"/>
              </a:buClr>
              <a:buSzPts val="3600"/>
              <a:buNone/>
              <a:defRPr sz="3600">
                <a:solidFill>
                  <a:srgbClr val="E95917"/>
                </a:solidFill>
              </a:defRPr>
            </a:lvl4pPr>
            <a:lvl5pPr lvl="4">
              <a:spcBef>
                <a:spcPts val="0"/>
              </a:spcBef>
              <a:spcAft>
                <a:spcPts val="0"/>
              </a:spcAft>
              <a:buClr>
                <a:srgbClr val="E95917"/>
              </a:buClr>
              <a:buSzPts val="3600"/>
              <a:buNone/>
              <a:defRPr sz="3600">
                <a:solidFill>
                  <a:srgbClr val="E95917"/>
                </a:solidFill>
              </a:defRPr>
            </a:lvl5pPr>
            <a:lvl6pPr lvl="5">
              <a:spcBef>
                <a:spcPts val="0"/>
              </a:spcBef>
              <a:spcAft>
                <a:spcPts val="0"/>
              </a:spcAft>
              <a:buClr>
                <a:srgbClr val="E95917"/>
              </a:buClr>
              <a:buSzPts val="3600"/>
              <a:buNone/>
              <a:defRPr sz="3600">
                <a:solidFill>
                  <a:srgbClr val="E95917"/>
                </a:solidFill>
              </a:defRPr>
            </a:lvl6pPr>
            <a:lvl7pPr lvl="6">
              <a:spcBef>
                <a:spcPts val="0"/>
              </a:spcBef>
              <a:spcAft>
                <a:spcPts val="0"/>
              </a:spcAft>
              <a:buClr>
                <a:srgbClr val="E95917"/>
              </a:buClr>
              <a:buSzPts val="3600"/>
              <a:buNone/>
              <a:defRPr sz="3600">
                <a:solidFill>
                  <a:srgbClr val="E95917"/>
                </a:solidFill>
              </a:defRPr>
            </a:lvl7pPr>
            <a:lvl8pPr lvl="7">
              <a:spcBef>
                <a:spcPts val="0"/>
              </a:spcBef>
              <a:spcAft>
                <a:spcPts val="0"/>
              </a:spcAft>
              <a:buClr>
                <a:srgbClr val="E95917"/>
              </a:buClr>
              <a:buSzPts val="3600"/>
              <a:buNone/>
              <a:defRPr sz="3600">
                <a:solidFill>
                  <a:srgbClr val="E95917"/>
                </a:solidFill>
              </a:defRPr>
            </a:lvl8pPr>
            <a:lvl9pPr lvl="8">
              <a:spcBef>
                <a:spcPts val="0"/>
              </a:spcBef>
              <a:spcAft>
                <a:spcPts val="0"/>
              </a:spcAft>
              <a:buClr>
                <a:srgbClr val="E95917"/>
              </a:buClr>
              <a:buSzPts val="3600"/>
              <a:buNone/>
              <a:defRPr sz="3600">
                <a:solidFill>
                  <a:srgbClr val="E95917"/>
                </a:solidFill>
              </a:defRPr>
            </a:lvl9pPr>
          </a:lstStyle>
          <a:p>
            <a:endParaRPr/>
          </a:p>
        </p:txBody>
      </p:sp>
      <p:sp>
        <p:nvSpPr>
          <p:cNvPr id="75" name="Google Shape;75;p11"/>
          <p:cNvSpPr txBox="1">
            <a:spLocks noGrp="1"/>
          </p:cNvSpPr>
          <p:nvPr>
            <p:ph type="title" idx="14"/>
          </p:nvPr>
        </p:nvSpPr>
        <p:spPr>
          <a:xfrm>
            <a:off x="204925" y="3028125"/>
            <a:ext cx="2377800" cy="550200"/>
          </a:xfrm>
          <a:prstGeom prst="rect">
            <a:avLst/>
          </a:prstGeom>
        </p:spPr>
        <p:txBody>
          <a:bodyPr spcFirstLastPara="1" wrap="square" lIns="0" tIns="0" rIns="91425" bIns="91425" anchor="t" anchorCtr="0">
            <a:normAutofit/>
          </a:bodyPr>
          <a:lstStyle>
            <a:lvl1pPr lvl="0">
              <a:spcBef>
                <a:spcPts val="0"/>
              </a:spcBef>
              <a:spcAft>
                <a:spcPts val="0"/>
              </a:spcAft>
              <a:buClr>
                <a:srgbClr val="E95917"/>
              </a:buClr>
              <a:buSzPts val="3600"/>
              <a:buFont typeface="Inter SemiBold"/>
              <a:buNone/>
              <a:defRPr sz="3600">
                <a:solidFill>
                  <a:srgbClr val="E95917"/>
                </a:solidFill>
                <a:latin typeface="Inter SemiBold"/>
                <a:ea typeface="Inter SemiBold"/>
                <a:cs typeface="Inter SemiBold"/>
                <a:sym typeface="Inter SemiBold"/>
              </a:defRPr>
            </a:lvl1pPr>
            <a:lvl2pPr lvl="1">
              <a:spcBef>
                <a:spcPts val="0"/>
              </a:spcBef>
              <a:spcAft>
                <a:spcPts val="0"/>
              </a:spcAft>
              <a:buClr>
                <a:srgbClr val="E95917"/>
              </a:buClr>
              <a:buSzPts val="3600"/>
              <a:buNone/>
              <a:defRPr sz="3600">
                <a:solidFill>
                  <a:srgbClr val="E95917"/>
                </a:solidFill>
              </a:defRPr>
            </a:lvl2pPr>
            <a:lvl3pPr lvl="2">
              <a:spcBef>
                <a:spcPts val="0"/>
              </a:spcBef>
              <a:spcAft>
                <a:spcPts val="0"/>
              </a:spcAft>
              <a:buClr>
                <a:srgbClr val="E95917"/>
              </a:buClr>
              <a:buSzPts val="3600"/>
              <a:buNone/>
              <a:defRPr sz="3600">
                <a:solidFill>
                  <a:srgbClr val="E95917"/>
                </a:solidFill>
              </a:defRPr>
            </a:lvl3pPr>
            <a:lvl4pPr lvl="3">
              <a:spcBef>
                <a:spcPts val="0"/>
              </a:spcBef>
              <a:spcAft>
                <a:spcPts val="0"/>
              </a:spcAft>
              <a:buClr>
                <a:srgbClr val="E95917"/>
              </a:buClr>
              <a:buSzPts val="3600"/>
              <a:buNone/>
              <a:defRPr sz="3600">
                <a:solidFill>
                  <a:srgbClr val="E95917"/>
                </a:solidFill>
              </a:defRPr>
            </a:lvl4pPr>
            <a:lvl5pPr lvl="4">
              <a:spcBef>
                <a:spcPts val="0"/>
              </a:spcBef>
              <a:spcAft>
                <a:spcPts val="0"/>
              </a:spcAft>
              <a:buClr>
                <a:srgbClr val="E95917"/>
              </a:buClr>
              <a:buSzPts val="3600"/>
              <a:buNone/>
              <a:defRPr sz="3600">
                <a:solidFill>
                  <a:srgbClr val="E95917"/>
                </a:solidFill>
              </a:defRPr>
            </a:lvl5pPr>
            <a:lvl6pPr lvl="5">
              <a:spcBef>
                <a:spcPts val="0"/>
              </a:spcBef>
              <a:spcAft>
                <a:spcPts val="0"/>
              </a:spcAft>
              <a:buClr>
                <a:srgbClr val="E95917"/>
              </a:buClr>
              <a:buSzPts val="3600"/>
              <a:buNone/>
              <a:defRPr sz="3600">
                <a:solidFill>
                  <a:srgbClr val="E95917"/>
                </a:solidFill>
              </a:defRPr>
            </a:lvl6pPr>
            <a:lvl7pPr lvl="6">
              <a:spcBef>
                <a:spcPts val="0"/>
              </a:spcBef>
              <a:spcAft>
                <a:spcPts val="0"/>
              </a:spcAft>
              <a:buClr>
                <a:srgbClr val="E95917"/>
              </a:buClr>
              <a:buSzPts val="3600"/>
              <a:buNone/>
              <a:defRPr sz="3600">
                <a:solidFill>
                  <a:srgbClr val="E95917"/>
                </a:solidFill>
              </a:defRPr>
            </a:lvl7pPr>
            <a:lvl8pPr lvl="7">
              <a:spcBef>
                <a:spcPts val="0"/>
              </a:spcBef>
              <a:spcAft>
                <a:spcPts val="0"/>
              </a:spcAft>
              <a:buClr>
                <a:srgbClr val="E95917"/>
              </a:buClr>
              <a:buSzPts val="3600"/>
              <a:buNone/>
              <a:defRPr sz="3600">
                <a:solidFill>
                  <a:srgbClr val="E95917"/>
                </a:solidFill>
              </a:defRPr>
            </a:lvl8pPr>
            <a:lvl9pPr lvl="8">
              <a:spcBef>
                <a:spcPts val="0"/>
              </a:spcBef>
              <a:spcAft>
                <a:spcPts val="0"/>
              </a:spcAft>
              <a:buClr>
                <a:srgbClr val="E95917"/>
              </a:buClr>
              <a:buSzPts val="3600"/>
              <a:buNone/>
              <a:defRPr sz="3600">
                <a:solidFill>
                  <a:srgbClr val="E95917"/>
                </a:solidFill>
              </a:defRPr>
            </a:lvl9pPr>
          </a:lstStyle>
          <a:p>
            <a:endParaRPr/>
          </a:p>
        </p:txBody>
      </p:sp>
      <p:sp>
        <p:nvSpPr>
          <p:cNvPr id="76" name="Google Shape;76;p11"/>
          <p:cNvSpPr txBox="1">
            <a:spLocks noGrp="1"/>
          </p:cNvSpPr>
          <p:nvPr>
            <p:ph type="title" idx="15"/>
          </p:nvPr>
        </p:nvSpPr>
        <p:spPr>
          <a:xfrm>
            <a:off x="204925" y="3664575"/>
            <a:ext cx="2377800" cy="550200"/>
          </a:xfrm>
          <a:prstGeom prst="rect">
            <a:avLst/>
          </a:prstGeom>
        </p:spPr>
        <p:txBody>
          <a:bodyPr spcFirstLastPara="1" wrap="square" lIns="0" tIns="0" rIns="91425" bIns="91425" anchor="t" anchorCtr="0">
            <a:normAutofit/>
          </a:bodyPr>
          <a:lstStyle>
            <a:lvl1pPr lvl="0">
              <a:spcBef>
                <a:spcPts val="0"/>
              </a:spcBef>
              <a:spcAft>
                <a:spcPts val="0"/>
              </a:spcAft>
              <a:buClr>
                <a:srgbClr val="E95917"/>
              </a:buClr>
              <a:buSzPts val="3600"/>
              <a:buFont typeface="Inter SemiBold"/>
              <a:buNone/>
              <a:defRPr sz="3600">
                <a:solidFill>
                  <a:srgbClr val="E95917"/>
                </a:solidFill>
                <a:latin typeface="Inter SemiBold"/>
                <a:ea typeface="Inter SemiBold"/>
                <a:cs typeface="Inter SemiBold"/>
                <a:sym typeface="Inter SemiBold"/>
              </a:defRPr>
            </a:lvl1pPr>
            <a:lvl2pPr lvl="1">
              <a:spcBef>
                <a:spcPts val="0"/>
              </a:spcBef>
              <a:spcAft>
                <a:spcPts val="0"/>
              </a:spcAft>
              <a:buClr>
                <a:srgbClr val="E95917"/>
              </a:buClr>
              <a:buSzPts val="3600"/>
              <a:buNone/>
              <a:defRPr sz="3600">
                <a:solidFill>
                  <a:srgbClr val="E95917"/>
                </a:solidFill>
              </a:defRPr>
            </a:lvl2pPr>
            <a:lvl3pPr lvl="2">
              <a:spcBef>
                <a:spcPts val="0"/>
              </a:spcBef>
              <a:spcAft>
                <a:spcPts val="0"/>
              </a:spcAft>
              <a:buClr>
                <a:srgbClr val="E95917"/>
              </a:buClr>
              <a:buSzPts val="3600"/>
              <a:buNone/>
              <a:defRPr sz="3600">
                <a:solidFill>
                  <a:srgbClr val="E95917"/>
                </a:solidFill>
              </a:defRPr>
            </a:lvl3pPr>
            <a:lvl4pPr lvl="3">
              <a:spcBef>
                <a:spcPts val="0"/>
              </a:spcBef>
              <a:spcAft>
                <a:spcPts val="0"/>
              </a:spcAft>
              <a:buClr>
                <a:srgbClr val="E95917"/>
              </a:buClr>
              <a:buSzPts val="3600"/>
              <a:buNone/>
              <a:defRPr sz="3600">
                <a:solidFill>
                  <a:srgbClr val="E95917"/>
                </a:solidFill>
              </a:defRPr>
            </a:lvl4pPr>
            <a:lvl5pPr lvl="4">
              <a:spcBef>
                <a:spcPts val="0"/>
              </a:spcBef>
              <a:spcAft>
                <a:spcPts val="0"/>
              </a:spcAft>
              <a:buClr>
                <a:srgbClr val="E95917"/>
              </a:buClr>
              <a:buSzPts val="3600"/>
              <a:buNone/>
              <a:defRPr sz="3600">
                <a:solidFill>
                  <a:srgbClr val="E95917"/>
                </a:solidFill>
              </a:defRPr>
            </a:lvl5pPr>
            <a:lvl6pPr lvl="5">
              <a:spcBef>
                <a:spcPts val="0"/>
              </a:spcBef>
              <a:spcAft>
                <a:spcPts val="0"/>
              </a:spcAft>
              <a:buClr>
                <a:srgbClr val="E95917"/>
              </a:buClr>
              <a:buSzPts val="3600"/>
              <a:buNone/>
              <a:defRPr sz="3600">
                <a:solidFill>
                  <a:srgbClr val="E95917"/>
                </a:solidFill>
              </a:defRPr>
            </a:lvl6pPr>
            <a:lvl7pPr lvl="6">
              <a:spcBef>
                <a:spcPts val="0"/>
              </a:spcBef>
              <a:spcAft>
                <a:spcPts val="0"/>
              </a:spcAft>
              <a:buClr>
                <a:srgbClr val="E95917"/>
              </a:buClr>
              <a:buSzPts val="3600"/>
              <a:buNone/>
              <a:defRPr sz="3600">
                <a:solidFill>
                  <a:srgbClr val="E95917"/>
                </a:solidFill>
              </a:defRPr>
            </a:lvl7pPr>
            <a:lvl8pPr lvl="7">
              <a:spcBef>
                <a:spcPts val="0"/>
              </a:spcBef>
              <a:spcAft>
                <a:spcPts val="0"/>
              </a:spcAft>
              <a:buClr>
                <a:srgbClr val="E95917"/>
              </a:buClr>
              <a:buSzPts val="3600"/>
              <a:buNone/>
              <a:defRPr sz="3600">
                <a:solidFill>
                  <a:srgbClr val="E95917"/>
                </a:solidFill>
              </a:defRPr>
            </a:lvl8pPr>
            <a:lvl9pPr lvl="8">
              <a:spcBef>
                <a:spcPts val="0"/>
              </a:spcBef>
              <a:spcAft>
                <a:spcPts val="0"/>
              </a:spcAft>
              <a:buClr>
                <a:srgbClr val="E95917"/>
              </a:buClr>
              <a:buSzPts val="3600"/>
              <a:buNone/>
              <a:defRPr sz="3600">
                <a:solidFill>
                  <a:srgbClr val="E95917"/>
                </a:solidFill>
              </a:defRPr>
            </a:lvl9pPr>
          </a:lstStyle>
          <a:p>
            <a:endParaRPr/>
          </a:p>
        </p:txBody>
      </p:sp>
      <p:sp>
        <p:nvSpPr>
          <p:cNvPr id="77" name="Google Shape;77;p11"/>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78" name="Google Shape;78;p11"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Pros &amp; Cons 3">
  <p:cSld name="TITLE_AND_BODY_2_1_1_1_1_1_1_1_1_1_1_1_1_1_1_1_1_1_1_1_1_1_1_1_1_1_1_1_1_1_1_1_1_1_2_1_1_1_1_1_1_1_1_1_1_1_1_1_1">
    <p:bg>
      <p:bgPr>
        <a:solidFill>
          <a:srgbClr val="1E4D2B"/>
        </a:solidFill>
        <a:effectLst/>
      </p:bgPr>
    </p:bg>
    <p:spTree>
      <p:nvGrpSpPr>
        <p:cNvPr id="1" name="Shape 1127"/>
        <p:cNvGrpSpPr/>
        <p:nvPr/>
      </p:nvGrpSpPr>
      <p:grpSpPr>
        <a:xfrm>
          <a:off x="0" y="0"/>
          <a:ext cx="0" cy="0"/>
          <a:chOff x="0" y="0"/>
          <a:chExt cx="0" cy="0"/>
        </a:xfrm>
      </p:grpSpPr>
      <p:sp>
        <p:nvSpPr>
          <p:cNvPr id="1128" name="Google Shape;1128;p96"/>
          <p:cNvSpPr txBox="1">
            <a:spLocks noGrp="1"/>
          </p:cNvSpPr>
          <p:nvPr>
            <p:ph type="body" idx="1"/>
          </p:nvPr>
        </p:nvSpPr>
        <p:spPr>
          <a:xfrm>
            <a:off x="4048200" y="791125"/>
            <a:ext cx="3861900" cy="2066400"/>
          </a:xfrm>
          <a:prstGeom prst="rect">
            <a:avLst/>
          </a:prstGeom>
        </p:spPr>
        <p:txBody>
          <a:bodyPr spcFirstLastPara="1" wrap="square" lIns="0" tIns="0" rIns="91425" bIns="0" anchor="t" anchorCtr="0">
            <a:normAutofit/>
          </a:bodyPr>
          <a:lstStyle>
            <a:lvl1pPr marL="457200" lvl="0" indent="-317500">
              <a:spcBef>
                <a:spcPts val="0"/>
              </a:spcBef>
              <a:spcAft>
                <a:spcPts val="0"/>
              </a:spcAft>
              <a:buClr>
                <a:schemeClr val="lt1"/>
              </a:buClr>
              <a:buSzPts val="1400"/>
              <a:buFont typeface="Inter Medium"/>
              <a:buChar char="●"/>
              <a:defRPr sz="1400">
                <a:solidFill>
                  <a:schemeClr val="lt1"/>
                </a:solidFill>
                <a:latin typeface="Inter Medium"/>
                <a:ea typeface="Inter Medium"/>
                <a:cs typeface="Inter Medium"/>
                <a:sym typeface="Inter Medium"/>
              </a:defRPr>
            </a:lvl1pPr>
            <a:lvl2pPr marL="914400" lvl="1"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2pPr>
            <a:lvl3pPr marL="1371600" lvl="2"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3pPr>
            <a:lvl4pPr marL="1828800" lvl="3"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4pPr>
            <a:lvl5pPr marL="2286000" lvl="4"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5pPr>
            <a:lvl6pPr marL="2743200" lvl="5"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6pPr>
            <a:lvl7pPr marL="3200400" lvl="6"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7pPr>
            <a:lvl8pPr marL="3657600" lvl="7"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8pPr>
            <a:lvl9pPr marL="4114800" lvl="8"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9pPr>
          </a:lstStyle>
          <a:p>
            <a:endParaRPr/>
          </a:p>
        </p:txBody>
      </p:sp>
      <p:sp>
        <p:nvSpPr>
          <p:cNvPr id="1129" name="Google Shape;1129;p96"/>
          <p:cNvSpPr txBox="1">
            <a:spLocks noGrp="1"/>
          </p:cNvSpPr>
          <p:nvPr>
            <p:ph type="title"/>
          </p:nvPr>
        </p:nvSpPr>
        <p:spPr>
          <a:xfrm>
            <a:off x="293575" y="791125"/>
            <a:ext cx="3306600" cy="786000"/>
          </a:xfrm>
          <a:prstGeom prst="rect">
            <a:avLst/>
          </a:prstGeom>
        </p:spPr>
        <p:txBody>
          <a:bodyPr spcFirstLastPara="1" wrap="square" lIns="0" tIns="0" rIns="91425" bIns="91425" anchor="t" anchorCtr="0">
            <a:normAutofit/>
          </a:bodyPr>
          <a:lstStyle>
            <a:lvl1pPr lvl="0">
              <a:spcBef>
                <a:spcPts val="0"/>
              </a:spcBef>
              <a:spcAft>
                <a:spcPts val="0"/>
              </a:spcAft>
              <a:buClr>
                <a:schemeClr val="lt1"/>
              </a:buClr>
              <a:buSzPts val="3600"/>
              <a:buFont typeface="Inter SemiBold"/>
              <a:buNone/>
              <a:defRPr sz="3600">
                <a:solidFill>
                  <a:schemeClr val="lt1"/>
                </a:solidFill>
                <a:latin typeface="Inter SemiBold"/>
                <a:ea typeface="Inter SemiBold"/>
                <a:cs typeface="Inter SemiBold"/>
                <a:sym typeface="Inter SemiBold"/>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130" name="Google Shape;1130;p96"/>
          <p:cNvSpPr txBox="1">
            <a:spLocks noGrp="1"/>
          </p:cNvSpPr>
          <p:nvPr>
            <p:ph type="body" idx="2"/>
          </p:nvPr>
        </p:nvSpPr>
        <p:spPr>
          <a:xfrm>
            <a:off x="4048138" y="2857525"/>
            <a:ext cx="3861900" cy="2066400"/>
          </a:xfrm>
          <a:prstGeom prst="rect">
            <a:avLst/>
          </a:prstGeom>
        </p:spPr>
        <p:txBody>
          <a:bodyPr spcFirstLastPara="1" wrap="square" lIns="0" tIns="0" rIns="91425" bIns="0" anchor="t" anchorCtr="0">
            <a:normAutofit/>
          </a:bodyPr>
          <a:lstStyle>
            <a:lvl1pPr marL="457200" lvl="0" indent="-317500">
              <a:spcBef>
                <a:spcPts val="0"/>
              </a:spcBef>
              <a:spcAft>
                <a:spcPts val="0"/>
              </a:spcAft>
              <a:buClr>
                <a:schemeClr val="lt1"/>
              </a:buClr>
              <a:buSzPts val="1400"/>
              <a:buFont typeface="Inter Medium"/>
              <a:buChar char="●"/>
              <a:defRPr sz="1400">
                <a:solidFill>
                  <a:schemeClr val="lt1"/>
                </a:solidFill>
                <a:latin typeface="Inter Medium"/>
                <a:ea typeface="Inter Medium"/>
                <a:cs typeface="Inter Medium"/>
                <a:sym typeface="Inter Medium"/>
              </a:defRPr>
            </a:lvl1pPr>
            <a:lvl2pPr marL="914400" lvl="1"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2pPr>
            <a:lvl3pPr marL="1371600" lvl="2"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3pPr>
            <a:lvl4pPr marL="1828800" lvl="3"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4pPr>
            <a:lvl5pPr marL="2286000" lvl="4"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5pPr>
            <a:lvl6pPr marL="2743200" lvl="5"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6pPr>
            <a:lvl7pPr marL="3200400" lvl="6"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7pPr>
            <a:lvl8pPr marL="3657600" lvl="7"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8pPr>
            <a:lvl9pPr marL="4114800" lvl="8"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9pPr>
          </a:lstStyle>
          <a:p>
            <a:endParaRPr/>
          </a:p>
        </p:txBody>
      </p:sp>
      <p:sp>
        <p:nvSpPr>
          <p:cNvPr id="1131" name="Google Shape;1131;p96"/>
          <p:cNvSpPr txBox="1">
            <a:spLocks noGrp="1"/>
          </p:cNvSpPr>
          <p:nvPr>
            <p:ph type="title" idx="3"/>
          </p:nvPr>
        </p:nvSpPr>
        <p:spPr>
          <a:xfrm>
            <a:off x="293513" y="2857525"/>
            <a:ext cx="3306600" cy="786000"/>
          </a:xfrm>
          <a:prstGeom prst="rect">
            <a:avLst/>
          </a:prstGeom>
        </p:spPr>
        <p:txBody>
          <a:bodyPr spcFirstLastPara="1" wrap="square" lIns="0" tIns="0" rIns="91425" bIns="91425" anchor="t" anchorCtr="0">
            <a:normAutofit/>
          </a:bodyPr>
          <a:lstStyle>
            <a:lvl1pPr lvl="0">
              <a:spcBef>
                <a:spcPts val="0"/>
              </a:spcBef>
              <a:spcAft>
                <a:spcPts val="0"/>
              </a:spcAft>
              <a:buClr>
                <a:schemeClr val="lt1"/>
              </a:buClr>
              <a:buSzPts val="3600"/>
              <a:buFont typeface="Inter SemiBold"/>
              <a:buNone/>
              <a:defRPr sz="3600">
                <a:solidFill>
                  <a:schemeClr val="lt1"/>
                </a:solidFill>
                <a:latin typeface="Inter SemiBold"/>
                <a:ea typeface="Inter SemiBold"/>
                <a:cs typeface="Inter SemiBold"/>
                <a:sym typeface="Inter SemiBold"/>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132" name="Google Shape;1132;p96"/>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77A45A"/>
                </a:solidFill>
                <a:latin typeface="Inter Medium"/>
                <a:ea typeface="Inter Medium"/>
                <a:cs typeface="Inter Medium"/>
                <a:sym typeface="Inter Medium"/>
              </a:rPr>
              <a:t>CONFIDENTIAL</a:t>
            </a:r>
            <a:endParaRPr sz="500">
              <a:solidFill>
                <a:srgbClr val="77A45A"/>
              </a:solidFill>
              <a:latin typeface="Inter Medium"/>
              <a:ea typeface="Inter Medium"/>
              <a:cs typeface="Inter Medium"/>
              <a:sym typeface="Inter Medium"/>
            </a:endParaRPr>
          </a:p>
        </p:txBody>
      </p:sp>
      <p:pic>
        <p:nvPicPr>
          <p:cNvPr id="1133" name="Google Shape;1133;p96" title="Copy of style=primary, Color=White.png"/>
          <p:cNvPicPr preferRelativeResize="0"/>
          <p:nvPr/>
        </p:nvPicPr>
        <p:blipFill>
          <a:blip r:embed="rId2">
            <a:alphaModFix amt="10000"/>
          </a:blip>
          <a:stretch>
            <a:fillRect/>
          </a:stretch>
        </p:blipFill>
        <p:spPr>
          <a:xfrm>
            <a:off x="293575" y="4624175"/>
            <a:ext cx="484125" cy="181025"/>
          </a:xfrm>
          <a:prstGeom prst="rect">
            <a:avLst/>
          </a:prstGeom>
          <a:noFill/>
          <a:ln>
            <a:noFill/>
          </a:ln>
        </p:spPr>
      </p:pic>
      <p:sp>
        <p:nvSpPr>
          <p:cNvPr id="1134" name="Google Shape;1134;p96"/>
          <p:cNvSpPr txBox="1">
            <a:spLocks noGrp="1"/>
          </p:cNvSpPr>
          <p:nvPr>
            <p:ph type="subTitle" idx="4"/>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chemeClr val="lt1"/>
              </a:buClr>
              <a:buSzPts val="700"/>
              <a:buFont typeface="Inter Medium"/>
              <a:buNone/>
              <a:defRPr sz="700">
                <a:solidFill>
                  <a:schemeClr val="lt1"/>
                </a:solidFill>
                <a:latin typeface="Inter Medium"/>
                <a:ea typeface="Inter Medium"/>
                <a:cs typeface="Inter Medium"/>
                <a:sym typeface="Inter Medium"/>
              </a:defRPr>
            </a:lvl1pPr>
            <a:lvl2pPr lvl="1">
              <a:spcBef>
                <a:spcPts val="0"/>
              </a:spcBef>
              <a:spcAft>
                <a:spcPts val="0"/>
              </a:spcAft>
              <a:buClr>
                <a:schemeClr val="lt1"/>
              </a:buClr>
              <a:buSzPts val="1300"/>
              <a:buNone/>
              <a:defRPr sz="1300">
                <a:solidFill>
                  <a:schemeClr val="lt1"/>
                </a:solidFill>
              </a:defRPr>
            </a:lvl2pPr>
            <a:lvl3pPr lvl="2">
              <a:spcBef>
                <a:spcPts val="0"/>
              </a:spcBef>
              <a:spcAft>
                <a:spcPts val="0"/>
              </a:spcAft>
              <a:buClr>
                <a:schemeClr val="lt1"/>
              </a:buClr>
              <a:buSzPts val="1300"/>
              <a:buNone/>
              <a:defRPr sz="1300">
                <a:solidFill>
                  <a:schemeClr val="lt1"/>
                </a:solidFill>
              </a:defRPr>
            </a:lvl3pPr>
            <a:lvl4pPr lvl="3">
              <a:spcBef>
                <a:spcPts val="0"/>
              </a:spcBef>
              <a:spcAft>
                <a:spcPts val="0"/>
              </a:spcAft>
              <a:buClr>
                <a:schemeClr val="lt1"/>
              </a:buClr>
              <a:buSzPts val="1300"/>
              <a:buNone/>
              <a:defRPr sz="1300">
                <a:solidFill>
                  <a:schemeClr val="lt1"/>
                </a:solidFill>
              </a:defRPr>
            </a:lvl4pPr>
            <a:lvl5pPr lvl="4">
              <a:spcBef>
                <a:spcPts val="0"/>
              </a:spcBef>
              <a:spcAft>
                <a:spcPts val="0"/>
              </a:spcAft>
              <a:buClr>
                <a:schemeClr val="lt1"/>
              </a:buClr>
              <a:buSzPts val="1300"/>
              <a:buNone/>
              <a:defRPr sz="1300">
                <a:solidFill>
                  <a:schemeClr val="lt1"/>
                </a:solidFill>
              </a:defRPr>
            </a:lvl5pPr>
            <a:lvl6pPr lvl="5">
              <a:spcBef>
                <a:spcPts val="0"/>
              </a:spcBef>
              <a:spcAft>
                <a:spcPts val="0"/>
              </a:spcAft>
              <a:buClr>
                <a:schemeClr val="lt1"/>
              </a:buClr>
              <a:buSzPts val="1300"/>
              <a:buNone/>
              <a:defRPr sz="1300">
                <a:solidFill>
                  <a:schemeClr val="lt1"/>
                </a:solidFill>
              </a:defRPr>
            </a:lvl6pPr>
            <a:lvl7pPr lvl="6">
              <a:spcBef>
                <a:spcPts val="0"/>
              </a:spcBef>
              <a:spcAft>
                <a:spcPts val="0"/>
              </a:spcAft>
              <a:buClr>
                <a:schemeClr val="lt1"/>
              </a:buClr>
              <a:buSzPts val="1300"/>
              <a:buNone/>
              <a:defRPr sz="1300">
                <a:solidFill>
                  <a:schemeClr val="lt1"/>
                </a:solidFill>
              </a:defRPr>
            </a:lvl7pPr>
            <a:lvl8pPr lvl="7">
              <a:spcBef>
                <a:spcPts val="0"/>
              </a:spcBef>
              <a:spcAft>
                <a:spcPts val="0"/>
              </a:spcAft>
              <a:buClr>
                <a:schemeClr val="lt1"/>
              </a:buClr>
              <a:buSzPts val="1300"/>
              <a:buNone/>
              <a:defRPr sz="1300">
                <a:solidFill>
                  <a:schemeClr val="lt1"/>
                </a:solidFill>
              </a:defRPr>
            </a:lvl8pPr>
            <a:lvl9pPr lvl="8">
              <a:spcBef>
                <a:spcPts val="0"/>
              </a:spcBef>
              <a:spcAft>
                <a:spcPts val="0"/>
              </a:spcAft>
              <a:buClr>
                <a:schemeClr val="lt1"/>
              </a:buClr>
              <a:buSzPts val="1300"/>
              <a:buNone/>
              <a:defRPr sz="1300">
                <a:solidFill>
                  <a:schemeClr val="lt1"/>
                </a:solidFill>
              </a:defRPr>
            </a:lvl9pPr>
          </a:lstStyle>
          <a:p>
            <a:endParaRPr/>
          </a:p>
        </p:txBody>
      </p:sp>
      <p:sp>
        <p:nvSpPr>
          <p:cNvPr id="1135" name="Google Shape;1135;p96"/>
          <p:cNvSpPr txBox="1">
            <a:spLocks noGrp="1"/>
          </p:cNvSpPr>
          <p:nvPr>
            <p:ph type="subTitle" idx="5"/>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chemeClr val="lt1"/>
              </a:buClr>
              <a:buSzPts val="700"/>
              <a:buFont typeface="Inter Medium"/>
              <a:buNone/>
              <a:defRPr sz="700">
                <a:solidFill>
                  <a:schemeClr val="lt1"/>
                </a:solidFill>
                <a:latin typeface="Inter Medium"/>
                <a:ea typeface="Inter Medium"/>
                <a:cs typeface="Inter Medium"/>
                <a:sym typeface="Inter Medium"/>
              </a:defRPr>
            </a:lvl1pPr>
            <a:lvl2pPr lvl="1" algn="ctr">
              <a:spcBef>
                <a:spcPts val="0"/>
              </a:spcBef>
              <a:spcAft>
                <a:spcPts val="0"/>
              </a:spcAft>
              <a:buClr>
                <a:schemeClr val="lt1"/>
              </a:buClr>
              <a:buSzPts val="1300"/>
              <a:buNone/>
              <a:defRPr sz="1300">
                <a:solidFill>
                  <a:schemeClr val="lt1"/>
                </a:solidFill>
              </a:defRPr>
            </a:lvl2pPr>
            <a:lvl3pPr lvl="2" algn="ctr">
              <a:spcBef>
                <a:spcPts val="0"/>
              </a:spcBef>
              <a:spcAft>
                <a:spcPts val="0"/>
              </a:spcAft>
              <a:buClr>
                <a:schemeClr val="lt1"/>
              </a:buClr>
              <a:buSzPts val="1300"/>
              <a:buNone/>
              <a:defRPr sz="1300">
                <a:solidFill>
                  <a:schemeClr val="lt1"/>
                </a:solidFill>
              </a:defRPr>
            </a:lvl3pPr>
            <a:lvl4pPr lvl="3" algn="ctr">
              <a:spcBef>
                <a:spcPts val="0"/>
              </a:spcBef>
              <a:spcAft>
                <a:spcPts val="0"/>
              </a:spcAft>
              <a:buClr>
                <a:schemeClr val="lt1"/>
              </a:buClr>
              <a:buSzPts val="1300"/>
              <a:buNone/>
              <a:defRPr sz="1300">
                <a:solidFill>
                  <a:schemeClr val="lt1"/>
                </a:solidFill>
              </a:defRPr>
            </a:lvl4pPr>
            <a:lvl5pPr lvl="4" algn="ctr">
              <a:spcBef>
                <a:spcPts val="0"/>
              </a:spcBef>
              <a:spcAft>
                <a:spcPts val="0"/>
              </a:spcAft>
              <a:buClr>
                <a:schemeClr val="lt1"/>
              </a:buClr>
              <a:buSzPts val="1300"/>
              <a:buNone/>
              <a:defRPr sz="1300">
                <a:solidFill>
                  <a:schemeClr val="lt1"/>
                </a:solidFill>
              </a:defRPr>
            </a:lvl5pPr>
            <a:lvl6pPr lvl="5" algn="ctr">
              <a:spcBef>
                <a:spcPts val="0"/>
              </a:spcBef>
              <a:spcAft>
                <a:spcPts val="0"/>
              </a:spcAft>
              <a:buClr>
                <a:schemeClr val="lt1"/>
              </a:buClr>
              <a:buSzPts val="1300"/>
              <a:buNone/>
              <a:defRPr sz="1300">
                <a:solidFill>
                  <a:schemeClr val="lt1"/>
                </a:solidFill>
              </a:defRPr>
            </a:lvl6pPr>
            <a:lvl7pPr lvl="6" algn="ctr">
              <a:spcBef>
                <a:spcPts val="0"/>
              </a:spcBef>
              <a:spcAft>
                <a:spcPts val="0"/>
              </a:spcAft>
              <a:buClr>
                <a:schemeClr val="lt1"/>
              </a:buClr>
              <a:buSzPts val="1300"/>
              <a:buNone/>
              <a:defRPr sz="1300">
                <a:solidFill>
                  <a:schemeClr val="lt1"/>
                </a:solidFill>
              </a:defRPr>
            </a:lvl7pPr>
            <a:lvl8pPr lvl="7" algn="ctr">
              <a:spcBef>
                <a:spcPts val="0"/>
              </a:spcBef>
              <a:spcAft>
                <a:spcPts val="0"/>
              </a:spcAft>
              <a:buClr>
                <a:schemeClr val="lt1"/>
              </a:buClr>
              <a:buSzPts val="1300"/>
              <a:buNone/>
              <a:defRPr sz="1300">
                <a:solidFill>
                  <a:schemeClr val="lt1"/>
                </a:solidFill>
              </a:defRPr>
            </a:lvl8pPr>
            <a:lvl9pPr lvl="8" algn="ctr">
              <a:spcBef>
                <a:spcPts val="0"/>
              </a:spcBef>
              <a:spcAft>
                <a:spcPts val="0"/>
              </a:spcAft>
              <a:buClr>
                <a:schemeClr val="lt1"/>
              </a:buClr>
              <a:buSzPts val="1300"/>
              <a:buNone/>
              <a:defRPr sz="1300">
                <a:solidFill>
                  <a:schemeClr val="lt1"/>
                </a:solidFill>
              </a:defRPr>
            </a:lvl9pPr>
          </a:lstStyle>
          <a:p>
            <a:endParaRPr/>
          </a:p>
        </p:txBody>
      </p:sp>
      <p:sp>
        <p:nvSpPr>
          <p:cNvPr id="1136" name="Google Shape;1136;p96"/>
          <p:cNvSpPr txBox="1">
            <a:spLocks noGrp="1"/>
          </p:cNvSpPr>
          <p:nvPr>
            <p:ph type="subTitle" idx="6"/>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chemeClr val="lt1"/>
              </a:buClr>
              <a:buSzPts val="700"/>
              <a:buFont typeface="Inter Medium"/>
              <a:buNone/>
              <a:defRPr sz="700">
                <a:solidFill>
                  <a:schemeClr val="lt1"/>
                </a:solidFill>
                <a:latin typeface="Inter Medium"/>
                <a:ea typeface="Inter Medium"/>
                <a:cs typeface="Inter Medium"/>
                <a:sym typeface="Inter Medium"/>
              </a:defRPr>
            </a:lvl1pPr>
            <a:lvl2pPr lvl="1" algn="r">
              <a:spcBef>
                <a:spcPts val="0"/>
              </a:spcBef>
              <a:spcAft>
                <a:spcPts val="0"/>
              </a:spcAft>
              <a:buClr>
                <a:schemeClr val="lt1"/>
              </a:buClr>
              <a:buSzPts val="1300"/>
              <a:buNone/>
              <a:defRPr sz="1300">
                <a:solidFill>
                  <a:schemeClr val="lt1"/>
                </a:solidFill>
              </a:defRPr>
            </a:lvl2pPr>
            <a:lvl3pPr lvl="2" algn="r">
              <a:spcBef>
                <a:spcPts val="0"/>
              </a:spcBef>
              <a:spcAft>
                <a:spcPts val="0"/>
              </a:spcAft>
              <a:buClr>
                <a:schemeClr val="lt1"/>
              </a:buClr>
              <a:buSzPts val="1300"/>
              <a:buNone/>
              <a:defRPr sz="1300">
                <a:solidFill>
                  <a:schemeClr val="lt1"/>
                </a:solidFill>
              </a:defRPr>
            </a:lvl3pPr>
            <a:lvl4pPr lvl="3" algn="r">
              <a:spcBef>
                <a:spcPts val="0"/>
              </a:spcBef>
              <a:spcAft>
                <a:spcPts val="0"/>
              </a:spcAft>
              <a:buClr>
                <a:schemeClr val="lt1"/>
              </a:buClr>
              <a:buSzPts val="1300"/>
              <a:buNone/>
              <a:defRPr sz="1300">
                <a:solidFill>
                  <a:schemeClr val="lt1"/>
                </a:solidFill>
              </a:defRPr>
            </a:lvl4pPr>
            <a:lvl5pPr lvl="4" algn="r">
              <a:spcBef>
                <a:spcPts val="0"/>
              </a:spcBef>
              <a:spcAft>
                <a:spcPts val="0"/>
              </a:spcAft>
              <a:buClr>
                <a:schemeClr val="lt1"/>
              </a:buClr>
              <a:buSzPts val="1300"/>
              <a:buNone/>
              <a:defRPr sz="1300">
                <a:solidFill>
                  <a:schemeClr val="lt1"/>
                </a:solidFill>
              </a:defRPr>
            </a:lvl5pPr>
            <a:lvl6pPr lvl="5" algn="r">
              <a:spcBef>
                <a:spcPts val="0"/>
              </a:spcBef>
              <a:spcAft>
                <a:spcPts val="0"/>
              </a:spcAft>
              <a:buClr>
                <a:schemeClr val="lt1"/>
              </a:buClr>
              <a:buSzPts val="1300"/>
              <a:buNone/>
              <a:defRPr sz="1300">
                <a:solidFill>
                  <a:schemeClr val="lt1"/>
                </a:solidFill>
              </a:defRPr>
            </a:lvl6pPr>
            <a:lvl7pPr lvl="6" algn="r">
              <a:spcBef>
                <a:spcPts val="0"/>
              </a:spcBef>
              <a:spcAft>
                <a:spcPts val="0"/>
              </a:spcAft>
              <a:buClr>
                <a:schemeClr val="lt1"/>
              </a:buClr>
              <a:buSzPts val="1300"/>
              <a:buNone/>
              <a:defRPr sz="1300">
                <a:solidFill>
                  <a:schemeClr val="lt1"/>
                </a:solidFill>
              </a:defRPr>
            </a:lvl7pPr>
            <a:lvl8pPr lvl="7" algn="r">
              <a:spcBef>
                <a:spcPts val="0"/>
              </a:spcBef>
              <a:spcAft>
                <a:spcPts val="0"/>
              </a:spcAft>
              <a:buClr>
                <a:schemeClr val="lt1"/>
              </a:buClr>
              <a:buSzPts val="1300"/>
              <a:buNone/>
              <a:defRPr sz="1300">
                <a:solidFill>
                  <a:schemeClr val="lt1"/>
                </a:solidFill>
              </a:defRPr>
            </a:lvl8pPr>
            <a:lvl9pPr lvl="8" algn="r">
              <a:spcBef>
                <a:spcPts val="0"/>
              </a:spcBef>
              <a:spcAft>
                <a:spcPts val="0"/>
              </a:spcAft>
              <a:buClr>
                <a:schemeClr val="lt1"/>
              </a:buClr>
              <a:buSzPts val="1300"/>
              <a:buNone/>
              <a:defRPr sz="1300">
                <a:solidFill>
                  <a:schemeClr val="lt1"/>
                </a:solidFill>
              </a:defRPr>
            </a:lvl9pPr>
          </a:lstStyle>
          <a:p>
            <a:endParaRPr/>
          </a:p>
        </p:txBody>
      </p:sp>
      <p:cxnSp>
        <p:nvCxnSpPr>
          <p:cNvPr id="1137" name="Google Shape;1137;p96"/>
          <p:cNvCxnSpPr/>
          <p:nvPr/>
        </p:nvCxnSpPr>
        <p:spPr>
          <a:xfrm>
            <a:off x="277050" y="523877"/>
            <a:ext cx="8589900" cy="0"/>
          </a:xfrm>
          <a:prstGeom prst="straightConnector1">
            <a:avLst/>
          </a:prstGeom>
          <a:noFill/>
          <a:ln w="9525" cap="flat" cmpd="sng">
            <a:solidFill>
              <a:schemeClr val="lt1"/>
            </a:solidFill>
            <a:prstDash val="solid"/>
            <a:round/>
            <a:headEnd type="none" w="med" len="med"/>
            <a:tailEnd type="none" w="med" len="med"/>
          </a:ln>
        </p:spPr>
      </p:cxnSp>
      <p:cxnSp>
        <p:nvCxnSpPr>
          <p:cNvPr id="1138" name="Google Shape;1138;p96"/>
          <p:cNvCxnSpPr/>
          <p:nvPr/>
        </p:nvCxnSpPr>
        <p:spPr>
          <a:xfrm>
            <a:off x="277050" y="2574027"/>
            <a:ext cx="85899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Do's &amp; Dont's">
  <p:cSld name="TITLE_AND_BODY_2_1_1_1_1_1_1_1_1_1_1_1_1_1_1_1_1_1_1_1_1_1_1_1_1_1_1_1_1_1_1_1_1_1_2_1_1_1_1_1_1_1_1_1_1_1_1_1_1_1">
    <p:bg>
      <p:bgPr>
        <a:solidFill>
          <a:schemeClr val="lt1"/>
        </a:solidFill>
        <a:effectLst/>
      </p:bgPr>
    </p:bg>
    <p:spTree>
      <p:nvGrpSpPr>
        <p:cNvPr id="1" name="Shape 1139"/>
        <p:cNvGrpSpPr/>
        <p:nvPr/>
      </p:nvGrpSpPr>
      <p:grpSpPr>
        <a:xfrm>
          <a:off x="0" y="0"/>
          <a:ext cx="0" cy="0"/>
          <a:chOff x="0" y="0"/>
          <a:chExt cx="0" cy="0"/>
        </a:xfrm>
      </p:grpSpPr>
      <p:sp>
        <p:nvSpPr>
          <p:cNvPr id="1140" name="Google Shape;1140;p97"/>
          <p:cNvSpPr/>
          <p:nvPr/>
        </p:nvSpPr>
        <p:spPr>
          <a:xfrm>
            <a:off x="4813000" y="221500"/>
            <a:ext cx="4053900" cy="4630800"/>
          </a:xfrm>
          <a:prstGeom prst="rect">
            <a:avLst/>
          </a:prstGeom>
          <a:solidFill>
            <a:srgbClr val="D6F0B4"/>
          </a:solidFill>
          <a:ln w="9525" cap="flat" cmpd="sng">
            <a:solidFill>
              <a:srgbClr val="D6F0B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41" name="Google Shape;1141;p97"/>
          <p:cNvSpPr txBox="1">
            <a:spLocks noGrp="1"/>
          </p:cNvSpPr>
          <p:nvPr>
            <p:ph type="body" idx="1"/>
          </p:nvPr>
        </p:nvSpPr>
        <p:spPr>
          <a:xfrm>
            <a:off x="293525" y="2792150"/>
            <a:ext cx="3306600" cy="2060100"/>
          </a:xfrm>
          <a:prstGeom prst="rect">
            <a:avLst/>
          </a:prstGeom>
        </p:spPr>
        <p:txBody>
          <a:bodyPr spcFirstLastPara="1" wrap="square" lIns="0" tIns="0" rIns="91425" bIns="0" anchor="t" anchorCtr="0">
            <a:normAutofit/>
          </a:bodyPr>
          <a:lstStyle>
            <a:lvl1pPr marL="457200" lvl="0" indent="-330200">
              <a:spcBef>
                <a:spcPts val="0"/>
              </a:spcBef>
              <a:spcAft>
                <a:spcPts val="0"/>
              </a:spcAft>
              <a:buClr>
                <a:srgbClr val="1E4D2B"/>
              </a:buClr>
              <a:buSzPts val="1600"/>
              <a:buFont typeface="Inter Medium"/>
              <a:buChar char="●"/>
              <a:defRPr sz="1600">
                <a:solidFill>
                  <a:srgbClr val="1E4D2B"/>
                </a:solidFill>
                <a:latin typeface="Inter Medium"/>
                <a:ea typeface="Inter Medium"/>
                <a:cs typeface="Inter Medium"/>
                <a:sym typeface="Inter Medium"/>
              </a:defRPr>
            </a:lvl1pPr>
            <a:lvl2pPr marL="914400" lvl="1" indent="-330200">
              <a:spcBef>
                <a:spcPts val="0"/>
              </a:spcBef>
              <a:spcAft>
                <a:spcPts val="0"/>
              </a:spcAft>
              <a:buClr>
                <a:srgbClr val="1E4D2B"/>
              </a:buClr>
              <a:buSzPts val="1600"/>
              <a:buFont typeface="Inter Medium"/>
              <a:buChar char="○"/>
              <a:defRPr sz="1600">
                <a:solidFill>
                  <a:srgbClr val="1E4D2B"/>
                </a:solidFill>
                <a:latin typeface="Inter Medium"/>
                <a:ea typeface="Inter Medium"/>
                <a:cs typeface="Inter Medium"/>
                <a:sym typeface="Inter Medium"/>
              </a:defRPr>
            </a:lvl2pPr>
            <a:lvl3pPr marL="1371600" lvl="2" indent="-330200">
              <a:spcBef>
                <a:spcPts val="0"/>
              </a:spcBef>
              <a:spcAft>
                <a:spcPts val="0"/>
              </a:spcAft>
              <a:buClr>
                <a:srgbClr val="1E4D2B"/>
              </a:buClr>
              <a:buSzPts val="1600"/>
              <a:buFont typeface="Inter Medium"/>
              <a:buChar char="■"/>
              <a:defRPr sz="1600">
                <a:solidFill>
                  <a:srgbClr val="1E4D2B"/>
                </a:solidFill>
                <a:latin typeface="Inter Medium"/>
                <a:ea typeface="Inter Medium"/>
                <a:cs typeface="Inter Medium"/>
                <a:sym typeface="Inter Medium"/>
              </a:defRPr>
            </a:lvl3pPr>
            <a:lvl4pPr marL="1828800" lvl="3" indent="-330200">
              <a:spcBef>
                <a:spcPts val="0"/>
              </a:spcBef>
              <a:spcAft>
                <a:spcPts val="0"/>
              </a:spcAft>
              <a:buClr>
                <a:srgbClr val="1E4D2B"/>
              </a:buClr>
              <a:buSzPts val="1600"/>
              <a:buFont typeface="Inter Medium"/>
              <a:buChar char="●"/>
              <a:defRPr sz="1600">
                <a:solidFill>
                  <a:srgbClr val="1E4D2B"/>
                </a:solidFill>
                <a:latin typeface="Inter Medium"/>
                <a:ea typeface="Inter Medium"/>
                <a:cs typeface="Inter Medium"/>
                <a:sym typeface="Inter Medium"/>
              </a:defRPr>
            </a:lvl4pPr>
            <a:lvl5pPr marL="2286000" lvl="4" indent="-330200">
              <a:spcBef>
                <a:spcPts val="0"/>
              </a:spcBef>
              <a:spcAft>
                <a:spcPts val="0"/>
              </a:spcAft>
              <a:buClr>
                <a:srgbClr val="1E4D2B"/>
              </a:buClr>
              <a:buSzPts val="1600"/>
              <a:buFont typeface="Inter Medium"/>
              <a:buChar char="○"/>
              <a:defRPr sz="1600">
                <a:solidFill>
                  <a:srgbClr val="1E4D2B"/>
                </a:solidFill>
                <a:latin typeface="Inter Medium"/>
                <a:ea typeface="Inter Medium"/>
                <a:cs typeface="Inter Medium"/>
                <a:sym typeface="Inter Medium"/>
              </a:defRPr>
            </a:lvl5pPr>
            <a:lvl6pPr marL="2743200" lvl="5" indent="-330200">
              <a:spcBef>
                <a:spcPts val="0"/>
              </a:spcBef>
              <a:spcAft>
                <a:spcPts val="0"/>
              </a:spcAft>
              <a:buClr>
                <a:srgbClr val="1E4D2B"/>
              </a:buClr>
              <a:buSzPts val="1600"/>
              <a:buFont typeface="Inter Medium"/>
              <a:buChar char="■"/>
              <a:defRPr sz="1600">
                <a:solidFill>
                  <a:srgbClr val="1E4D2B"/>
                </a:solidFill>
                <a:latin typeface="Inter Medium"/>
                <a:ea typeface="Inter Medium"/>
                <a:cs typeface="Inter Medium"/>
                <a:sym typeface="Inter Medium"/>
              </a:defRPr>
            </a:lvl6pPr>
            <a:lvl7pPr marL="3200400" lvl="6" indent="-330200">
              <a:spcBef>
                <a:spcPts val="0"/>
              </a:spcBef>
              <a:spcAft>
                <a:spcPts val="0"/>
              </a:spcAft>
              <a:buClr>
                <a:srgbClr val="1E4D2B"/>
              </a:buClr>
              <a:buSzPts val="1600"/>
              <a:buFont typeface="Inter Medium"/>
              <a:buChar char="●"/>
              <a:defRPr sz="1600">
                <a:solidFill>
                  <a:srgbClr val="1E4D2B"/>
                </a:solidFill>
                <a:latin typeface="Inter Medium"/>
                <a:ea typeface="Inter Medium"/>
                <a:cs typeface="Inter Medium"/>
                <a:sym typeface="Inter Medium"/>
              </a:defRPr>
            </a:lvl7pPr>
            <a:lvl8pPr marL="3657600" lvl="7" indent="-330200">
              <a:spcBef>
                <a:spcPts val="0"/>
              </a:spcBef>
              <a:spcAft>
                <a:spcPts val="0"/>
              </a:spcAft>
              <a:buClr>
                <a:srgbClr val="1E4D2B"/>
              </a:buClr>
              <a:buSzPts val="1600"/>
              <a:buFont typeface="Inter Medium"/>
              <a:buChar char="○"/>
              <a:defRPr sz="1600">
                <a:solidFill>
                  <a:srgbClr val="1E4D2B"/>
                </a:solidFill>
                <a:latin typeface="Inter Medium"/>
                <a:ea typeface="Inter Medium"/>
                <a:cs typeface="Inter Medium"/>
                <a:sym typeface="Inter Medium"/>
              </a:defRPr>
            </a:lvl8pPr>
            <a:lvl9pPr marL="4114800" lvl="8" indent="-330200">
              <a:spcBef>
                <a:spcPts val="0"/>
              </a:spcBef>
              <a:spcAft>
                <a:spcPts val="0"/>
              </a:spcAft>
              <a:buClr>
                <a:srgbClr val="1E4D2B"/>
              </a:buClr>
              <a:buSzPts val="1600"/>
              <a:buFont typeface="Inter Medium"/>
              <a:buChar char="■"/>
              <a:defRPr sz="1600">
                <a:solidFill>
                  <a:srgbClr val="1E4D2B"/>
                </a:solidFill>
                <a:latin typeface="Inter Medium"/>
                <a:ea typeface="Inter Medium"/>
                <a:cs typeface="Inter Medium"/>
                <a:sym typeface="Inter Medium"/>
              </a:defRPr>
            </a:lvl9pPr>
          </a:lstStyle>
          <a:p>
            <a:endParaRPr/>
          </a:p>
        </p:txBody>
      </p:sp>
      <p:sp>
        <p:nvSpPr>
          <p:cNvPr id="1142" name="Google Shape;1142;p97"/>
          <p:cNvSpPr txBox="1">
            <a:spLocks noGrp="1"/>
          </p:cNvSpPr>
          <p:nvPr>
            <p:ph type="body" idx="2"/>
          </p:nvPr>
        </p:nvSpPr>
        <p:spPr>
          <a:xfrm>
            <a:off x="5133500" y="2792150"/>
            <a:ext cx="3306600" cy="2060100"/>
          </a:xfrm>
          <a:prstGeom prst="rect">
            <a:avLst/>
          </a:prstGeom>
        </p:spPr>
        <p:txBody>
          <a:bodyPr spcFirstLastPara="1" wrap="square" lIns="0" tIns="0" rIns="91425" bIns="0" anchor="t" anchorCtr="0">
            <a:normAutofit/>
          </a:bodyPr>
          <a:lstStyle>
            <a:lvl1pPr marL="457200" lvl="0" indent="-330200">
              <a:spcBef>
                <a:spcPts val="0"/>
              </a:spcBef>
              <a:spcAft>
                <a:spcPts val="0"/>
              </a:spcAft>
              <a:buClr>
                <a:srgbClr val="1E4D2B"/>
              </a:buClr>
              <a:buSzPts val="1600"/>
              <a:buFont typeface="Inter Medium"/>
              <a:buChar char="●"/>
              <a:defRPr sz="1600">
                <a:solidFill>
                  <a:srgbClr val="1E4D2B"/>
                </a:solidFill>
                <a:latin typeface="Inter Medium"/>
                <a:ea typeface="Inter Medium"/>
                <a:cs typeface="Inter Medium"/>
                <a:sym typeface="Inter Medium"/>
              </a:defRPr>
            </a:lvl1pPr>
            <a:lvl2pPr marL="914400" lvl="1" indent="-330200">
              <a:spcBef>
                <a:spcPts val="0"/>
              </a:spcBef>
              <a:spcAft>
                <a:spcPts val="0"/>
              </a:spcAft>
              <a:buClr>
                <a:srgbClr val="1E4D2B"/>
              </a:buClr>
              <a:buSzPts val="1600"/>
              <a:buFont typeface="Inter Medium"/>
              <a:buChar char="○"/>
              <a:defRPr sz="1600">
                <a:solidFill>
                  <a:srgbClr val="1E4D2B"/>
                </a:solidFill>
                <a:latin typeface="Inter Medium"/>
                <a:ea typeface="Inter Medium"/>
                <a:cs typeface="Inter Medium"/>
                <a:sym typeface="Inter Medium"/>
              </a:defRPr>
            </a:lvl2pPr>
            <a:lvl3pPr marL="1371600" lvl="2" indent="-330200">
              <a:spcBef>
                <a:spcPts val="0"/>
              </a:spcBef>
              <a:spcAft>
                <a:spcPts val="0"/>
              </a:spcAft>
              <a:buClr>
                <a:srgbClr val="1E4D2B"/>
              </a:buClr>
              <a:buSzPts val="1600"/>
              <a:buFont typeface="Inter Medium"/>
              <a:buChar char="■"/>
              <a:defRPr sz="1600">
                <a:solidFill>
                  <a:srgbClr val="1E4D2B"/>
                </a:solidFill>
                <a:latin typeface="Inter Medium"/>
                <a:ea typeface="Inter Medium"/>
                <a:cs typeface="Inter Medium"/>
                <a:sym typeface="Inter Medium"/>
              </a:defRPr>
            </a:lvl3pPr>
            <a:lvl4pPr marL="1828800" lvl="3" indent="-330200">
              <a:spcBef>
                <a:spcPts val="0"/>
              </a:spcBef>
              <a:spcAft>
                <a:spcPts val="0"/>
              </a:spcAft>
              <a:buClr>
                <a:srgbClr val="1E4D2B"/>
              </a:buClr>
              <a:buSzPts val="1600"/>
              <a:buFont typeface="Inter Medium"/>
              <a:buChar char="●"/>
              <a:defRPr sz="1600">
                <a:solidFill>
                  <a:srgbClr val="1E4D2B"/>
                </a:solidFill>
                <a:latin typeface="Inter Medium"/>
                <a:ea typeface="Inter Medium"/>
                <a:cs typeface="Inter Medium"/>
                <a:sym typeface="Inter Medium"/>
              </a:defRPr>
            </a:lvl4pPr>
            <a:lvl5pPr marL="2286000" lvl="4" indent="-330200">
              <a:spcBef>
                <a:spcPts val="0"/>
              </a:spcBef>
              <a:spcAft>
                <a:spcPts val="0"/>
              </a:spcAft>
              <a:buClr>
                <a:srgbClr val="1E4D2B"/>
              </a:buClr>
              <a:buSzPts val="1600"/>
              <a:buFont typeface="Inter Medium"/>
              <a:buChar char="○"/>
              <a:defRPr sz="1600">
                <a:solidFill>
                  <a:srgbClr val="1E4D2B"/>
                </a:solidFill>
                <a:latin typeface="Inter Medium"/>
                <a:ea typeface="Inter Medium"/>
                <a:cs typeface="Inter Medium"/>
                <a:sym typeface="Inter Medium"/>
              </a:defRPr>
            </a:lvl5pPr>
            <a:lvl6pPr marL="2743200" lvl="5" indent="-330200">
              <a:spcBef>
                <a:spcPts val="0"/>
              </a:spcBef>
              <a:spcAft>
                <a:spcPts val="0"/>
              </a:spcAft>
              <a:buClr>
                <a:srgbClr val="1E4D2B"/>
              </a:buClr>
              <a:buSzPts val="1600"/>
              <a:buFont typeface="Inter Medium"/>
              <a:buChar char="■"/>
              <a:defRPr sz="1600">
                <a:solidFill>
                  <a:srgbClr val="1E4D2B"/>
                </a:solidFill>
                <a:latin typeface="Inter Medium"/>
                <a:ea typeface="Inter Medium"/>
                <a:cs typeface="Inter Medium"/>
                <a:sym typeface="Inter Medium"/>
              </a:defRPr>
            </a:lvl6pPr>
            <a:lvl7pPr marL="3200400" lvl="6" indent="-330200">
              <a:spcBef>
                <a:spcPts val="0"/>
              </a:spcBef>
              <a:spcAft>
                <a:spcPts val="0"/>
              </a:spcAft>
              <a:buClr>
                <a:srgbClr val="1E4D2B"/>
              </a:buClr>
              <a:buSzPts val="1600"/>
              <a:buFont typeface="Inter Medium"/>
              <a:buChar char="●"/>
              <a:defRPr sz="1600">
                <a:solidFill>
                  <a:srgbClr val="1E4D2B"/>
                </a:solidFill>
                <a:latin typeface="Inter Medium"/>
                <a:ea typeface="Inter Medium"/>
                <a:cs typeface="Inter Medium"/>
                <a:sym typeface="Inter Medium"/>
              </a:defRPr>
            </a:lvl7pPr>
            <a:lvl8pPr marL="3657600" lvl="7" indent="-330200">
              <a:spcBef>
                <a:spcPts val="0"/>
              </a:spcBef>
              <a:spcAft>
                <a:spcPts val="0"/>
              </a:spcAft>
              <a:buClr>
                <a:srgbClr val="1E4D2B"/>
              </a:buClr>
              <a:buSzPts val="1600"/>
              <a:buFont typeface="Inter Medium"/>
              <a:buChar char="○"/>
              <a:defRPr sz="1600">
                <a:solidFill>
                  <a:srgbClr val="1E4D2B"/>
                </a:solidFill>
                <a:latin typeface="Inter Medium"/>
                <a:ea typeface="Inter Medium"/>
                <a:cs typeface="Inter Medium"/>
                <a:sym typeface="Inter Medium"/>
              </a:defRPr>
            </a:lvl8pPr>
            <a:lvl9pPr marL="4114800" lvl="8" indent="-330200">
              <a:spcBef>
                <a:spcPts val="0"/>
              </a:spcBef>
              <a:spcAft>
                <a:spcPts val="0"/>
              </a:spcAft>
              <a:buClr>
                <a:srgbClr val="1E4D2B"/>
              </a:buClr>
              <a:buSzPts val="1600"/>
              <a:buFont typeface="Inter Medium"/>
              <a:buChar char="■"/>
              <a:defRPr sz="1600">
                <a:solidFill>
                  <a:srgbClr val="1E4D2B"/>
                </a:solidFill>
                <a:latin typeface="Inter Medium"/>
                <a:ea typeface="Inter Medium"/>
                <a:cs typeface="Inter Medium"/>
                <a:sym typeface="Inter Medium"/>
              </a:defRPr>
            </a:lvl9pPr>
          </a:lstStyle>
          <a:p>
            <a:endParaRPr/>
          </a:p>
        </p:txBody>
      </p:sp>
      <p:sp>
        <p:nvSpPr>
          <p:cNvPr id="1143" name="Google Shape;1143;p97"/>
          <p:cNvSpPr txBox="1">
            <a:spLocks noGrp="1"/>
          </p:cNvSpPr>
          <p:nvPr>
            <p:ph type="subTitle" idx="3"/>
          </p:nvPr>
        </p:nvSpPr>
        <p:spPr>
          <a:xfrm>
            <a:off x="293525" y="2260600"/>
            <a:ext cx="19554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144" name="Google Shape;1144;p97"/>
          <p:cNvSpPr txBox="1">
            <a:spLocks noGrp="1"/>
          </p:cNvSpPr>
          <p:nvPr>
            <p:ph type="subTitle" idx="4"/>
          </p:nvPr>
        </p:nvSpPr>
        <p:spPr>
          <a:xfrm>
            <a:off x="5133500" y="2260600"/>
            <a:ext cx="19554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145" name="Google Shape;1145;p97"/>
          <p:cNvSpPr>
            <a:spLocks noGrp="1"/>
          </p:cNvSpPr>
          <p:nvPr>
            <p:ph type="pic" idx="5"/>
          </p:nvPr>
        </p:nvSpPr>
        <p:spPr>
          <a:xfrm>
            <a:off x="217325" y="1757950"/>
            <a:ext cx="441300" cy="441300"/>
          </a:xfrm>
          <a:prstGeom prst="rect">
            <a:avLst/>
          </a:prstGeom>
          <a:noFill/>
          <a:ln>
            <a:noFill/>
          </a:ln>
        </p:spPr>
      </p:sp>
      <p:sp>
        <p:nvSpPr>
          <p:cNvPr id="1146" name="Google Shape;1146;p97"/>
          <p:cNvSpPr>
            <a:spLocks noGrp="1"/>
          </p:cNvSpPr>
          <p:nvPr>
            <p:ph type="pic" idx="6"/>
          </p:nvPr>
        </p:nvSpPr>
        <p:spPr>
          <a:xfrm>
            <a:off x="5057300" y="1757950"/>
            <a:ext cx="441300" cy="441300"/>
          </a:xfrm>
          <a:prstGeom prst="rect">
            <a:avLst/>
          </a:prstGeom>
          <a:noFill/>
          <a:ln>
            <a:noFill/>
          </a:ln>
        </p:spPr>
      </p:sp>
      <p:sp>
        <p:nvSpPr>
          <p:cNvPr id="1147" name="Google Shape;1147;p97"/>
          <p:cNvSpPr txBox="1">
            <a:spLocks noGrp="1"/>
          </p:cNvSpPr>
          <p:nvPr>
            <p:ph type="title"/>
          </p:nvPr>
        </p:nvSpPr>
        <p:spPr>
          <a:xfrm>
            <a:off x="293525" y="410125"/>
            <a:ext cx="3306600" cy="7860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2pPr>
            <a:lvl3pPr lvl="2"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3pPr>
            <a:lvl4pPr lvl="3"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4pPr>
            <a:lvl5pPr lvl="4"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5pPr>
            <a:lvl6pPr lvl="5"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6pPr>
            <a:lvl7pPr lvl="6"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7pPr>
            <a:lvl8pPr lvl="7"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8pPr>
            <a:lvl9pPr lvl="8"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9pPr>
          </a:lstStyle>
          <a:p>
            <a:endParaRPr/>
          </a:p>
        </p:txBody>
      </p:sp>
      <p:sp>
        <p:nvSpPr>
          <p:cNvPr id="1148" name="Google Shape;1148;p97"/>
          <p:cNvSpPr txBox="1">
            <a:spLocks noGrp="1"/>
          </p:cNvSpPr>
          <p:nvPr>
            <p:ph type="title" idx="7"/>
          </p:nvPr>
        </p:nvSpPr>
        <p:spPr>
          <a:xfrm>
            <a:off x="5133500" y="410125"/>
            <a:ext cx="3306600" cy="7860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2pPr>
            <a:lvl3pPr lvl="2"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3pPr>
            <a:lvl4pPr lvl="3"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4pPr>
            <a:lvl5pPr lvl="4"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5pPr>
            <a:lvl6pPr lvl="5"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6pPr>
            <a:lvl7pPr lvl="6"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7pPr>
            <a:lvl8pPr lvl="7"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8pPr>
            <a:lvl9pPr lvl="8"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9pPr>
          </a:lstStyle>
          <a:p>
            <a:endParaRPr/>
          </a:p>
        </p:txBody>
      </p:sp>
      <p:sp>
        <p:nvSpPr>
          <p:cNvPr id="1149" name="Google Shape;1149;p97"/>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150" name="Google Shape;1150;p97"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Do's &amp; Dont's 1">
  <p:cSld name="TITLE_AND_BODY_2_1_1_1_1_1_1_1_1_1_1_1_1_1_1_1_1_1_1_1_1_1_1_1_1_1_1_1_1_1_1_1_1_1_2_1_1_1_1_1_1_1_1_1_1_1_1_1_1_1_1">
    <p:bg>
      <p:bgPr>
        <a:solidFill>
          <a:schemeClr val="lt1"/>
        </a:solidFill>
        <a:effectLst/>
      </p:bgPr>
    </p:bg>
    <p:spTree>
      <p:nvGrpSpPr>
        <p:cNvPr id="1" name="Shape 1151"/>
        <p:cNvGrpSpPr/>
        <p:nvPr/>
      </p:nvGrpSpPr>
      <p:grpSpPr>
        <a:xfrm>
          <a:off x="0" y="0"/>
          <a:ext cx="0" cy="0"/>
          <a:chOff x="0" y="0"/>
          <a:chExt cx="0" cy="0"/>
        </a:xfrm>
      </p:grpSpPr>
      <p:sp>
        <p:nvSpPr>
          <p:cNvPr id="1152" name="Google Shape;1152;p98"/>
          <p:cNvSpPr txBox="1">
            <a:spLocks noGrp="1"/>
          </p:cNvSpPr>
          <p:nvPr>
            <p:ph type="body" idx="1"/>
          </p:nvPr>
        </p:nvSpPr>
        <p:spPr>
          <a:xfrm>
            <a:off x="294800" y="3096950"/>
            <a:ext cx="3306600" cy="20601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153" name="Google Shape;1153;p98"/>
          <p:cNvSpPr txBox="1">
            <a:spLocks noGrp="1"/>
          </p:cNvSpPr>
          <p:nvPr>
            <p:ph type="body" idx="2"/>
          </p:nvPr>
        </p:nvSpPr>
        <p:spPr>
          <a:xfrm>
            <a:off x="5133500" y="3096950"/>
            <a:ext cx="3306600" cy="20601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154" name="Google Shape;1154;p98"/>
          <p:cNvSpPr txBox="1">
            <a:spLocks noGrp="1"/>
          </p:cNvSpPr>
          <p:nvPr>
            <p:ph type="subTitle" idx="3"/>
          </p:nvPr>
        </p:nvSpPr>
        <p:spPr>
          <a:xfrm>
            <a:off x="294800" y="2565400"/>
            <a:ext cx="19554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155" name="Google Shape;1155;p98"/>
          <p:cNvSpPr txBox="1">
            <a:spLocks noGrp="1"/>
          </p:cNvSpPr>
          <p:nvPr>
            <p:ph type="subTitle" idx="4"/>
          </p:nvPr>
        </p:nvSpPr>
        <p:spPr>
          <a:xfrm>
            <a:off x="5133500" y="2565400"/>
            <a:ext cx="19554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156" name="Google Shape;1156;p98"/>
          <p:cNvSpPr>
            <a:spLocks noGrp="1"/>
          </p:cNvSpPr>
          <p:nvPr>
            <p:ph type="pic" idx="5"/>
          </p:nvPr>
        </p:nvSpPr>
        <p:spPr>
          <a:xfrm>
            <a:off x="218600" y="2062750"/>
            <a:ext cx="441300" cy="441300"/>
          </a:xfrm>
          <a:prstGeom prst="rect">
            <a:avLst/>
          </a:prstGeom>
          <a:noFill/>
          <a:ln>
            <a:noFill/>
          </a:ln>
        </p:spPr>
      </p:sp>
      <p:sp>
        <p:nvSpPr>
          <p:cNvPr id="1157" name="Google Shape;1157;p98"/>
          <p:cNvSpPr>
            <a:spLocks noGrp="1"/>
          </p:cNvSpPr>
          <p:nvPr>
            <p:ph type="pic" idx="6"/>
          </p:nvPr>
        </p:nvSpPr>
        <p:spPr>
          <a:xfrm>
            <a:off x="5057300" y="2062750"/>
            <a:ext cx="441300" cy="441300"/>
          </a:xfrm>
          <a:prstGeom prst="rect">
            <a:avLst/>
          </a:prstGeom>
          <a:noFill/>
          <a:ln>
            <a:noFill/>
          </a:ln>
        </p:spPr>
      </p:sp>
      <p:cxnSp>
        <p:nvCxnSpPr>
          <p:cNvPr id="1158" name="Google Shape;1158;p98"/>
          <p:cNvCxnSpPr/>
          <p:nvPr/>
        </p:nvCxnSpPr>
        <p:spPr>
          <a:xfrm>
            <a:off x="4572000" y="841749"/>
            <a:ext cx="0" cy="4020300"/>
          </a:xfrm>
          <a:prstGeom prst="straightConnector1">
            <a:avLst/>
          </a:prstGeom>
          <a:noFill/>
          <a:ln w="9525" cap="flat" cmpd="sng">
            <a:solidFill>
              <a:srgbClr val="1E4D2B"/>
            </a:solidFill>
            <a:prstDash val="solid"/>
            <a:round/>
            <a:headEnd type="none" w="med" len="med"/>
            <a:tailEnd type="none" w="med" len="med"/>
          </a:ln>
        </p:spPr>
      </p:cxnSp>
      <p:sp>
        <p:nvSpPr>
          <p:cNvPr id="1159" name="Google Shape;1159;p98"/>
          <p:cNvSpPr txBox="1">
            <a:spLocks noGrp="1"/>
          </p:cNvSpPr>
          <p:nvPr>
            <p:ph type="title"/>
          </p:nvPr>
        </p:nvSpPr>
        <p:spPr>
          <a:xfrm>
            <a:off x="294800" y="257725"/>
            <a:ext cx="3306600" cy="7860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2pPr>
            <a:lvl3pPr lvl="2"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3pPr>
            <a:lvl4pPr lvl="3"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4pPr>
            <a:lvl5pPr lvl="4"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5pPr>
            <a:lvl6pPr lvl="5"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6pPr>
            <a:lvl7pPr lvl="6"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7pPr>
            <a:lvl8pPr lvl="7"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8pPr>
            <a:lvl9pPr lvl="8"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9pPr>
          </a:lstStyle>
          <a:p>
            <a:endParaRPr/>
          </a:p>
        </p:txBody>
      </p:sp>
      <p:sp>
        <p:nvSpPr>
          <p:cNvPr id="1160" name="Google Shape;1160;p98"/>
          <p:cNvSpPr txBox="1">
            <a:spLocks noGrp="1"/>
          </p:cNvSpPr>
          <p:nvPr>
            <p:ph type="title" idx="7"/>
          </p:nvPr>
        </p:nvSpPr>
        <p:spPr>
          <a:xfrm>
            <a:off x="5133500" y="257725"/>
            <a:ext cx="3306600" cy="7860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2pPr>
            <a:lvl3pPr lvl="2"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3pPr>
            <a:lvl4pPr lvl="3"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4pPr>
            <a:lvl5pPr lvl="4"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5pPr>
            <a:lvl6pPr lvl="5"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6pPr>
            <a:lvl7pPr lvl="6"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7pPr>
            <a:lvl8pPr lvl="7"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8pPr>
            <a:lvl9pPr lvl="8"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9pPr>
          </a:lstStyle>
          <a:p>
            <a:endParaRPr/>
          </a:p>
        </p:txBody>
      </p:sp>
      <p:sp>
        <p:nvSpPr>
          <p:cNvPr id="1161" name="Google Shape;1161;p98"/>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162" name="Google Shape;1162;p98"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cxnSp>
        <p:nvCxnSpPr>
          <p:cNvPr id="1163" name="Google Shape;1163;p98"/>
          <p:cNvCxnSpPr/>
          <p:nvPr/>
        </p:nvCxnSpPr>
        <p:spPr>
          <a:xfrm>
            <a:off x="277050" y="828677"/>
            <a:ext cx="85899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Do's &amp; Dont's 2">
  <p:cSld name="TITLE_AND_BODY_2_1_1_1_1_1_1_1_1_1_1_1_1_1_1_1_1_1_1_1_1_1_1_1_1_1_1_1_1_1_1_1_1_1_2_1_1_1_1_1_1_1_1_1_1_1_1_1_1_1_1_1">
    <p:bg>
      <p:bgPr>
        <a:solidFill>
          <a:srgbClr val="D6F0B4"/>
        </a:solidFill>
        <a:effectLst/>
      </p:bgPr>
    </p:bg>
    <p:spTree>
      <p:nvGrpSpPr>
        <p:cNvPr id="1" name="Shape 1164"/>
        <p:cNvGrpSpPr/>
        <p:nvPr/>
      </p:nvGrpSpPr>
      <p:grpSpPr>
        <a:xfrm>
          <a:off x="0" y="0"/>
          <a:ext cx="0" cy="0"/>
          <a:chOff x="0" y="0"/>
          <a:chExt cx="0" cy="0"/>
        </a:xfrm>
      </p:grpSpPr>
      <p:sp>
        <p:nvSpPr>
          <p:cNvPr id="1165" name="Google Shape;1165;p99"/>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B2DD79"/>
                </a:solidFill>
                <a:latin typeface="Inter Medium"/>
                <a:ea typeface="Inter Medium"/>
                <a:cs typeface="Inter Medium"/>
                <a:sym typeface="Inter Medium"/>
              </a:rPr>
              <a:t>CONFIDENTIAL</a:t>
            </a:r>
            <a:endParaRPr sz="500">
              <a:solidFill>
                <a:srgbClr val="B2DD79"/>
              </a:solidFill>
              <a:latin typeface="Inter Medium"/>
              <a:ea typeface="Inter Medium"/>
              <a:cs typeface="Inter Medium"/>
              <a:sym typeface="Inter Medium"/>
            </a:endParaRPr>
          </a:p>
        </p:txBody>
      </p:sp>
      <p:sp>
        <p:nvSpPr>
          <p:cNvPr id="1166" name="Google Shape;1166;p99"/>
          <p:cNvSpPr txBox="1">
            <a:spLocks noGrp="1"/>
          </p:cNvSpPr>
          <p:nvPr>
            <p:ph type="body" idx="1"/>
          </p:nvPr>
        </p:nvSpPr>
        <p:spPr>
          <a:xfrm>
            <a:off x="294800" y="3096950"/>
            <a:ext cx="3306600" cy="20601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167" name="Google Shape;1167;p99"/>
          <p:cNvSpPr txBox="1">
            <a:spLocks noGrp="1"/>
          </p:cNvSpPr>
          <p:nvPr>
            <p:ph type="body" idx="2"/>
          </p:nvPr>
        </p:nvSpPr>
        <p:spPr>
          <a:xfrm>
            <a:off x="5057300" y="3096950"/>
            <a:ext cx="3306600" cy="20601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168" name="Google Shape;1168;p99"/>
          <p:cNvSpPr txBox="1">
            <a:spLocks noGrp="1"/>
          </p:cNvSpPr>
          <p:nvPr>
            <p:ph type="subTitle" idx="3"/>
          </p:nvPr>
        </p:nvSpPr>
        <p:spPr>
          <a:xfrm>
            <a:off x="294800" y="2565400"/>
            <a:ext cx="19554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169" name="Google Shape;1169;p99"/>
          <p:cNvSpPr txBox="1">
            <a:spLocks noGrp="1"/>
          </p:cNvSpPr>
          <p:nvPr>
            <p:ph type="subTitle" idx="4"/>
          </p:nvPr>
        </p:nvSpPr>
        <p:spPr>
          <a:xfrm>
            <a:off x="5057300" y="2565400"/>
            <a:ext cx="19554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170" name="Google Shape;1170;p99"/>
          <p:cNvSpPr>
            <a:spLocks noGrp="1"/>
          </p:cNvSpPr>
          <p:nvPr>
            <p:ph type="pic" idx="5"/>
          </p:nvPr>
        </p:nvSpPr>
        <p:spPr>
          <a:xfrm>
            <a:off x="294800" y="2062750"/>
            <a:ext cx="441300" cy="441300"/>
          </a:xfrm>
          <a:prstGeom prst="rect">
            <a:avLst/>
          </a:prstGeom>
          <a:noFill/>
          <a:ln>
            <a:noFill/>
          </a:ln>
        </p:spPr>
      </p:sp>
      <p:sp>
        <p:nvSpPr>
          <p:cNvPr id="1171" name="Google Shape;1171;p99"/>
          <p:cNvSpPr>
            <a:spLocks noGrp="1"/>
          </p:cNvSpPr>
          <p:nvPr>
            <p:ph type="pic" idx="6"/>
          </p:nvPr>
        </p:nvSpPr>
        <p:spPr>
          <a:xfrm>
            <a:off x="5057300" y="2062750"/>
            <a:ext cx="441300" cy="441300"/>
          </a:xfrm>
          <a:prstGeom prst="rect">
            <a:avLst/>
          </a:prstGeom>
          <a:noFill/>
          <a:ln>
            <a:noFill/>
          </a:ln>
        </p:spPr>
      </p:sp>
      <p:cxnSp>
        <p:nvCxnSpPr>
          <p:cNvPr id="1172" name="Google Shape;1172;p99"/>
          <p:cNvCxnSpPr/>
          <p:nvPr/>
        </p:nvCxnSpPr>
        <p:spPr>
          <a:xfrm>
            <a:off x="4572000" y="841749"/>
            <a:ext cx="0" cy="4020300"/>
          </a:xfrm>
          <a:prstGeom prst="straightConnector1">
            <a:avLst/>
          </a:prstGeom>
          <a:noFill/>
          <a:ln w="9525" cap="flat" cmpd="sng">
            <a:solidFill>
              <a:srgbClr val="1E4D2B"/>
            </a:solidFill>
            <a:prstDash val="solid"/>
            <a:round/>
            <a:headEnd type="none" w="med" len="med"/>
            <a:tailEnd type="none" w="med" len="med"/>
          </a:ln>
        </p:spPr>
      </p:cxnSp>
      <p:sp>
        <p:nvSpPr>
          <p:cNvPr id="1173" name="Google Shape;1173;p99"/>
          <p:cNvSpPr txBox="1">
            <a:spLocks noGrp="1"/>
          </p:cNvSpPr>
          <p:nvPr>
            <p:ph type="title"/>
          </p:nvPr>
        </p:nvSpPr>
        <p:spPr>
          <a:xfrm>
            <a:off x="294800" y="257725"/>
            <a:ext cx="3306600" cy="7860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2pPr>
            <a:lvl3pPr lvl="2"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3pPr>
            <a:lvl4pPr lvl="3"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4pPr>
            <a:lvl5pPr lvl="4"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5pPr>
            <a:lvl6pPr lvl="5"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6pPr>
            <a:lvl7pPr lvl="6"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7pPr>
            <a:lvl8pPr lvl="7"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8pPr>
            <a:lvl9pPr lvl="8"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9pPr>
          </a:lstStyle>
          <a:p>
            <a:endParaRPr/>
          </a:p>
        </p:txBody>
      </p:sp>
      <p:sp>
        <p:nvSpPr>
          <p:cNvPr id="1174" name="Google Shape;1174;p99"/>
          <p:cNvSpPr txBox="1">
            <a:spLocks noGrp="1"/>
          </p:cNvSpPr>
          <p:nvPr>
            <p:ph type="title" idx="7"/>
          </p:nvPr>
        </p:nvSpPr>
        <p:spPr>
          <a:xfrm>
            <a:off x="5057300" y="257725"/>
            <a:ext cx="3306600" cy="7860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2pPr>
            <a:lvl3pPr lvl="2"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3pPr>
            <a:lvl4pPr lvl="3"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4pPr>
            <a:lvl5pPr lvl="4"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5pPr>
            <a:lvl6pPr lvl="5"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6pPr>
            <a:lvl7pPr lvl="6"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7pPr>
            <a:lvl8pPr lvl="7"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8pPr>
            <a:lvl9pPr lvl="8" algn="ctr">
              <a:spcBef>
                <a:spcPts val="0"/>
              </a:spcBef>
              <a:spcAft>
                <a:spcPts val="0"/>
              </a:spcAft>
              <a:buClr>
                <a:srgbClr val="1E4D2B"/>
              </a:buClr>
              <a:buSzPts val="3600"/>
              <a:buFont typeface="Inter SemiBold"/>
              <a:buNone/>
              <a:defRPr sz="3600">
                <a:solidFill>
                  <a:srgbClr val="1E4D2B"/>
                </a:solidFill>
                <a:latin typeface="Inter SemiBold"/>
                <a:ea typeface="Inter SemiBold"/>
                <a:cs typeface="Inter SemiBold"/>
                <a:sym typeface="Inter SemiBold"/>
              </a:defRPr>
            </a:lvl9pPr>
          </a:lstStyle>
          <a:p>
            <a:endParaRPr/>
          </a:p>
        </p:txBody>
      </p:sp>
      <p:pic>
        <p:nvPicPr>
          <p:cNvPr id="1175" name="Google Shape;1175;p99"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cxnSp>
        <p:nvCxnSpPr>
          <p:cNvPr id="1176" name="Google Shape;1176;p99"/>
          <p:cNvCxnSpPr/>
          <p:nvPr/>
        </p:nvCxnSpPr>
        <p:spPr>
          <a:xfrm>
            <a:off x="277050" y="828677"/>
            <a:ext cx="85899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Do's &amp; Dont's 3">
  <p:cSld name="TITLE_AND_BODY_2_1_1_1_1_1_1_1_1_1_1_1_1_1_1_1_1_1_1_1_1_1_1_1_1_1_1_1_1_1_1_1_1_1_2_1_1_1_1_1_1_1_1_1_1_1_1_1_1_1_1_1_1">
    <p:bg>
      <p:bgPr>
        <a:solidFill>
          <a:srgbClr val="1E4D2B"/>
        </a:solidFill>
        <a:effectLst/>
      </p:bgPr>
    </p:bg>
    <p:spTree>
      <p:nvGrpSpPr>
        <p:cNvPr id="1" name="Shape 1177"/>
        <p:cNvGrpSpPr/>
        <p:nvPr/>
      </p:nvGrpSpPr>
      <p:grpSpPr>
        <a:xfrm>
          <a:off x="0" y="0"/>
          <a:ext cx="0" cy="0"/>
          <a:chOff x="0" y="0"/>
          <a:chExt cx="0" cy="0"/>
        </a:xfrm>
      </p:grpSpPr>
      <p:sp>
        <p:nvSpPr>
          <p:cNvPr id="1178" name="Google Shape;1178;p100"/>
          <p:cNvSpPr>
            <a:spLocks noGrp="1"/>
          </p:cNvSpPr>
          <p:nvPr>
            <p:ph type="pic" idx="2"/>
          </p:nvPr>
        </p:nvSpPr>
        <p:spPr>
          <a:xfrm>
            <a:off x="294800" y="2062750"/>
            <a:ext cx="441300" cy="441300"/>
          </a:xfrm>
          <a:prstGeom prst="rect">
            <a:avLst/>
          </a:prstGeom>
          <a:noFill/>
          <a:ln>
            <a:noFill/>
          </a:ln>
        </p:spPr>
      </p:sp>
      <p:sp>
        <p:nvSpPr>
          <p:cNvPr id="1179" name="Google Shape;1179;p100"/>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77A45A"/>
                </a:solidFill>
                <a:latin typeface="Inter Medium"/>
                <a:ea typeface="Inter Medium"/>
                <a:cs typeface="Inter Medium"/>
                <a:sym typeface="Inter Medium"/>
              </a:rPr>
              <a:t>CONFIDENTIAL</a:t>
            </a:r>
            <a:endParaRPr sz="500">
              <a:solidFill>
                <a:srgbClr val="77A45A"/>
              </a:solidFill>
              <a:latin typeface="Inter Medium"/>
              <a:ea typeface="Inter Medium"/>
              <a:cs typeface="Inter Medium"/>
              <a:sym typeface="Inter Medium"/>
            </a:endParaRPr>
          </a:p>
        </p:txBody>
      </p:sp>
      <p:pic>
        <p:nvPicPr>
          <p:cNvPr id="1180" name="Google Shape;1180;p100" title="Copy of style=primary, Color=White.png"/>
          <p:cNvPicPr preferRelativeResize="0"/>
          <p:nvPr/>
        </p:nvPicPr>
        <p:blipFill>
          <a:blip r:embed="rId2">
            <a:alphaModFix amt="10000"/>
          </a:blip>
          <a:stretch>
            <a:fillRect/>
          </a:stretch>
        </p:blipFill>
        <p:spPr>
          <a:xfrm>
            <a:off x="299925" y="4639875"/>
            <a:ext cx="484125" cy="181025"/>
          </a:xfrm>
          <a:prstGeom prst="rect">
            <a:avLst/>
          </a:prstGeom>
          <a:noFill/>
          <a:ln>
            <a:noFill/>
          </a:ln>
        </p:spPr>
      </p:pic>
      <p:sp>
        <p:nvSpPr>
          <p:cNvPr id="1181" name="Google Shape;1181;p100"/>
          <p:cNvSpPr txBox="1">
            <a:spLocks noGrp="1"/>
          </p:cNvSpPr>
          <p:nvPr>
            <p:ph type="body" idx="1"/>
          </p:nvPr>
        </p:nvSpPr>
        <p:spPr>
          <a:xfrm>
            <a:off x="294800" y="3096950"/>
            <a:ext cx="3306600" cy="2060100"/>
          </a:xfrm>
          <a:prstGeom prst="rect">
            <a:avLst/>
          </a:prstGeom>
        </p:spPr>
        <p:txBody>
          <a:bodyPr spcFirstLastPara="1" wrap="square" lIns="0" tIns="0" rIns="91425" bIns="0" anchor="t" anchorCtr="0">
            <a:normAutofit/>
          </a:bodyPr>
          <a:lstStyle>
            <a:lvl1pPr marL="457200" lvl="0" indent="-317500">
              <a:spcBef>
                <a:spcPts val="0"/>
              </a:spcBef>
              <a:spcAft>
                <a:spcPts val="0"/>
              </a:spcAft>
              <a:buClr>
                <a:schemeClr val="lt1"/>
              </a:buClr>
              <a:buSzPts val="1400"/>
              <a:buFont typeface="Inter Medium"/>
              <a:buChar char="●"/>
              <a:defRPr sz="1400">
                <a:solidFill>
                  <a:schemeClr val="lt1"/>
                </a:solidFill>
                <a:latin typeface="Inter Medium"/>
                <a:ea typeface="Inter Medium"/>
                <a:cs typeface="Inter Medium"/>
                <a:sym typeface="Inter Medium"/>
              </a:defRPr>
            </a:lvl1pPr>
            <a:lvl2pPr marL="914400" lvl="1"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2pPr>
            <a:lvl3pPr marL="1371600" lvl="2"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3pPr>
            <a:lvl4pPr marL="1828800" lvl="3"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4pPr>
            <a:lvl5pPr marL="2286000" lvl="4"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5pPr>
            <a:lvl6pPr marL="2743200" lvl="5"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6pPr>
            <a:lvl7pPr marL="3200400" lvl="6"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7pPr>
            <a:lvl8pPr marL="3657600" lvl="7"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8pPr>
            <a:lvl9pPr marL="4114800" lvl="8"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9pPr>
          </a:lstStyle>
          <a:p>
            <a:endParaRPr/>
          </a:p>
        </p:txBody>
      </p:sp>
      <p:sp>
        <p:nvSpPr>
          <p:cNvPr id="1182" name="Google Shape;1182;p100"/>
          <p:cNvSpPr txBox="1">
            <a:spLocks noGrp="1"/>
          </p:cNvSpPr>
          <p:nvPr>
            <p:ph type="body" idx="3"/>
          </p:nvPr>
        </p:nvSpPr>
        <p:spPr>
          <a:xfrm>
            <a:off x="5057300" y="3096950"/>
            <a:ext cx="3306600" cy="2060100"/>
          </a:xfrm>
          <a:prstGeom prst="rect">
            <a:avLst/>
          </a:prstGeom>
        </p:spPr>
        <p:txBody>
          <a:bodyPr spcFirstLastPara="1" wrap="square" lIns="0" tIns="0" rIns="91425" bIns="0" anchor="t" anchorCtr="0">
            <a:normAutofit/>
          </a:bodyPr>
          <a:lstStyle>
            <a:lvl1pPr marL="457200" lvl="0" indent="-317500">
              <a:spcBef>
                <a:spcPts val="0"/>
              </a:spcBef>
              <a:spcAft>
                <a:spcPts val="0"/>
              </a:spcAft>
              <a:buClr>
                <a:schemeClr val="lt1"/>
              </a:buClr>
              <a:buSzPts val="1400"/>
              <a:buFont typeface="Inter Medium"/>
              <a:buChar char="●"/>
              <a:defRPr sz="1400">
                <a:solidFill>
                  <a:schemeClr val="lt1"/>
                </a:solidFill>
                <a:latin typeface="Inter Medium"/>
                <a:ea typeface="Inter Medium"/>
                <a:cs typeface="Inter Medium"/>
                <a:sym typeface="Inter Medium"/>
              </a:defRPr>
            </a:lvl1pPr>
            <a:lvl2pPr marL="914400" lvl="1"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2pPr>
            <a:lvl3pPr marL="1371600" lvl="2"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3pPr>
            <a:lvl4pPr marL="1828800" lvl="3"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4pPr>
            <a:lvl5pPr marL="2286000" lvl="4"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5pPr>
            <a:lvl6pPr marL="2743200" lvl="5"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6pPr>
            <a:lvl7pPr marL="3200400" lvl="6"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7pPr>
            <a:lvl8pPr marL="3657600" lvl="7"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8pPr>
            <a:lvl9pPr marL="4114800" lvl="8" indent="-292100">
              <a:spcBef>
                <a:spcPts val="0"/>
              </a:spcBef>
              <a:spcAft>
                <a:spcPts val="0"/>
              </a:spcAft>
              <a:buClr>
                <a:schemeClr val="lt1"/>
              </a:buClr>
              <a:buSzPts val="1000"/>
              <a:buFont typeface="Inter Medium"/>
              <a:buChar char="■"/>
              <a:defRPr sz="1000">
                <a:solidFill>
                  <a:schemeClr val="lt1"/>
                </a:solidFill>
                <a:latin typeface="Inter Medium"/>
                <a:ea typeface="Inter Medium"/>
                <a:cs typeface="Inter Medium"/>
                <a:sym typeface="Inter Medium"/>
              </a:defRPr>
            </a:lvl9pPr>
          </a:lstStyle>
          <a:p>
            <a:endParaRPr/>
          </a:p>
        </p:txBody>
      </p:sp>
      <p:sp>
        <p:nvSpPr>
          <p:cNvPr id="1183" name="Google Shape;1183;p100"/>
          <p:cNvSpPr txBox="1">
            <a:spLocks noGrp="1"/>
          </p:cNvSpPr>
          <p:nvPr>
            <p:ph type="subTitle" idx="4"/>
          </p:nvPr>
        </p:nvSpPr>
        <p:spPr>
          <a:xfrm>
            <a:off x="294800" y="2565400"/>
            <a:ext cx="19554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1pPr>
            <a:lvl2pPr lvl="1"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2pPr>
            <a:lvl3pPr lvl="2"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3pPr>
            <a:lvl4pPr lvl="3"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4pPr>
            <a:lvl5pPr lvl="4"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5pPr>
            <a:lvl6pPr lvl="5"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6pPr>
            <a:lvl7pPr lvl="6"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7pPr>
            <a:lvl8pPr lvl="7"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8pPr>
            <a:lvl9pPr lvl="8" algn="ctr">
              <a:lnSpc>
                <a:spcPct val="100000"/>
              </a:lnSpc>
              <a:spcBef>
                <a:spcPts val="0"/>
              </a:spcBef>
              <a:spcAft>
                <a:spcPts val="0"/>
              </a:spcAft>
              <a:buClr>
                <a:schemeClr val="lt1"/>
              </a:buClr>
              <a:buSzPts val="1500"/>
              <a:buFont typeface="Inter SemiBold"/>
              <a:buNone/>
              <a:defRPr sz="1500">
                <a:solidFill>
                  <a:schemeClr val="lt1"/>
                </a:solidFill>
                <a:latin typeface="Inter SemiBold"/>
                <a:ea typeface="Inter SemiBold"/>
                <a:cs typeface="Inter SemiBold"/>
                <a:sym typeface="Inter SemiBold"/>
              </a:defRPr>
            </a:lvl9pPr>
          </a:lstStyle>
          <a:p>
            <a:endParaRPr/>
          </a:p>
        </p:txBody>
      </p:sp>
      <p:sp>
        <p:nvSpPr>
          <p:cNvPr id="1184" name="Google Shape;1184;p100"/>
          <p:cNvSpPr txBox="1">
            <a:spLocks noGrp="1"/>
          </p:cNvSpPr>
          <p:nvPr>
            <p:ph type="subTitle" idx="5"/>
          </p:nvPr>
        </p:nvSpPr>
        <p:spPr>
          <a:xfrm>
            <a:off x="5057300" y="2565400"/>
            <a:ext cx="19554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B2DD79"/>
              </a:buClr>
              <a:buSzPts val="1500"/>
              <a:buFont typeface="Inter SemiBold"/>
              <a:buNone/>
              <a:defRPr sz="1500">
                <a:solidFill>
                  <a:srgbClr val="B2DD79"/>
                </a:solidFill>
                <a:latin typeface="Inter SemiBold"/>
                <a:ea typeface="Inter SemiBold"/>
                <a:cs typeface="Inter SemiBold"/>
                <a:sym typeface="Inter SemiBold"/>
              </a:defRPr>
            </a:lvl1pPr>
            <a:lvl2pPr lvl="1" algn="ctr">
              <a:lnSpc>
                <a:spcPct val="100000"/>
              </a:lnSpc>
              <a:spcBef>
                <a:spcPts val="0"/>
              </a:spcBef>
              <a:spcAft>
                <a:spcPts val="0"/>
              </a:spcAft>
              <a:buClr>
                <a:srgbClr val="B2DD79"/>
              </a:buClr>
              <a:buSzPts val="1500"/>
              <a:buFont typeface="Inter SemiBold"/>
              <a:buNone/>
              <a:defRPr sz="1500">
                <a:solidFill>
                  <a:srgbClr val="B2DD79"/>
                </a:solidFill>
                <a:latin typeface="Inter SemiBold"/>
                <a:ea typeface="Inter SemiBold"/>
                <a:cs typeface="Inter SemiBold"/>
                <a:sym typeface="Inter SemiBold"/>
              </a:defRPr>
            </a:lvl2pPr>
            <a:lvl3pPr lvl="2" algn="ctr">
              <a:lnSpc>
                <a:spcPct val="100000"/>
              </a:lnSpc>
              <a:spcBef>
                <a:spcPts val="0"/>
              </a:spcBef>
              <a:spcAft>
                <a:spcPts val="0"/>
              </a:spcAft>
              <a:buClr>
                <a:srgbClr val="B2DD79"/>
              </a:buClr>
              <a:buSzPts val="1500"/>
              <a:buFont typeface="Inter SemiBold"/>
              <a:buNone/>
              <a:defRPr sz="1500">
                <a:solidFill>
                  <a:srgbClr val="B2DD79"/>
                </a:solidFill>
                <a:latin typeface="Inter SemiBold"/>
                <a:ea typeface="Inter SemiBold"/>
                <a:cs typeface="Inter SemiBold"/>
                <a:sym typeface="Inter SemiBold"/>
              </a:defRPr>
            </a:lvl3pPr>
            <a:lvl4pPr lvl="3" algn="ctr">
              <a:lnSpc>
                <a:spcPct val="100000"/>
              </a:lnSpc>
              <a:spcBef>
                <a:spcPts val="0"/>
              </a:spcBef>
              <a:spcAft>
                <a:spcPts val="0"/>
              </a:spcAft>
              <a:buClr>
                <a:srgbClr val="B2DD79"/>
              </a:buClr>
              <a:buSzPts val="1500"/>
              <a:buFont typeface="Inter SemiBold"/>
              <a:buNone/>
              <a:defRPr sz="1500">
                <a:solidFill>
                  <a:srgbClr val="B2DD79"/>
                </a:solidFill>
                <a:latin typeface="Inter SemiBold"/>
                <a:ea typeface="Inter SemiBold"/>
                <a:cs typeface="Inter SemiBold"/>
                <a:sym typeface="Inter SemiBold"/>
              </a:defRPr>
            </a:lvl4pPr>
            <a:lvl5pPr lvl="4" algn="ctr">
              <a:lnSpc>
                <a:spcPct val="100000"/>
              </a:lnSpc>
              <a:spcBef>
                <a:spcPts val="0"/>
              </a:spcBef>
              <a:spcAft>
                <a:spcPts val="0"/>
              </a:spcAft>
              <a:buClr>
                <a:srgbClr val="B2DD79"/>
              </a:buClr>
              <a:buSzPts val="1500"/>
              <a:buFont typeface="Inter SemiBold"/>
              <a:buNone/>
              <a:defRPr sz="1500">
                <a:solidFill>
                  <a:srgbClr val="B2DD79"/>
                </a:solidFill>
                <a:latin typeface="Inter SemiBold"/>
                <a:ea typeface="Inter SemiBold"/>
                <a:cs typeface="Inter SemiBold"/>
                <a:sym typeface="Inter SemiBold"/>
              </a:defRPr>
            </a:lvl5pPr>
            <a:lvl6pPr lvl="5" algn="ctr">
              <a:lnSpc>
                <a:spcPct val="100000"/>
              </a:lnSpc>
              <a:spcBef>
                <a:spcPts val="0"/>
              </a:spcBef>
              <a:spcAft>
                <a:spcPts val="0"/>
              </a:spcAft>
              <a:buClr>
                <a:srgbClr val="B2DD79"/>
              </a:buClr>
              <a:buSzPts val="1500"/>
              <a:buFont typeface="Inter SemiBold"/>
              <a:buNone/>
              <a:defRPr sz="1500">
                <a:solidFill>
                  <a:srgbClr val="B2DD79"/>
                </a:solidFill>
                <a:latin typeface="Inter SemiBold"/>
                <a:ea typeface="Inter SemiBold"/>
                <a:cs typeface="Inter SemiBold"/>
                <a:sym typeface="Inter SemiBold"/>
              </a:defRPr>
            </a:lvl6pPr>
            <a:lvl7pPr lvl="6" algn="ctr">
              <a:lnSpc>
                <a:spcPct val="100000"/>
              </a:lnSpc>
              <a:spcBef>
                <a:spcPts val="0"/>
              </a:spcBef>
              <a:spcAft>
                <a:spcPts val="0"/>
              </a:spcAft>
              <a:buClr>
                <a:srgbClr val="B2DD79"/>
              </a:buClr>
              <a:buSzPts val="1500"/>
              <a:buFont typeface="Inter SemiBold"/>
              <a:buNone/>
              <a:defRPr sz="1500">
                <a:solidFill>
                  <a:srgbClr val="B2DD79"/>
                </a:solidFill>
                <a:latin typeface="Inter SemiBold"/>
                <a:ea typeface="Inter SemiBold"/>
                <a:cs typeface="Inter SemiBold"/>
                <a:sym typeface="Inter SemiBold"/>
              </a:defRPr>
            </a:lvl7pPr>
            <a:lvl8pPr lvl="7" algn="ctr">
              <a:lnSpc>
                <a:spcPct val="100000"/>
              </a:lnSpc>
              <a:spcBef>
                <a:spcPts val="0"/>
              </a:spcBef>
              <a:spcAft>
                <a:spcPts val="0"/>
              </a:spcAft>
              <a:buClr>
                <a:srgbClr val="B2DD79"/>
              </a:buClr>
              <a:buSzPts val="1500"/>
              <a:buFont typeface="Inter SemiBold"/>
              <a:buNone/>
              <a:defRPr sz="1500">
                <a:solidFill>
                  <a:srgbClr val="B2DD79"/>
                </a:solidFill>
                <a:latin typeface="Inter SemiBold"/>
                <a:ea typeface="Inter SemiBold"/>
                <a:cs typeface="Inter SemiBold"/>
                <a:sym typeface="Inter SemiBold"/>
              </a:defRPr>
            </a:lvl8pPr>
            <a:lvl9pPr lvl="8" algn="ctr">
              <a:lnSpc>
                <a:spcPct val="100000"/>
              </a:lnSpc>
              <a:spcBef>
                <a:spcPts val="0"/>
              </a:spcBef>
              <a:spcAft>
                <a:spcPts val="0"/>
              </a:spcAft>
              <a:buClr>
                <a:srgbClr val="B2DD79"/>
              </a:buClr>
              <a:buSzPts val="1500"/>
              <a:buFont typeface="Inter SemiBold"/>
              <a:buNone/>
              <a:defRPr sz="1500">
                <a:solidFill>
                  <a:srgbClr val="B2DD79"/>
                </a:solidFill>
                <a:latin typeface="Inter SemiBold"/>
                <a:ea typeface="Inter SemiBold"/>
                <a:cs typeface="Inter SemiBold"/>
                <a:sym typeface="Inter SemiBold"/>
              </a:defRPr>
            </a:lvl9pPr>
          </a:lstStyle>
          <a:p>
            <a:endParaRPr/>
          </a:p>
        </p:txBody>
      </p:sp>
      <p:sp>
        <p:nvSpPr>
          <p:cNvPr id="1185" name="Google Shape;1185;p100"/>
          <p:cNvSpPr>
            <a:spLocks noGrp="1"/>
          </p:cNvSpPr>
          <p:nvPr>
            <p:ph type="pic" idx="6"/>
          </p:nvPr>
        </p:nvSpPr>
        <p:spPr>
          <a:xfrm>
            <a:off x="5057300" y="2062750"/>
            <a:ext cx="441300" cy="441300"/>
          </a:xfrm>
          <a:prstGeom prst="rect">
            <a:avLst/>
          </a:prstGeom>
          <a:noFill/>
          <a:ln>
            <a:noFill/>
          </a:ln>
        </p:spPr>
      </p:sp>
      <p:cxnSp>
        <p:nvCxnSpPr>
          <p:cNvPr id="1186" name="Google Shape;1186;p100"/>
          <p:cNvCxnSpPr/>
          <p:nvPr/>
        </p:nvCxnSpPr>
        <p:spPr>
          <a:xfrm>
            <a:off x="4572000" y="841749"/>
            <a:ext cx="0" cy="4020300"/>
          </a:xfrm>
          <a:prstGeom prst="straightConnector1">
            <a:avLst/>
          </a:prstGeom>
          <a:noFill/>
          <a:ln w="9525" cap="flat" cmpd="sng">
            <a:solidFill>
              <a:schemeClr val="lt1"/>
            </a:solidFill>
            <a:prstDash val="solid"/>
            <a:round/>
            <a:headEnd type="none" w="med" len="med"/>
            <a:tailEnd type="none" w="med" len="med"/>
          </a:ln>
        </p:spPr>
      </p:cxnSp>
      <p:sp>
        <p:nvSpPr>
          <p:cNvPr id="1187" name="Google Shape;1187;p100"/>
          <p:cNvSpPr txBox="1">
            <a:spLocks noGrp="1"/>
          </p:cNvSpPr>
          <p:nvPr>
            <p:ph type="title"/>
          </p:nvPr>
        </p:nvSpPr>
        <p:spPr>
          <a:xfrm>
            <a:off x="294800" y="257725"/>
            <a:ext cx="3306600" cy="786000"/>
          </a:xfrm>
          <a:prstGeom prst="rect">
            <a:avLst/>
          </a:prstGeom>
        </p:spPr>
        <p:txBody>
          <a:bodyPr spcFirstLastPara="1" wrap="square" lIns="0" tIns="0" rIns="91425" bIns="91425" anchor="t" anchorCtr="0">
            <a:normAutofit/>
          </a:bodyPr>
          <a:lstStyle>
            <a:lvl1pPr lvl="0">
              <a:spcBef>
                <a:spcPts val="0"/>
              </a:spcBef>
              <a:spcAft>
                <a:spcPts val="0"/>
              </a:spcAft>
              <a:buClr>
                <a:schemeClr val="lt1"/>
              </a:buClr>
              <a:buSzPts val="3600"/>
              <a:buFont typeface="Inter SemiBold"/>
              <a:buNone/>
              <a:defRPr sz="3600">
                <a:solidFill>
                  <a:schemeClr val="lt1"/>
                </a:solidFill>
                <a:latin typeface="Inter SemiBold"/>
                <a:ea typeface="Inter SemiBold"/>
                <a:cs typeface="Inter SemiBold"/>
                <a:sym typeface="Inter SemiBold"/>
              </a:defRPr>
            </a:lvl1pPr>
            <a:lvl2pPr lvl="1" algn="ctr">
              <a:spcBef>
                <a:spcPts val="0"/>
              </a:spcBef>
              <a:spcAft>
                <a:spcPts val="0"/>
              </a:spcAft>
              <a:buClr>
                <a:schemeClr val="lt1"/>
              </a:buClr>
              <a:buSzPts val="3600"/>
              <a:buFont typeface="Inter SemiBold"/>
              <a:buNone/>
              <a:defRPr sz="3600">
                <a:solidFill>
                  <a:schemeClr val="lt1"/>
                </a:solidFill>
                <a:latin typeface="Inter SemiBold"/>
                <a:ea typeface="Inter SemiBold"/>
                <a:cs typeface="Inter SemiBold"/>
                <a:sym typeface="Inter SemiBold"/>
              </a:defRPr>
            </a:lvl2pPr>
            <a:lvl3pPr lvl="2" algn="ctr">
              <a:spcBef>
                <a:spcPts val="0"/>
              </a:spcBef>
              <a:spcAft>
                <a:spcPts val="0"/>
              </a:spcAft>
              <a:buClr>
                <a:schemeClr val="lt1"/>
              </a:buClr>
              <a:buSzPts val="3600"/>
              <a:buFont typeface="Inter SemiBold"/>
              <a:buNone/>
              <a:defRPr sz="3600">
                <a:solidFill>
                  <a:schemeClr val="lt1"/>
                </a:solidFill>
                <a:latin typeface="Inter SemiBold"/>
                <a:ea typeface="Inter SemiBold"/>
                <a:cs typeface="Inter SemiBold"/>
                <a:sym typeface="Inter SemiBold"/>
              </a:defRPr>
            </a:lvl3pPr>
            <a:lvl4pPr lvl="3" algn="ctr">
              <a:spcBef>
                <a:spcPts val="0"/>
              </a:spcBef>
              <a:spcAft>
                <a:spcPts val="0"/>
              </a:spcAft>
              <a:buClr>
                <a:schemeClr val="lt1"/>
              </a:buClr>
              <a:buSzPts val="3600"/>
              <a:buFont typeface="Inter SemiBold"/>
              <a:buNone/>
              <a:defRPr sz="3600">
                <a:solidFill>
                  <a:schemeClr val="lt1"/>
                </a:solidFill>
                <a:latin typeface="Inter SemiBold"/>
                <a:ea typeface="Inter SemiBold"/>
                <a:cs typeface="Inter SemiBold"/>
                <a:sym typeface="Inter SemiBold"/>
              </a:defRPr>
            </a:lvl4pPr>
            <a:lvl5pPr lvl="4" algn="ctr">
              <a:spcBef>
                <a:spcPts val="0"/>
              </a:spcBef>
              <a:spcAft>
                <a:spcPts val="0"/>
              </a:spcAft>
              <a:buClr>
                <a:schemeClr val="lt1"/>
              </a:buClr>
              <a:buSzPts val="3600"/>
              <a:buFont typeface="Inter SemiBold"/>
              <a:buNone/>
              <a:defRPr sz="3600">
                <a:solidFill>
                  <a:schemeClr val="lt1"/>
                </a:solidFill>
                <a:latin typeface="Inter SemiBold"/>
                <a:ea typeface="Inter SemiBold"/>
                <a:cs typeface="Inter SemiBold"/>
                <a:sym typeface="Inter SemiBold"/>
              </a:defRPr>
            </a:lvl5pPr>
            <a:lvl6pPr lvl="5" algn="ctr">
              <a:spcBef>
                <a:spcPts val="0"/>
              </a:spcBef>
              <a:spcAft>
                <a:spcPts val="0"/>
              </a:spcAft>
              <a:buClr>
                <a:schemeClr val="lt1"/>
              </a:buClr>
              <a:buSzPts val="3600"/>
              <a:buFont typeface="Inter SemiBold"/>
              <a:buNone/>
              <a:defRPr sz="3600">
                <a:solidFill>
                  <a:schemeClr val="lt1"/>
                </a:solidFill>
                <a:latin typeface="Inter SemiBold"/>
                <a:ea typeface="Inter SemiBold"/>
                <a:cs typeface="Inter SemiBold"/>
                <a:sym typeface="Inter SemiBold"/>
              </a:defRPr>
            </a:lvl6pPr>
            <a:lvl7pPr lvl="6" algn="ctr">
              <a:spcBef>
                <a:spcPts val="0"/>
              </a:spcBef>
              <a:spcAft>
                <a:spcPts val="0"/>
              </a:spcAft>
              <a:buClr>
                <a:schemeClr val="lt1"/>
              </a:buClr>
              <a:buSzPts val="3600"/>
              <a:buFont typeface="Inter SemiBold"/>
              <a:buNone/>
              <a:defRPr sz="3600">
                <a:solidFill>
                  <a:schemeClr val="lt1"/>
                </a:solidFill>
                <a:latin typeface="Inter SemiBold"/>
                <a:ea typeface="Inter SemiBold"/>
                <a:cs typeface="Inter SemiBold"/>
                <a:sym typeface="Inter SemiBold"/>
              </a:defRPr>
            </a:lvl7pPr>
            <a:lvl8pPr lvl="7" algn="ctr">
              <a:spcBef>
                <a:spcPts val="0"/>
              </a:spcBef>
              <a:spcAft>
                <a:spcPts val="0"/>
              </a:spcAft>
              <a:buClr>
                <a:schemeClr val="lt1"/>
              </a:buClr>
              <a:buSzPts val="3600"/>
              <a:buFont typeface="Inter SemiBold"/>
              <a:buNone/>
              <a:defRPr sz="3600">
                <a:solidFill>
                  <a:schemeClr val="lt1"/>
                </a:solidFill>
                <a:latin typeface="Inter SemiBold"/>
                <a:ea typeface="Inter SemiBold"/>
                <a:cs typeface="Inter SemiBold"/>
                <a:sym typeface="Inter SemiBold"/>
              </a:defRPr>
            </a:lvl8pPr>
            <a:lvl9pPr lvl="8" algn="ctr">
              <a:spcBef>
                <a:spcPts val="0"/>
              </a:spcBef>
              <a:spcAft>
                <a:spcPts val="0"/>
              </a:spcAft>
              <a:buClr>
                <a:schemeClr val="lt1"/>
              </a:buClr>
              <a:buSzPts val="3600"/>
              <a:buFont typeface="Inter SemiBold"/>
              <a:buNone/>
              <a:defRPr sz="3600">
                <a:solidFill>
                  <a:schemeClr val="lt1"/>
                </a:solidFill>
                <a:latin typeface="Inter SemiBold"/>
                <a:ea typeface="Inter SemiBold"/>
                <a:cs typeface="Inter SemiBold"/>
                <a:sym typeface="Inter SemiBold"/>
              </a:defRPr>
            </a:lvl9pPr>
          </a:lstStyle>
          <a:p>
            <a:endParaRPr/>
          </a:p>
        </p:txBody>
      </p:sp>
      <p:sp>
        <p:nvSpPr>
          <p:cNvPr id="1188" name="Google Shape;1188;p100"/>
          <p:cNvSpPr txBox="1">
            <a:spLocks noGrp="1"/>
          </p:cNvSpPr>
          <p:nvPr>
            <p:ph type="title" idx="7"/>
          </p:nvPr>
        </p:nvSpPr>
        <p:spPr>
          <a:xfrm>
            <a:off x="5057300" y="257725"/>
            <a:ext cx="3306600" cy="786000"/>
          </a:xfrm>
          <a:prstGeom prst="rect">
            <a:avLst/>
          </a:prstGeom>
        </p:spPr>
        <p:txBody>
          <a:bodyPr spcFirstLastPara="1" wrap="square" lIns="0" tIns="0" rIns="91425" bIns="91425" anchor="t" anchorCtr="0">
            <a:normAutofit/>
          </a:bodyPr>
          <a:lstStyle>
            <a:lvl1pPr lvl="0">
              <a:spcBef>
                <a:spcPts val="0"/>
              </a:spcBef>
              <a:spcAft>
                <a:spcPts val="0"/>
              </a:spcAft>
              <a:buClr>
                <a:srgbClr val="B2DD79"/>
              </a:buClr>
              <a:buSzPts val="3600"/>
              <a:buFont typeface="Inter SemiBold"/>
              <a:buNone/>
              <a:defRPr sz="3600">
                <a:solidFill>
                  <a:srgbClr val="B2DD79"/>
                </a:solidFill>
                <a:latin typeface="Inter SemiBold"/>
                <a:ea typeface="Inter SemiBold"/>
                <a:cs typeface="Inter SemiBold"/>
                <a:sym typeface="Inter SemiBold"/>
              </a:defRPr>
            </a:lvl1pPr>
            <a:lvl2pPr lvl="1" algn="ctr">
              <a:spcBef>
                <a:spcPts val="0"/>
              </a:spcBef>
              <a:spcAft>
                <a:spcPts val="0"/>
              </a:spcAft>
              <a:buClr>
                <a:srgbClr val="B2DD79"/>
              </a:buClr>
              <a:buSzPts val="3600"/>
              <a:buFont typeface="Inter SemiBold"/>
              <a:buNone/>
              <a:defRPr sz="3600">
                <a:solidFill>
                  <a:srgbClr val="B2DD79"/>
                </a:solidFill>
                <a:latin typeface="Inter SemiBold"/>
                <a:ea typeface="Inter SemiBold"/>
                <a:cs typeface="Inter SemiBold"/>
                <a:sym typeface="Inter SemiBold"/>
              </a:defRPr>
            </a:lvl2pPr>
            <a:lvl3pPr lvl="2" algn="ctr">
              <a:spcBef>
                <a:spcPts val="0"/>
              </a:spcBef>
              <a:spcAft>
                <a:spcPts val="0"/>
              </a:spcAft>
              <a:buClr>
                <a:srgbClr val="B2DD79"/>
              </a:buClr>
              <a:buSzPts val="3600"/>
              <a:buFont typeface="Inter SemiBold"/>
              <a:buNone/>
              <a:defRPr sz="3600">
                <a:solidFill>
                  <a:srgbClr val="B2DD79"/>
                </a:solidFill>
                <a:latin typeface="Inter SemiBold"/>
                <a:ea typeface="Inter SemiBold"/>
                <a:cs typeface="Inter SemiBold"/>
                <a:sym typeface="Inter SemiBold"/>
              </a:defRPr>
            </a:lvl3pPr>
            <a:lvl4pPr lvl="3" algn="ctr">
              <a:spcBef>
                <a:spcPts val="0"/>
              </a:spcBef>
              <a:spcAft>
                <a:spcPts val="0"/>
              </a:spcAft>
              <a:buClr>
                <a:srgbClr val="B2DD79"/>
              </a:buClr>
              <a:buSzPts val="3600"/>
              <a:buFont typeface="Inter SemiBold"/>
              <a:buNone/>
              <a:defRPr sz="3600">
                <a:solidFill>
                  <a:srgbClr val="B2DD79"/>
                </a:solidFill>
                <a:latin typeface="Inter SemiBold"/>
                <a:ea typeface="Inter SemiBold"/>
                <a:cs typeface="Inter SemiBold"/>
                <a:sym typeface="Inter SemiBold"/>
              </a:defRPr>
            </a:lvl4pPr>
            <a:lvl5pPr lvl="4" algn="ctr">
              <a:spcBef>
                <a:spcPts val="0"/>
              </a:spcBef>
              <a:spcAft>
                <a:spcPts val="0"/>
              </a:spcAft>
              <a:buClr>
                <a:srgbClr val="B2DD79"/>
              </a:buClr>
              <a:buSzPts val="3600"/>
              <a:buFont typeface="Inter SemiBold"/>
              <a:buNone/>
              <a:defRPr sz="3600">
                <a:solidFill>
                  <a:srgbClr val="B2DD79"/>
                </a:solidFill>
                <a:latin typeface="Inter SemiBold"/>
                <a:ea typeface="Inter SemiBold"/>
                <a:cs typeface="Inter SemiBold"/>
                <a:sym typeface="Inter SemiBold"/>
              </a:defRPr>
            </a:lvl5pPr>
            <a:lvl6pPr lvl="5" algn="ctr">
              <a:spcBef>
                <a:spcPts val="0"/>
              </a:spcBef>
              <a:spcAft>
                <a:spcPts val="0"/>
              </a:spcAft>
              <a:buClr>
                <a:srgbClr val="B2DD79"/>
              </a:buClr>
              <a:buSzPts val="3600"/>
              <a:buFont typeface="Inter SemiBold"/>
              <a:buNone/>
              <a:defRPr sz="3600">
                <a:solidFill>
                  <a:srgbClr val="B2DD79"/>
                </a:solidFill>
                <a:latin typeface="Inter SemiBold"/>
                <a:ea typeface="Inter SemiBold"/>
                <a:cs typeface="Inter SemiBold"/>
                <a:sym typeface="Inter SemiBold"/>
              </a:defRPr>
            </a:lvl6pPr>
            <a:lvl7pPr lvl="6" algn="ctr">
              <a:spcBef>
                <a:spcPts val="0"/>
              </a:spcBef>
              <a:spcAft>
                <a:spcPts val="0"/>
              </a:spcAft>
              <a:buClr>
                <a:srgbClr val="B2DD79"/>
              </a:buClr>
              <a:buSzPts val="3600"/>
              <a:buFont typeface="Inter SemiBold"/>
              <a:buNone/>
              <a:defRPr sz="3600">
                <a:solidFill>
                  <a:srgbClr val="B2DD79"/>
                </a:solidFill>
                <a:latin typeface="Inter SemiBold"/>
                <a:ea typeface="Inter SemiBold"/>
                <a:cs typeface="Inter SemiBold"/>
                <a:sym typeface="Inter SemiBold"/>
              </a:defRPr>
            </a:lvl7pPr>
            <a:lvl8pPr lvl="7" algn="ctr">
              <a:spcBef>
                <a:spcPts val="0"/>
              </a:spcBef>
              <a:spcAft>
                <a:spcPts val="0"/>
              </a:spcAft>
              <a:buClr>
                <a:srgbClr val="B2DD79"/>
              </a:buClr>
              <a:buSzPts val="3600"/>
              <a:buFont typeface="Inter SemiBold"/>
              <a:buNone/>
              <a:defRPr sz="3600">
                <a:solidFill>
                  <a:srgbClr val="B2DD79"/>
                </a:solidFill>
                <a:latin typeface="Inter SemiBold"/>
                <a:ea typeface="Inter SemiBold"/>
                <a:cs typeface="Inter SemiBold"/>
                <a:sym typeface="Inter SemiBold"/>
              </a:defRPr>
            </a:lvl8pPr>
            <a:lvl9pPr lvl="8" algn="ctr">
              <a:spcBef>
                <a:spcPts val="0"/>
              </a:spcBef>
              <a:spcAft>
                <a:spcPts val="0"/>
              </a:spcAft>
              <a:buClr>
                <a:srgbClr val="B2DD79"/>
              </a:buClr>
              <a:buSzPts val="3600"/>
              <a:buFont typeface="Inter SemiBold"/>
              <a:buNone/>
              <a:defRPr sz="3600">
                <a:solidFill>
                  <a:srgbClr val="B2DD79"/>
                </a:solidFill>
                <a:latin typeface="Inter SemiBold"/>
                <a:ea typeface="Inter SemiBold"/>
                <a:cs typeface="Inter SemiBold"/>
                <a:sym typeface="Inter SemiBold"/>
              </a:defRPr>
            </a:lvl9pPr>
          </a:lstStyle>
          <a:p>
            <a:endParaRPr/>
          </a:p>
        </p:txBody>
      </p:sp>
      <p:pic>
        <p:nvPicPr>
          <p:cNvPr id="1189" name="Google Shape;1189;p100" title="style=primary, Color=Coal.png"/>
          <p:cNvPicPr preferRelativeResize="0"/>
          <p:nvPr/>
        </p:nvPicPr>
        <p:blipFill rotWithShape="1">
          <a:blip r:embed="rId3">
            <a:alphaModFix amt="11000"/>
          </a:blip>
          <a:srcRect/>
          <a:stretch/>
        </p:blipFill>
        <p:spPr>
          <a:xfrm>
            <a:off x="293525" y="4650268"/>
            <a:ext cx="484125" cy="181007"/>
          </a:xfrm>
          <a:prstGeom prst="rect">
            <a:avLst/>
          </a:prstGeom>
          <a:noFill/>
          <a:ln>
            <a:noFill/>
          </a:ln>
        </p:spPr>
      </p:pic>
      <p:cxnSp>
        <p:nvCxnSpPr>
          <p:cNvPr id="1190" name="Google Shape;1190;p100"/>
          <p:cNvCxnSpPr/>
          <p:nvPr/>
        </p:nvCxnSpPr>
        <p:spPr>
          <a:xfrm>
            <a:off x="277050" y="828677"/>
            <a:ext cx="85899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Problem + Solution">
  <p:cSld name="TITLE_AND_BODY_2_1_1_1_1_1_1_1_1_1_1_1_1_1_1_1_1_1_1_1_1_1_1_1_1_1_1_1_1_1_1_1_1_1_2_1_1_1_1_1_1_1_1_1_1_1_1_1_1_1_1_1_1_1">
    <p:bg>
      <p:bgPr>
        <a:solidFill>
          <a:schemeClr val="lt1"/>
        </a:solidFill>
        <a:effectLst/>
      </p:bgPr>
    </p:bg>
    <p:spTree>
      <p:nvGrpSpPr>
        <p:cNvPr id="1" name="Shape 1191"/>
        <p:cNvGrpSpPr/>
        <p:nvPr/>
      </p:nvGrpSpPr>
      <p:grpSpPr>
        <a:xfrm>
          <a:off x="0" y="0"/>
          <a:ext cx="0" cy="0"/>
          <a:chOff x="0" y="0"/>
          <a:chExt cx="0" cy="0"/>
        </a:xfrm>
      </p:grpSpPr>
      <p:sp>
        <p:nvSpPr>
          <p:cNvPr id="1192" name="Google Shape;1192;p101"/>
          <p:cNvSpPr txBox="1">
            <a:spLocks noGrp="1"/>
          </p:cNvSpPr>
          <p:nvPr>
            <p:ph type="title"/>
          </p:nvPr>
        </p:nvSpPr>
        <p:spPr>
          <a:xfrm>
            <a:off x="294800" y="2251350"/>
            <a:ext cx="3141900" cy="2591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Medium"/>
              <a:buNone/>
              <a:defRPr sz="2400">
                <a:solidFill>
                  <a:srgbClr val="1E4D2B"/>
                </a:solidFill>
                <a:latin typeface="Inter Medium"/>
                <a:ea typeface="Inter Medium"/>
                <a:cs typeface="Inter Medium"/>
                <a:sym typeface="Inter Medium"/>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endParaRPr/>
          </a:p>
        </p:txBody>
      </p:sp>
      <p:cxnSp>
        <p:nvCxnSpPr>
          <p:cNvPr id="1193" name="Google Shape;1193;p101"/>
          <p:cNvCxnSpPr/>
          <p:nvPr/>
        </p:nvCxnSpPr>
        <p:spPr>
          <a:xfrm>
            <a:off x="4019900" y="517762"/>
            <a:ext cx="0" cy="4324800"/>
          </a:xfrm>
          <a:prstGeom prst="straightConnector1">
            <a:avLst/>
          </a:prstGeom>
          <a:noFill/>
          <a:ln w="9525" cap="flat" cmpd="sng">
            <a:solidFill>
              <a:srgbClr val="1E4D2B"/>
            </a:solidFill>
            <a:prstDash val="solid"/>
            <a:round/>
            <a:headEnd type="none" w="med" len="med"/>
            <a:tailEnd type="none" w="med" len="med"/>
          </a:ln>
        </p:spPr>
      </p:cxnSp>
      <p:sp>
        <p:nvSpPr>
          <p:cNvPr id="1194" name="Google Shape;1194;p101"/>
          <p:cNvSpPr txBox="1">
            <a:spLocks noGrp="1"/>
          </p:cNvSpPr>
          <p:nvPr>
            <p:ph type="subTitle" idx="1"/>
          </p:nvPr>
        </p:nvSpPr>
        <p:spPr>
          <a:xfrm>
            <a:off x="294800" y="1955800"/>
            <a:ext cx="3141900" cy="3108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E95917"/>
              </a:buClr>
              <a:buSzPts val="1800"/>
              <a:buFont typeface="Inter SemiBold"/>
              <a:buNone/>
              <a:defRPr>
                <a:solidFill>
                  <a:srgbClr val="E95917"/>
                </a:solidFill>
                <a:latin typeface="Inter SemiBold"/>
                <a:ea typeface="Inter SemiBold"/>
                <a:cs typeface="Inter SemiBold"/>
                <a:sym typeface="Inter SemiBold"/>
              </a:defRPr>
            </a:lvl1pPr>
            <a:lvl2pPr lvl="1" algn="ctr">
              <a:lnSpc>
                <a:spcPct val="100000"/>
              </a:lnSpc>
              <a:spcBef>
                <a:spcPts val="0"/>
              </a:spcBef>
              <a:spcAft>
                <a:spcPts val="0"/>
              </a:spcAft>
              <a:buClr>
                <a:srgbClr val="E95917"/>
              </a:buClr>
              <a:buSzPts val="1500"/>
              <a:buFont typeface="Inter SemiBold"/>
              <a:buNone/>
              <a:defRPr sz="1500">
                <a:solidFill>
                  <a:srgbClr val="E95917"/>
                </a:solidFill>
                <a:latin typeface="Inter SemiBold"/>
                <a:ea typeface="Inter SemiBold"/>
                <a:cs typeface="Inter SemiBold"/>
                <a:sym typeface="Inter SemiBold"/>
              </a:defRPr>
            </a:lvl2pPr>
            <a:lvl3pPr lvl="2" algn="ctr">
              <a:lnSpc>
                <a:spcPct val="100000"/>
              </a:lnSpc>
              <a:spcBef>
                <a:spcPts val="0"/>
              </a:spcBef>
              <a:spcAft>
                <a:spcPts val="0"/>
              </a:spcAft>
              <a:buClr>
                <a:srgbClr val="E95917"/>
              </a:buClr>
              <a:buSzPts val="1500"/>
              <a:buFont typeface="Inter SemiBold"/>
              <a:buNone/>
              <a:defRPr sz="1500">
                <a:solidFill>
                  <a:srgbClr val="E95917"/>
                </a:solidFill>
                <a:latin typeface="Inter SemiBold"/>
                <a:ea typeface="Inter SemiBold"/>
                <a:cs typeface="Inter SemiBold"/>
                <a:sym typeface="Inter SemiBold"/>
              </a:defRPr>
            </a:lvl3pPr>
            <a:lvl4pPr lvl="3" algn="ctr">
              <a:lnSpc>
                <a:spcPct val="100000"/>
              </a:lnSpc>
              <a:spcBef>
                <a:spcPts val="0"/>
              </a:spcBef>
              <a:spcAft>
                <a:spcPts val="0"/>
              </a:spcAft>
              <a:buClr>
                <a:srgbClr val="E95917"/>
              </a:buClr>
              <a:buSzPts val="1500"/>
              <a:buFont typeface="Inter SemiBold"/>
              <a:buNone/>
              <a:defRPr sz="1500">
                <a:solidFill>
                  <a:srgbClr val="E95917"/>
                </a:solidFill>
                <a:latin typeface="Inter SemiBold"/>
                <a:ea typeface="Inter SemiBold"/>
                <a:cs typeface="Inter SemiBold"/>
                <a:sym typeface="Inter SemiBold"/>
              </a:defRPr>
            </a:lvl4pPr>
            <a:lvl5pPr lvl="4" algn="ctr">
              <a:lnSpc>
                <a:spcPct val="100000"/>
              </a:lnSpc>
              <a:spcBef>
                <a:spcPts val="0"/>
              </a:spcBef>
              <a:spcAft>
                <a:spcPts val="0"/>
              </a:spcAft>
              <a:buClr>
                <a:srgbClr val="E95917"/>
              </a:buClr>
              <a:buSzPts val="1500"/>
              <a:buFont typeface="Inter SemiBold"/>
              <a:buNone/>
              <a:defRPr sz="1500">
                <a:solidFill>
                  <a:srgbClr val="E95917"/>
                </a:solidFill>
                <a:latin typeface="Inter SemiBold"/>
                <a:ea typeface="Inter SemiBold"/>
                <a:cs typeface="Inter SemiBold"/>
                <a:sym typeface="Inter SemiBold"/>
              </a:defRPr>
            </a:lvl5pPr>
            <a:lvl6pPr lvl="5" algn="ctr">
              <a:lnSpc>
                <a:spcPct val="100000"/>
              </a:lnSpc>
              <a:spcBef>
                <a:spcPts val="0"/>
              </a:spcBef>
              <a:spcAft>
                <a:spcPts val="0"/>
              </a:spcAft>
              <a:buClr>
                <a:srgbClr val="E95917"/>
              </a:buClr>
              <a:buSzPts val="1500"/>
              <a:buFont typeface="Inter SemiBold"/>
              <a:buNone/>
              <a:defRPr sz="1500">
                <a:solidFill>
                  <a:srgbClr val="E95917"/>
                </a:solidFill>
                <a:latin typeface="Inter SemiBold"/>
                <a:ea typeface="Inter SemiBold"/>
                <a:cs typeface="Inter SemiBold"/>
                <a:sym typeface="Inter SemiBold"/>
              </a:defRPr>
            </a:lvl6pPr>
            <a:lvl7pPr lvl="6" algn="ctr">
              <a:lnSpc>
                <a:spcPct val="100000"/>
              </a:lnSpc>
              <a:spcBef>
                <a:spcPts val="0"/>
              </a:spcBef>
              <a:spcAft>
                <a:spcPts val="0"/>
              </a:spcAft>
              <a:buClr>
                <a:srgbClr val="E95917"/>
              </a:buClr>
              <a:buSzPts val="1500"/>
              <a:buFont typeface="Inter SemiBold"/>
              <a:buNone/>
              <a:defRPr sz="1500">
                <a:solidFill>
                  <a:srgbClr val="E95917"/>
                </a:solidFill>
                <a:latin typeface="Inter SemiBold"/>
                <a:ea typeface="Inter SemiBold"/>
                <a:cs typeface="Inter SemiBold"/>
                <a:sym typeface="Inter SemiBold"/>
              </a:defRPr>
            </a:lvl7pPr>
            <a:lvl8pPr lvl="7" algn="ctr">
              <a:lnSpc>
                <a:spcPct val="100000"/>
              </a:lnSpc>
              <a:spcBef>
                <a:spcPts val="0"/>
              </a:spcBef>
              <a:spcAft>
                <a:spcPts val="0"/>
              </a:spcAft>
              <a:buClr>
                <a:srgbClr val="E95917"/>
              </a:buClr>
              <a:buSzPts val="1500"/>
              <a:buFont typeface="Inter SemiBold"/>
              <a:buNone/>
              <a:defRPr sz="1500">
                <a:solidFill>
                  <a:srgbClr val="E95917"/>
                </a:solidFill>
                <a:latin typeface="Inter SemiBold"/>
                <a:ea typeface="Inter SemiBold"/>
                <a:cs typeface="Inter SemiBold"/>
                <a:sym typeface="Inter SemiBold"/>
              </a:defRPr>
            </a:lvl8pPr>
            <a:lvl9pPr lvl="8" algn="ctr">
              <a:lnSpc>
                <a:spcPct val="100000"/>
              </a:lnSpc>
              <a:spcBef>
                <a:spcPts val="0"/>
              </a:spcBef>
              <a:spcAft>
                <a:spcPts val="0"/>
              </a:spcAft>
              <a:buClr>
                <a:srgbClr val="E95917"/>
              </a:buClr>
              <a:buSzPts val="1500"/>
              <a:buFont typeface="Inter SemiBold"/>
              <a:buNone/>
              <a:defRPr sz="1500">
                <a:solidFill>
                  <a:srgbClr val="E95917"/>
                </a:solidFill>
                <a:latin typeface="Inter SemiBold"/>
                <a:ea typeface="Inter SemiBold"/>
                <a:cs typeface="Inter SemiBold"/>
                <a:sym typeface="Inter SemiBold"/>
              </a:defRPr>
            </a:lvl9pPr>
          </a:lstStyle>
          <a:p>
            <a:endParaRPr/>
          </a:p>
        </p:txBody>
      </p:sp>
      <p:cxnSp>
        <p:nvCxnSpPr>
          <p:cNvPr id="1195" name="Google Shape;1195;p101"/>
          <p:cNvCxnSpPr/>
          <p:nvPr/>
        </p:nvCxnSpPr>
        <p:spPr>
          <a:xfrm>
            <a:off x="4024925" y="1893825"/>
            <a:ext cx="4842000" cy="0"/>
          </a:xfrm>
          <a:prstGeom prst="straightConnector1">
            <a:avLst/>
          </a:prstGeom>
          <a:noFill/>
          <a:ln w="9525" cap="flat" cmpd="sng">
            <a:solidFill>
              <a:srgbClr val="1E4D2B"/>
            </a:solidFill>
            <a:prstDash val="solid"/>
            <a:round/>
            <a:headEnd type="none" w="med" len="med"/>
            <a:tailEnd type="none" w="med" len="med"/>
          </a:ln>
        </p:spPr>
      </p:cxnSp>
      <p:cxnSp>
        <p:nvCxnSpPr>
          <p:cNvPr id="1196" name="Google Shape;1196;p101"/>
          <p:cNvCxnSpPr/>
          <p:nvPr/>
        </p:nvCxnSpPr>
        <p:spPr>
          <a:xfrm>
            <a:off x="4024925" y="3257600"/>
            <a:ext cx="4842000" cy="0"/>
          </a:xfrm>
          <a:prstGeom prst="straightConnector1">
            <a:avLst/>
          </a:prstGeom>
          <a:noFill/>
          <a:ln w="9525" cap="flat" cmpd="sng">
            <a:solidFill>
              <a:srgbClr val="1E4D2B"/>
            </a:solidFill>
            <a:prstDash val="solid"/>
            <a:round/>
            <a:headEnd type="none" w="med" len="med"/>
            <a:tailEnd type="none" w="med" len="med"/>
          </a:ln>
        </p:spPr>
      </p:cxnSp>
      <p:sp>
        <p:nvSpPr>
          <p:cNvPr id="1197" name="Google Shape;1197;p101"/>
          <p:cNvSpPr txBox="1">
            <a:spLocks noGrp="1"/>
          </p:cNvSpPr>
          <p:nvPr>
            <p:ph type="subTitle" idx="2"/>
          </p:nvPr>
        </p:nvSpPr>
        <p:spPr>
          <a:xfrm>
            <a:off x="4352950" y="752223"/>
            <a:ext cx="3644400" cy="3108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E95917"/>
              </a:buClr>
              <a:buSzPts val="1800"/>
              <a:buFont typeface="Inter SemiBold"/>
              <a:buNone/>
              <a:defRPr>
                <a:solidFill>
                  <a:srgbClr val="E95917"/>
                </a:solidFill>
                <a:latin typeface="Inter SemiBold"/>
                <a:ea typeface="Inter SemiBold"/>
                <a:cs typeface="Inter SemiBold"/>
                <a:sym typeface="Inter SemiBold"/>
              </a:defRPr>
            </a:lvl1pPr>
            <a:lvl2pPr lvl="1" algn="ctr">
              <a:lnSpc>
                <a:spcPct val="100000"/>
              </a:lnSpc>
              <a:spcBef>
                <a:spcPts val="0"/>
              </a:spcBef>
              <a:spcAft>
                <a:spcPts val="0"/>
              </a:spcAft>
              <a:buClr>
                <a:srgbClr val="E95917"/>
              </a:buClr>
              <a:buSzPts val="1800"/>
              <a:buFont typeface="Inter SemiBold"/>
              <a:buNone/>
              <a:defRPr sz="1800">
                <a:solidFill>
                  <a:srgbClr val="E95917"/>
                </a:solidFill>
                <a:latin typeface="Inter SemiBold"/>
                <a:ea typeface="Inter SemiBold"/>
                <a:cs typeface="Inter SemiBold"/>
                <a:sym typeface="Inter SemiBold"/>
              </a:defRPr>
            </a:lvl2pPr>
            <a:lvl3pPr lvl="2" algn="ctr">
              <a:lnSpc>
                <a:spcPct val="100000"/>
              </a:lnSpc>
              <a:spcBef>
                <a:spcPts val="0"/>
              </a:spcBef>
              <a:spcAft>
                <a:spcPts val="0"/>
              </a:spcAft>
              <a:buClr>
                <a:srgbClr val="E95917"/>
              </a:buClr>
              <a:buSzPts val="1800"/>
              <a:buFont typeface="Inter SemiBold"/>
              <a:buNone/>
              <a:defRPr sz="1800">
                <a:solidFill>
                  <a:srgbClr val="E95917"/>
                </a:solidFill>
                <a:latin typeface="Inter SemiBold"/>
                <a:ea typeface="Inter SemiBold"/>
                <a:cs typeface="Inter SemiBold"/>
                <a:sym typeface="Inter SemiBold"/>
              </a:defRPr>
            </a:lvl3pPr>
            <a:lvl4pPr lvl="3" algn="ctr">
              <a:lnSpc>
                <a:spcPct val="100000"/>
              </a:lnSpc>
              <a:spcBef>
                <a:spcPts val="0"/>
              </a:spcBef>
              <a:spcAft>
                <a:spcPts val="0"/>
              </a:spcAft>
              <a:buClr>
                <a:srgbClr val="E95917"/>
              </a:buClr>
              <a:buSzPts val="1800"/>
              <a:buFont typeface="Inter SemiBold"/>
              <a:buNone/>
              <a:defRPr sz="1800">
                <a:solidFill>
                  <a:srgbClr val="E95917"/>
                </a:solidFill>
                <a:latin typeface="Inter SemiBold"/>
                <a:ea typeface="Inter SemiBold"/>
                <a:cs typeface="Inter SemiBold"/>
                <a:sym typeface="Inter SemiBold"/>
              </a:defRPr>
            </a:lvl4pPr>
            <a:lvl5pPr lvl="4" algn="ctr">
              <a:lnSpc>
                <a:spcPct val="100000"/>
              </a:lnSpc>
              <a:spcBef>
                <a:spcPts val="0"/>
              </a:spcBef>
              <a:spcAft>
                <a:spcPts val="0"/>
              </a:spcAft>
              <a:buClr>
                <a:srgbClr val="E95917"/>
              </a:buClr>
              <a:buSzPts val="1800"/>
              <a:buFont typeface="Inter SemiBold"/>
              <a:buNone/>
              <a:defRPr sz="1800">
                <a:solidFill>
                  <a:srgbClr val="E95917"/>
                </a:solidFill>
                <a:latin typeface="Inter SemiBold"/>
                <a:ea typeface="Inter SemiBold"/>
                <a:cs typeface="Inter SemiBold"/>
                <a:sym typeface="Inter SemiBold"/>
              </a:defRPr>
            </a:lvl5pPr>
            <a:lvl6pPr lvl="5" algn="ctr">
              <a:lnSpc>
                <a:spcPct val="100000"/>
              </a:lnSpc>
              <a:spcBef>
                <a:spcPts val="0"/>
              </a:spcBef>
              <a:spcAft>
                <a:spcPts val="0"/>
              </a:spcAft>
              <a:buClr>
                <a:srgbClr val="E95917"/>
              </a:buClr>
              <a:buSzPts val="1800"/>
              <a:buFont typeface="Inter SemiBold"/>
              <a:buNone/>
              <a:defRPr sz="1800">
                <a:solidFill>
                  <a:srgbClr val="E95917"/>
                </a:solidFill>
                <a:latin typeface="Inter SemiBold"/>
                <a:ea typeface="Inter SemiBold"/>
                <a:cs typeface="Inter SemiBold"/>
                <a:sym typeface="Inter SemiBold"/>
              </a:defRPr>
            </a:lvl6pPr>
            <a:lvl7pPr lvl="6" algn="ctr">
              <a:lnSpc>
                <a:spcPct val="100000"/>
              </a:lnSpc>
              <a:spcBef>
                <a:spcPts val="0"/>
              </a:spcBef>
              <a:spcAft>
                <a:spcPts val="0"/>
              </a:spcAft>
              <a:buClr>
                <a:srgbClr val="E95917"/>
              </a:buClr>
              <a:buSzPts val="1800"/>
              <a:buFont typeface="Inter SemiBold"/>
              <a:buNone/>
              <a:defRPr sz="1800">
                <a:solidFill>
                  <a:srgbClr val="E95917"/>
                </a:solidFill>
                <a:latin typeface="Inter SemiBold"/>
                <a:ea typeface="Inter SemiBold"/>
                <a:cs typeface="Inter SemiBold"/>
                <a:sym typeface="Inter SemiBold"/>
              </a:defRPr>
            </a:lvl7pPr>
            <a:lvl8pPr lvl="7" algn="ctr">
              <a:lnSpc>
                <a:spcPct val="100000"/>
              </a:lnSpc>
              <a:spcBef>
                <a:spcPts val="0"/>
              </a:spcBef>
              <a:spcAft>
                <a:spcPts val="0"/>
              </a:spcAft>
              <a:buClr>
                <a:srgbClr val="E95917"/>
              </a:buClr>
              <a:buSzPts val="1800"/>
              <a:buFont typeface="Inter SemiBold"/>
              <a:buNone/>
              <a:defRPr sz="1800">
                <a:solidFill>
                  <a:srgbClr val="E95917"/>
                </a:solidFill>
                <a:latin typeface="Inter SemiBold"/>
                <a:ea typeface="Inter SemiBold"/>
                <a:cs typeface="Inter SemiBold"/>
                <a:sym typeface="Inter SemiBold"/>
              </a:defRPr>
            </a:lvl8pPr>
            <a:lvl9pPr lvl="8" algn="ctr">
              <a:lnSpc>
                <a:spcPct val="100000"/>
              </a:lnSpc>
              <a:spcBef>
                <a:spcPts val="0"/>
              </a:spcBef>
              <a:spcAft>
                <a:spcPts val="0"/>
              </a:spcAft>
              <a:buClr>
                <a:srgbClr val="E95917"/>
              </a:buClr>
              <a:buSzPts val="1800"/>
              <a:buFont typeface="Inter SemiBold"/>
              <a:buNone/>
              <a:defRPr sz="1800">
                <a:solidFill>
                  <a:srgbClr val="E95917"/>
                </a:solidFill>
                <a:latin typeface="Inter SemiBold"/>
                <a:ea typeface="Inter SemiBold"/>
                <a:cs typeface="Inter SemiBold"/>
                <a:sym typeface="Inter SemiBold"/>
              </a:defRPr>
            </a:lvl9pPr>
          </a:lstStyle>
          <a:p>
            <a:endParaRPr/>
          </a:p>
        </p:txBody>
      </p:sp>
      <p:sp>
        <p:nvSpPr>
          <p:cNvPr id="1198" name="Google Shape;1198;p101"/>
          <p:cNvSpPr txBox="1">
            <a:spLocks noGrp="1"/>
          </p:cNvSpPr>
          <p:nvPr>
            <p:ph type="subTitle" idx="3"/>
          </p:nvPr>
        </p:nvSpPr>
        <p:spPr>
          <a:xfrm>
            <a:off x="4352950" y="2092948"/>
            <a:ext cx="3644400" cy="3108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E95917"/>
              </a:buClr>
              <a:buSzPts val="1800"/>
              <a:buFont typeface="Inter SemiBold"/>
              <a:buNone/>
              <a:defRPr>
                <a:solidFill>
                  <a:srgbClr val="E95917"/>
                </a:solidFill>
                <a:latin typeface="Inter SemiBold"/>
                <a:ea typeface="Inter SemiBold"/>
                <a:cs typeface="Inter SemiBold"/>
                <a:sym typeface="Inter SemiBold"/>
              </a:defRPr>
            </a:lvl1pPr>
            <a:lvl2pPr lvl="1" algn="ctr">
              <a:lnSpc>
                <a:spcPct val="100000"/>
              </a:lnSpc>
              <a:spcBef>
                <a:spcPts val="0"/>
              </a:spcBef>
              <a:spcAft>
                <a:spcPts val="0"/>
              </a:spcAft>
              <a:buClr>
                <a:srgbClr val="E95917"/>
              </a:buClr>
              <a:buSzPts val="1500"/>
              <a:buFont typeface="Inter SemiBold"/>
              <a:buNone/>
              <a:defRPr sz="1500">
                <a:solidFill>
                  <a:srgbClr val="E95917"/>
                </a:solidFill>
                <a:latin typeface="Inter SemiBold"/>
                <a:ea typeface="Inter SemiBold"/>
                <a:cs typeface="Inter SemiBold"/>
                <a:sym typeface="Inter SemiBold"/>
              </a:defRPr>
            </a:lvl2pPr>
            <a:lvl3pPr lvl="2" algn="ctr">
              <a:lnSpc>
                <a:spcPct val="100000"/>
              </a:lnSpc>
              <a:spcBef>
                <a:spcPts val="0"/>
              </a:spcBef>
              <a:spcAft>
                <a:spcPts val="0"/>
              </a:spcAft>
              <a:buClr>
                <a:srgbClr val="E95917"/>
              </a:buClr>
              <a:buSzPts val="1500"/>
              <a:buFont typeface="Inter SemiBold"/>
              <a:buNone/>
              <a:defRPr sz="1500">
                <a:solidFill>
                  <a:srgbClr val="E95917"/>
                </a:solidFill>
                <a:latin typeface="Inter SemiBold"/>
                <a:ea typeface="Inter SemiBold"/>
                <a:cs typeface="Inter SemiBold"/>
                <a:sym typeface="Inter SemiBold"/>
              </a:defRPr>
            </a:lvl3pPr>
            <a:lvl4pPr lvl="3" algn="ctr">
              <a:lnSpc>
                <a:spcPct val="100000"/>
              </a:lnSpc>
              <a:spcBef>
                <a:spcPts val="0"/>
              </a:spcBef>
              <a:spcAft>
                <a:spcPts val="0"/>
              </a:spcAft>
              <a:buClr>
                <a:srgbClr val="E95917"/>
              </a:buClr>
              <a:buSzPts val="1500"/>
              <a:buFont typeface="Inter SemiBold"/>
              <a:buNone/>
              <a:defRPr sz="1500">
                <a:solidFill>
                  <a:srgbClr val="E95917"/>
                </a:solidFill>
                <a:latin typeface="Inter SemiBold"/>
                <a:ea typeface="Inter SemiBold"/>
                <a:cs typeface="Inter SemiBold"/>
                <a:sym typeface="Inter SemiBold"/>
              </a:defRPr>
            </a:lvl4pPr>
            <a:lvl5pPr lvl="4" algn="ctr">
              <a:lnSpc>
                <a:spcPct val="100000"/>
              </a:lnSpc>
              <a:spcBef>
                <a:spcPts val="0"/>
              </a:spcBef>
              <a:spcAft>
                <a:spcPts val="0"/>
              </a:spcAft>
              <a:buClr>
                <a:srgbClr val="E95917"/>
              </a:buClr>
              <a:buSzPts val="1500"/>
              <a:buFont typeface="Inter SemiBold"/>
              <a:buNone/>
              <a:defRPr sz="1500">
                <a:solidFill>
                  <a:srgbClr val="E95917"/>
                </a:solidFill>
                <a:latin typeface="Inter SemiBold"/>
                <a:ea typeface="Inter SemiBold"/>
                <a:cs typeface="Inter SemiBold"/>
                <a:sym typeface="Inter SemiBold"/>
              </a:defRPr>
            </a:lvl5pPr>
            <a:lvl6pPr lvl="5" algn="ctr">
              <a:lnSpc>
                <a:spcPct val="100000"/>
              </a:lnSpc>
              <a:spcBef>
                <a:spcPts val="0"/>
              </a:spcBef>
              <a:spcAft>
                <a:spcPts val="0"/>
              </a:spcAft>
              <a:buClr>
                <a:srgbClr val="E95917"/>
              </a:buClr>
              <a:buSzPts val="1500"/>
              <a:buFont typeface="Inter SemiBold"/>
              <a:buNone/>
              <a:defRPr sz="1500">
                <a:solidFill>
                  <a:srgbClr val="E95917"/>
                </a:solidFill>
                <a:latin typeface="Inter SemiBold"/>
                <a:ea typeface="Inter SemiBold"/>
                <a:cs typeface="Inter SemiBold"/>
                <a:sym typeface="Inter SemiBold"/>
              </a:defRPr>
            </a:lvl6pPr>
            <a:lvl7pPr lvl="6" algn="ctr">
              <a:lnSpc>
                <a:spcPct val="100000"/>
              </a:lnSpc>
              <a:spcBef>
                <a:spcPts val="0"/>
              </a:spcBef>
              <a:spcAft>
                <a:spcPts val="0"/>
              </a:spcAft>
              <a:buClr>
                <a:srgbClr val="E95917"/>
              </a:buClr>
              <a:buSzPts val="1500"/>
              <a:buFont typeface="Inter SemiBold"/>
              <a:buNone/>
              <a:defRPr sz="1500">
                <a:solidFill>
                  <a:srgbClr val="E95917"/>
                </a:solidFill>
                <a:latin typeface="Inter SemiBold"/>
                <a:ea typeface="Inter SemiBold"/>
                <a:cs typeface="Inter SemiBold"/>
                <a:sym typeface="Inter SemiBold"/>
              </a:defRPr>
            </a:lvl7pPr>
            <a:lvl8pPr lvl="7" algn="ctr">
              <a:lnSpc>
                <a:spcPct val="100000"/>
              </a:lnSpc>
              <a:spcBef>
                <a:spcPts val="0"/>
              </a:spcBef>
              <a:spcAft>
                <a:spcPts val="0"/>
              </a:spcAft>
              <a:buClr>
                <a:srgbClr val="E95917"/>
              </a:buClr>
              <a:buSzPts val="1500"/>
              <a:buFont typeface="Inter SemiBold"/>
              <a:buNone/>
              <a:defRPr sz="1500">
                <a:solidFill>
                  <a:srgbClr val="E95917"/>
                </a:solidFill>
                <a:latin typeface="Inter SemiBold"/>
                <a:ea typeface="Inter SemiBold"/>
                <a:cs typeface="Inter SemiBold"/>
                <a:sym typeface="Inter SemiBold"/>
              </a:defRPr>
            </a:lvl8pPr>
            <a:lvl9pPr lvl="8" algn="ctr">
              <a:lnSpc>
                <a:spcPct val="100000"/>
              </a:lnSpc>
              <a:spcBef>
                <a:spcPts val="0"/>
              </a:spcBef>
              <a:spcAft>
                <a:spcPts val="0"/>
              </a:spcAft>
              <a:buClr>
                <a:srgbClr val="E95917"/>
              </a:buClr>
              <a:buSzPts val="1500"/>
              <a:buFont typeface="Inter SemiBold"/>
              <a:buNone/>
              <a:defRPr sz="1500">
                <a:solidFill>
                  <a:srgbClr val="E95917"/>
                </a:solidFill>
                <a:latin typeface="Inter SemiBold"/>
                <a:ea typeface="Inter SemiBold"/>
                <a:cs typeface="Inter SemiBold"/>
                <a:sym typeface="Inter SemiBold"/>
              </a:defRPr>
            </a:lvl9pPr>
          </a:lstStyle>
          <a:p>
            <a:endParaRPr/>
          </a:p>
        </p:txBody>
      </p:sp>
      <p:sp>
        <p:nvSpPr>
          <p:cNvPr id="1199" name="Google Shape;1199;p101"/>
          <p:cNvSpPr txBox="1">
            <a:spLocks noGrp="1"/>
          </p:cNvSpPr>
          <p:nvPr>
            <p:ph type="subTitle" idx="4"/>
          </p:nvPr>
        </p:nvSpPr>
        <p:spPr>
          <a:xfrm>
            <a:off x="4352950" y="3434398"/>
            <a:ext cx="3644400" cy="3108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E95917"/>
              </a:buClr>
              <a:buSzPts val="1800"/>
              <a:buFont typeface="Inter SemiBold"/>
              <a:buNone/>
              <a:defRPr>
                <a:solidFill>
                  <a:srgbClr val="E95917"/>
                </a:solidFill>
                <a:latin typeface="Inter SemiBold"/>
                <a:ea typeface="Inter SemiBold"/>
                <a:cs typeface="Inter SemiBold"/>
                <a:sym typeface="Inter SemiBold"/>
              </a:defRPr>
            </a:lvl1pPr>
            <a:lvl2pPr lvl="1" algn="ctr">
              <a:lnSpc>
                <a:spcPct val="100000"/>
              </a:lnSpc>
              <a:spcBef>
                <a:spcPts val="0"/>
              </a:spcBef>
              <a:spcAft>
                <a:spcPts val="0"/>
              </a:spcAft>
              <a:buClr>
                <a:srgbClr val="E95917"/>
              </a:buClr>
              <a:buSzPts val="1500"/>
              <a:buFont typeface="Inter SemiBold"/>
              <a:buNone/>
              <a:defRPr sz="1500">
                <a:solidFill>
                  <a:srgbClr val="E95917"/>
                </a:solidFill>
                <a:latin typeface="Inter SemiBold"/>
                <a:ea typeface="Inter SemiBold"/>
                <a:cs typeface="Inter SemiBold"/>
                <a:sym typeface="Inter SemiBold"/>
              </a:defRPr>
            </a:lvl2pPr>
            <a:lvl3pPr lvl="2" algn="ctr">
              <a:lnSpc>
                <a:spcPct val="100000"/>
              </a:lnSpc>
              <a:spcBef>
                <a:spcPts val="0"/>
              </a:spcBef>
              <a:spcAft>
                <a:spcPts val="0"/>
              </a:spcAft>
              <a:buClr>
                <a:srgbClr val="E95917"/>
              </a:buClr>
              <a:buSzPts val="1500"/>
              <a:buFont typeface="Inter SemiBold"/>
              <a:buNone/>
              <a:defRPr sz="1500">
                <a:solidFill>
                  <a:srgbClr val="E95917"/>
                </a:solidFill>
                <a:latin typeface="Inter SemiBold"/>
                <a:ea typeface="Inter SemiBold"/>
                <a:cs typeface="Inter SemiBold"/>
                <a:sym typeface="Inter SemiBold"/>
              </a:defRPr>
            </a:lvl3pPr>
            <a:lvl4pPr lvl="3" algn="ctr">
              <a:lnSpc>
                <a:spcPct val="100000"/>
              </a:lnSpc>
              <a:spcBef>
                <a:spcPts val="0"/>
              </a:spcBef>
              <a:spcAft>
                <a:spcPts val="0"/>
              </a:spcAft>
              <a:buClr>
                <a:srgbClr val="E95917"/>
              </a:buClr>
              <a:buSzPts val="1500"/>
              <a:buFont typeface="Inter SemiBold"/>
              <a:buNone/>
              <a:defRPr sz="1500">
                <a:solidFill>
                  <a:srgbClr val="E95917"/>
                </a:solidFill>
                <a:latin typeface="Inter SemiBold"/>
                <a:ea typeface="Inter SemiBold"/>
                <a:cs typeface="Inter SemiBold"/>
                <a:sym typeface="Inter SemiBold"/>
              </a:defRPr>
            </a:lvl4pPr>
            <a:lvl5pPr lvl="4" algn="ctr">
              <a:lnSpc>
                <a:spcPct val="100000"/>
              </a:lnSpc>
              <a:spcBef>
                <a:spcPts val="0"/>
              </a:spcBef>
              <a:spcAft>
                <a:spcPts val="0"/>
              </a:spcAft>
              <a:buClr>
                <a:srgbClr val="E95917"/>
              </a:buClr>
              <a:buSzPts val="1500"/>
              <a:buFont typeface="Inter SemiBold"/>
              <a:buNone/>
              <a:defRPr sz="1500">
                <a:solidFill>
                  <a:srgbClr val="E95917"/>
                </a:solidFill>
                <a:latin typeface="Inter SemiBold"/>
                <a:ea typeface="Inter SemiBold"/>
                <a:cs typeface="Inter SemiBold"/>
                <a:sym typeface="Inter SemiBold"/>
              </a:defRPr>
            </a:lvl5pPr>
            <a:lvl6pPr lvl="5" algn="ctr">
              <a:lnSpc>
                <a:spcPct val="100000"/>
              </a:lnSpc>
              <a:spcBef>
                <a:spcPts val="0"/>
              </a:spcBef>
              <a:spcAft>
                <a:spcPts val="0"/>
              </a:spcAft>
              <a:buClr>
                <a:srgbClr val="E95917"/>
              </a:buClr>
              <a:buSzPts val="1500"/>
              <a:buFont typeface="Inter SemiBold"/>
              <a:buNone/>
              <a:defRPr sz="1500">
                <a:solidFill>
                  <a:srgbClr val="E95917"/>
                </a:solidFill>
                <a:latin typeface="Inter SemiBold"/>
                <a:ea typeface="Inter SemiBold"/>
                <a:cs typeface="Inter SemiBold"/>
                <a:sym typeface="Inter SemiBold"/>
              </a:defRPr>
            </a:lvl6pPr>
            <a:lvl7pPr lvl="6" algn="ctr">
              <a:lnSpc>
                <a:spcPct val="100000"/>
              </a:lnSpc>
              <a:spcBef>
                <a:spcPts val="0"/>
              </a:spcBef>
              <a:spcAft>
                <a:spcPts val="0"/>
              </a:spcAft>
              <a:buClr>
                <a:srgbClr val="E95917"/>
              </a:buClr>
              <a:buSzPts val="1500"/>
              <a:buFont typeface="Inter SemiBold"/>
              <a:buNone/>
              <a:defRPr sz="1500">
                <a:solidFill>
                  <a:srgbClr val="E95917"/>
                </a:solidFill>
                <a:latin typeface="Inter SemiBold"/>
                <a:ea typeface="Inter SemiBold"/>
                <a:cs typeface="Inter SemiBold"/>
                <a:sym typeface="Inter SemiBold"/>
              </a:defRPr>
            </a:lvl7pPr>
            <a:lvl8pPr lvl="7" algn="ctr">
              <a:lnSpc>
                <a:spcPct val="100000"/>
              </a:lnSpc>
              <a:spcBef>
                <a:spcPts val="0"/>
              </a:spcBef>
              <a:spcAft>
                <a:spcPts val="0"/>
              </a:spcAft>
              <a:buClr>
                <a:srgbClr val="E95917"/>
              </a:buClr>
              <a:buSzPts val="1500"/>
              <a:buFont typeface="Inter SemiBold"/>
              <a:buNone/>
              <a:defRPr sz="1500">
                <a:solidFill>
                  <a:srgbClr val="E95917"/>
                </a:solidFill>
                <a:latin typeface="Inter SemiBold"/>
                <a:ea typeface="Inter SemiBold"/>
                <a:cs typeface="Inter SemiBold"/>
                <a:sym typeface="Inter SemiBold"/>
              </a:defRPr>
            </a:lvl8pPr>
            <a:lvl9pPr lvl="8" algn="ctr">
              <a:lnSpc>
                <a:spcPct val="100000"/>
              </a:lnSpc>
              <a:spcBef>
                <a:spcPts val="0"/>
              </a:spcBef>
              <a:spcAft>
                <a:spcPts val="0"/>
              </a:spcAft>
              <a:buClr>
                <a:srgbClr val="E95917"/>
              </a:buClr>
              <a:buSzPts val="1500"/>
              <a:buFont typeface="Inter SemiBold"/>
              <a:buNone/>
              <a:defRPr sz="1500">
                <a:solidFill>
                  <a:srgbClr val="E95917"/>
                </a:solidFill>
                <a:latin typeface="Inter SemiBold"/>
                <a:ea typeface="Inter SemiBold"/>
                <a:cs typeface="Inter SemiBold"/>
                <a:sym typeface="Inter SemiBold"/>
              </a:defRPr>
            </a:lvl9pPr>
          </a:lstStyle>
          <a:p>
            <a:endParaRPr/>
          </a:p>
        </p:txBody>
      </p:sp>
      <p:sp>
        <p:nvSpPr>
          <p:cNvPr id="1200" name="Google Shape;1200;p101"/>
          <p:cNvSpPr txBox="1">
            <a:spLocks noGrp="1"/>
          </p:cNvSpPr>
          <p:nvPr>
            <p:ph type="body" idx="5"/>
          </p:nvPr>
        </p:nvSpPr>
        <p:spPr>
          <a:xfrm>
            <a:off x="4352950" y="1133725"/>
            <a:ext cx="3644400" cy="604200"/>
          </a:xfrm>
          <a:prstGeom prst="rect">
            <a:avLst/>
          </a:prstGeom>
        </p:spPr>
        <p:txBody>
          <a:bodyPr spcFirstLastPara="1" wrap="square" lIns="0" tIns="0" rIns="0"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201" name="Google Shape;1201;p101"/>
          <p:cNvSpPr txBox="1">
            <a:spLocks noGrp="1"/>
          </p:cNvSpPr>
          <p:nvPr>
            <p:ph type="body" idx="6"/>
          </p:nvPr>
        </p:nvSpPr>
        <p:spPr>
          <a:xfrm>
            <a:off x="4352950" y="2452375"/>
            <a:ext cx="3644400" cy="604200"/>
          </a:xfrm>
          <a:prstGeom prst="rect">
            <a:avLst/>
          </a:prstGeom>
        </p:spPr>
        <p:txBody>
          <a:bodyPr spcFirstLastPara="1" wrap="square" lIns="0" tIns="0" rIns="0"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202" name="Google Shape;1202;p101"/>
          <p:cNvSpPr txBox="1">
            <a:spLocks noGrp="1"/>
          </p:cNvSpPr>
          <p:nvPr>
            <p:ph type="body" idx="7"/>
          </p:nvPr>
        </p:nvSpPr>
        <p:spPr>
          <a:xfrm>
            <a:off x="4352950" y="3824950"/>
            <a:ext cx="3644400" cy="604200"/>
          </a:xfrm>
          <a:prstGeom prst="rect">
            <a:avLst/>
          </a:prstGeom>
        </p:spPr>
        <p:txBody>
          <a:bodyPr spcFirstLastPara="1" wrap="square" lIns="0" tIns="0" rIns="0"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203" name="Google Shape;1203;p101"/>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204" name="Google Shape;1204;p101"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
        <p:nvSpPr>
          <p:cNvPr id="1205" name="Google Shape;1205;p101"/>
          <p:cNvSpPr txBox="1">
            <a:spLocks noGrp="1"/>
          </p:cNvSpPr>
          <p:nvPr>
            <p:ph type="subTitle" idx="8"/>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1206" name="Google Shape;1206;p101"/>
          <p:cNvSpPr txBox="1">
            <a:spLocks noGrp="1"/>
          </p:cNvSpPr>
          <p:nvPr>
            <p:ph type="subTitle" idx="9"/>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1207" name="Google Shape;1207;p101"/>
          <p:cNvSpPr txBox="1">
            <a:spLocks noGrp="1"/>
          </p:cNvSpPr>
          <p:nvPr>
            <p:ph type="subTitle" idx="13"/>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cxnSp>
        <p:nvCxnSpPr>
          <p:cNvPr id="1208" name="Google Shape;1208;p101"/>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Problem + Solution 1">
  <p:cSld name="TITLE_AND_BODY_2_1_1_1_1_1_1_1_1_1_1_1_1_1_1_1_1_1_1_1_1_1_1_1_1_1_1_1_1_1_1_1_1_1_2_1_1_1_1_1_1_1_1_1_1_1_1_1_1_1_1_1_1_1_1">
    <p:bg>
      <p:bgPr>
        <a:solidFill>
          <a:schemeClr val="lt1"/>
        </a:solidFill>
        <a:effectLst/>
      </p:bgPr>
    </p:bg>
    <p:spTree>
      <p:nvGrpSpPr>
        <p:cNvPr id="1" name="Shape 1209"/>
        <p:cNvGrpSpPr/>
        <p:nvPr/>
      </p:nvGrpSpPr>
      <p:grpSpPr>
        <a:xfrm>
          <a:off x="0" y="0"/>
          <a:ext cx="0" cy="0"/>
          <a:chOff x="0" y="0"/>
          <a:chExt cx="0" cy="0"/>
        </a:xfrm>
      </p:grpSpPr>
      <p:cxnSp>
        <p:nvCxnSpPr>
          <p:cNvPr id="1210" name="Google Shape;1210;p102"/>
          <p:cNvCxnSpPr/>
          <p:nvPr/>
        </p:nvCxnSpPr>
        <p:spPr>
          <a:xfrm>
            <a:off x="277050" y="1893825"/>
            <a:ext cx="8589900" cy="0"/>
          </a:xfrm>
          <a:prstGeom prst="straightConnector1">
            <a:avLst/>
          </a:prstGeom>
          <a:noFill/>
          <a:ln w="9525" cap="flat" cmpd="sng">
            <a:solidFill>
              <a:srgbClr val="1E4D2B"/>
            </a:solidFill>
            <a:prstDash val="solid"/>
            <a:round/>
            <a:headEnd type="none" w="med" len="med"/>
            <a:tailEnd type="none" w="med" len="med"/>
          </a:ln>
        </p:spPr>
      </p:cxnSp>
      <p:cxnSp>
        <p:nvCxnSpPr>
          <p:cNvPr id="1211" name="Google Shape;1211;p102"/>
          <p:cNvCxnSpPr/>
          <p:nvPr/>
        </p:nvCxnSpPr>
        <p:spPr>
          <a:xfrm>
            <a:off x="277050" y="3257600"/>
            <a:ext cx="8589900" cy="0"/>
          </a:xfrm>
          <a:prstGeom prst="straightConnector1">
            <a:avLst/>
          </a:prstGeom>
          <a:noFill/>
          <a:ln w="9525" cap="flat" cmpd="sng">
            <a:solidFill>
              <a:srgbClr val="1E4D2B"/>
            </a:solidFill>
            <a:prstDash val="solid"/>
            <a:round/>
            <a:headEnd type="none" w="med" len="med"/>
            <a:tailEnd type="none" w="med" len="med"/>
          </a:ln>
        </p:spPr>
      </p:cxnSp>
      <p:sp>
        <p:nvSpPr>
          <p:cNvPr id="1212" name="Google Shape;1212;p102"/>
          <p:cNvSpPr txBox="1">
            <a:spLocks noGrp="1"/>
          </p:cNvSpPr>
          <p:nvPr>
            <p:ph type="subTitle" idx="1"/>
          </p:nvPr>
        </p:nvSpPr>
        <p:spPr>
          <a:xfrm>
            <a:off x="301650" y="676025"/>
            <a:ext cx="2811000" cy="957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E95917"/>
              </a:buClr>
              <a:buSzPts val="2100"/>
              <a:buFont typeface="Inter SemiBold"/>
              <a:buNone/>
              <a:defRPr sz="2100">
                <a:solidFill>
                  <a:srgbClr val="E95917"/>
                </a:solidFill>
                <a:latin typeface="Inter SemiBold"/>
                <a:ea typeface="Inter SemiBold"/>
                <a:cs typeface="Inter SemiBold"/>
                <a:sym typeface="Inter SemiBold"/>
              </a:defRPr>
            </a:lvl1pPr>
            <a:lvl2pPr lvl="1" algn="ctr">
              <a:lnSpc>
                <a:spcPct val="100000"/>
              </a:lnSpc>
              <a:spcBef>
                <a:spcPts val="0"/>
              </a:spcBef>
              <a:spcAft>
                <a:spcPts val="0"/>
              </a:spcAft>
              <a:buClr>
                <a:srgbClr val="E95917"/>
              </a:buClr>
              <a:buSzPts val="2100"/>
              <a:buFont typeface="Inter SemiBold"/>
              <a:buNone/>
              <a:defRPr sz="2100">
                <a:solidFill>
                  <a:srgbClr val="E95917"/>
                </a:solidFill>
                <a:latin typeface="Inter SemiBold"/>
                <a:ea typeface="Inter SemiBold"/>
                <a:cs typeface="Inter SemiBold"/>
                <a:sym typeface="Inter SemiBold"/>
              </a:defRPr>
            </a:lvl2pPr>
            <a:lvl3pPr lvl="2" algn="ctr">
              <a:lnSpc>
                <a:spcPct val="100000"/>
              </a:lnSpc>
              <a:spcBef>
                <a:spcPts val="0"/>
              </a:spcBef>
              <a:spcAft>
                <a:spcPts val="0"/>
              </a:spcAft>
              <a:buClr>
                <a:srgbClr val="E95917"/>
              </a:buClr>
              <a:buSzPts val="2100"/>
              <a:buFont typeface="Inter SemiBold"/>
              <a:buNone/>
              <a:defRPr sz="2100">
                <a:solidFill>
                  <a:srgbClr val="E95917"/>
                </a:solidFill>
                <a:latin typeface="Inter SemiBold"/>
                <a:ea typeface="Inter SemiBold"/>
                <a:cs typeface="Inter SemiBold"/>
                <a:sym typeface="Inter SemiBold"/>
              </a:defRPr>
            </a:lvl3pPr>
            <a:lvl4pPr lvl="3" algn="ctr">
              <a:lnSpc>
                <a:spcPct val="100000"/>
              </a:lnSpc>
              <a:spcBef>
                <a:spcPts val="0"/>
              </a:spcBef>
              <a:spcAft>
                <a:spcPts val="0"/>
              </a:spcAft>
              <a:buClr>
                <a:srgbClr val="E95917"/>
              </a:buClr>
              <a:buSzPts val="2100"/>
              <a:buFont typeface="Inter SemiBold"/>
              <a:buNone/>
              <a:defRPr sz="2100">
                <a:solidFill>
                  <a:srgbClr val="E95917"/>
                </a:solidFill>
                <a:latin typeface="Inter SemiBold"/>
                <a:ea typeface="Inter SemiBold"/>
                <a:cs typeface="Inter SemiBold"/>
                <a:sym typeface="Inter SemiBold"/>
              </a:defRPr>
            </a:lvl4pPr>
            <a:lvl5pPr lvl="4" algn="ctr">
              <a:lnSpc>
                <a:spcPct val="100000"/>
              </a:lnSpc>
              <a:spcBef>
                <a:spcPts val="0"/>
              </a:spcBef>
              <a:spcAft>
                <a:spcPts val="0"/>
              </a:spcAft>
              <a:buClr>
                <a:srgbClr val="E95917"/>
              </a:buClr>
              <a:buSzPts val="2100"/>
              <a:buFont typeface="Inter SemiBold"/>
              <a:buNone/>
              <a:defRPr sz="2100">
                <a:solidFill>
                  <a:srgbClr val="E95917"/>
                </a:solidFill>
                <a:latin typeface="Inter SemiBold"/>
                <a:ea typeface="Inter SemiBold"/>
                <a:cs typeface="Inter SemiBold"/>
                <a:sym typeface="Inter SemiBold"/>
              </a:defRPr>
            </a:lvl5pPr>
            <a:lvl6pPr lvl="5" algn="ctr">
              <a:lnSpc>
                <a:spcPct val="100000"/>
              </a:lnSpc>
              <a:spcBef>
                <a:spcPts val="0"/>
              </a:spcBef>
              <a:spcAft>
                <a:spcPts val="0"/>
              </a:spcAft>
              <a:buClr>
                <a:srgbClr val="E95917"/>
              </a:buClr>
              <a:buSzPts val="2100"/>
              <a:buFont typeface="Inter SemiBold"/>
              <a:buNone/>
              <a:defRPr sz="2100">
                <a:solidFill>
                  <a:srgbClr val="E95917"/>
                </a:solidFill>
                <a:latin typeface="Inter SemiBold"/>
                <a:ea typeface="Inter SemiBold"/>
                <a:cs typeface="Inter SemiBold"/>
                <a:sym typeface="Inter SemiBold"/>
              </a:defRPr>
            </a:lvl6pPr>
            <a:lvl7pPr lvl="6" algn="ctr">
              <a:lnSpc>
                <a:spcPct val="100000"/>
              </a:lnSpc>
              <a:spcBef>
                <a:spcPts val="0"/>
              </a:spcBef>
              <a:spcAft>
                <a:spcPts val="0"/>
              </a:spcAft>
              <a:buClr>
                <a:srgbClr val="E95917"/>
              </a:buClr>
              <a:buSzPts val="2100"/>
              <a:buFont typeface="Inter SemiBold"/>
              <a:buNone/>
              <a:defRPr sz="2100">
                <a:solidFill>
                  <a:srgbClr val="E95917"/>
                </a:solidFill>
                <a:latin typeface="Inter SemiBold"/>
                <a:ea typeface="Inter SemiBold"/>
                <a:cs typeface="Inter SemiBold"/>
                <a:sym typeface="Inter SemiBold"/>
              </a:defRPr>
            </a:lvl7pPr>
            <a:lvl8pPr lvl="7" algn="ctr">
              <a:lnSpc>
                <a:spcPct val="100000"/>
              </a:lnSpc>
              <a:spcBef>
                <a:spcPts val="0"/>
              </a:spcBef>
              <a:spcAft>
                <a:spcPts val="0"/>
              </a:spcAft>
              <a:buClr>
                <a:srgbClr val="E95917"/>
              </a:buClr>
              <a:buSzPts val="2100"/>
              <a:buFont typeface="Inter SemiBold"/>
              <a:buNone/>
              <a:defRPr sz="2100">
                <a:solidFill>
                  <a:srgbClr val="E95917"/>
                </a:solidFill>
                <a:latin typeface="Inter SemiBold"/>
                <a:ea typeface="Inter SemiBold"/>
                <a:cs typeface="Inter SemiBold"/>
                <a:sym typeface="Inter SemiBold"/>
              </a:defRPr>
            </a:lvl8pPr>
            <a:lvl9pPr lvl="8" algn="ctr">
              <a:lnSpc>
                <a:spcPct val="100000"/>
              </a:lnSpc>
              <a:spcBef>
                <a:spcPts val="0"/>
              </a:spcBef>
              <a:spcAft>
                <a:spcPts val="0"/>
              </a:spcAft>
              <a:buClr>
                <a:srgbClr val="E95917"/>
              </a:buClr>
              <a:buSzPts val="2100"/>
              <a:buFont typeface="Inter SemiBold"/>
              <a:buNone/>
              <a:defRPr sz="2100">
                <a:solidFill>
                  <a:srgbClr val="E95917"/>
                </a:solidFill>
                <a:latin typeface="Inter SemiBold"/>
                <a:ea typeface="Inter SemiBold"/>
                <a:cs typeface="Inter SemiBold"/>
                <a:sym typeface="Inter SemiBold"/>
              </a:defRPr>
            </a:lvl9pPr>
          </a:lstStyle>
          <a:p>
            <a:endParaRPr/>
          </a:p>
        </p:txBody>
      </p:sp>
      <p:sp>
        <p:nvSpPr>
          <p:cNvPr id="1213" name="Google Shape;1213;p102"/>
          <p:cNvSpPr txBox="1">
            <a:spLocks noGrp="1"/>
          </p:cNvSpPr>
          <p:nvPr>
            <p:ph type="subTitle" idx="2"/>
          </p:nvPr>
        </p:nvSpPr>
        <p:spPr>
          <a:xfrm>
            <a:off x="301650" y="2016750"/>
            <a:ext cx="2811000" cy="10794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E95917"/>
              </a:buClr>
              <a:buSzPts val="2100"/>
              <a:buFont typeface="Inter SemiBold"/>
              <a:buNone/>
              <a:defRPr sz="2100">
                <a:solidFill>
                  <a:srgbClr val="E95917"/>
                </a:solidFill>
                <a:latin typeface="Inter SemiBold"/>
                <a:ea typeface="Inter SemiBold"/>
                <a:cs typeface="Inter SemiBold"/>
                <a:sym typeface="Inter SemiBold"/>
              </a:defRPr>
            </a:lvl1pPr>
            <a:lvl2pPr lvl="1" algn="ctr">
              <a:lnSpc>
                <a:spcPct val="100000"/>
              </a:lnSpc>
              <a:spcBef>
                <a:spcPts val="0"/>
              </a:spcBef>
              <a:spcAft>
                <a:spcPts val="0"/>
              </a:spcAft>
              <a:buClr>
                <a:srgbClr val="E95917"/>
              </a:buClr>
              <a:buSzPts val="2100"/>
              <a:buFont typeface="Inter SemiBold"/>
              <a:buNone/>
              <a:defRPr sz="2100">
                <a:solidFill>
                  <a:srgbClr val="E95917"/>
                </a:solidFill>
                <a:latin typeface="Inter SemiBold"/>
                <a:ea typeface="Inter SemiBold"/>
                <a:cs typeface="Inter SemiBold"/>
                <a:sym typeface="Inter SemiBold"/>
              </a:defRPr>
            </a:lvl2pPr>
            <a:lvl3pPr lvl="2" algn="ctr">
              <a:lnSpc>
                <a:spcPct val="100000"/>
              </a:lnSpc>
              <a:spcBef>
                <a:spcPts val="0"/>
              </a:spcBef>
              <a:spcAft>
                <a:spcPts val="0"/>
              </a:spcAft>
              <a:buClr>
                <a:srgbClr val="E95917"/>
              </a:buClr>
              <a:buSzPts val="2100"/>
              <a:buFont typeface="Inter SemiBold"/>
              <a:buNone/>
              <a:defRPr sz="2100">
                <a:solidFill>
                  <a:srgbClr val="E95917"/>
                </a:solidFill>
                <a:latin typeface="Inter SemiBold"/>
                <a:ea typeface="Inter SemiBold"/>
                <a:cs typeface="Inter SemiBold"/>
                <a:sym typeface="Inter SemiBold"/>
              </a:defRPr>
            </a:lvl3pPr>
            <a:lvl4pPr lvl="3" algn="ctr">
              <a:lnSpc>
                <a:spcPct val="100000"/>
              </a:lnSpc>
              <a:spcBef>
                <a:spcPts val="0"/>
              </a:spcBef>
              <a:spcAft>
                <a:spcPts val="0"/>
              </a:spcAft>
              <a:buClr>
                <a:srgbClr val="E95917"/>
              </a:buClr>
              <a:buSzPts val="2100"/>
              <a:buFont typeface="Inter SemiBold"/>
              <a:buNone/>
              <a:defRPr sz="2100">
                <a:solidFill>
                  <a:srgbClr val="E95917"/>
                </a:solidFill>
                <a:latin typeface="Inter SemiBold"/>
                <a:ea typeface="Inter SemiBold"/>
                <a:cs typeface="Inter SemiBold"/>
                <a:sym typeface="Inter SemiBold"/>
              </a:defRPr>
            </a:lvl4pPr>
            <a:lvl5pPr lvl="4" algn="ctr">
              <a:lnSpc>
                <a:spcPct val="100000"/>
              </a:lnSpc>
              <a:spcBef>
                <a:spcPts val="0"/>
              </a:spcBef>
              <a:spcAft>
                <a:spcPts val="0"/>
              </a:spcAft>
              <a:buClr>
                <a:srgbClr val="E95917"/>
              </a:buClr>
              <a:buSzPts val="2100"/>
              <a:buFont typeface="Inter SemiBold"/>
              <a:buNone/>
              <a:defRPr sz="2100">
                <a:solidFill>
                  <a:srgbClr val="E95917"/>
                </a:solidFill>
                <a:latin typeface="Inter SemiBold"/>
                <a:ea typeface="Inter SemiBold"/>
                <a:cs typeface="Inter SemiBold"/>
                <a:sym typeface="Inter SemiBold"/>
              </a:defRPr>
            </a:lvl5pPr>
            <a:lvl6pPr lvl="5" algn="ctr">
              <a:lnSpc>
                <a:spcPct val="100000"/>
              </a:lnSpc>
              <a:spcBef>
                <a:spcPts val="0"/>
              </a:spcBef>
              <a:spcAft>
                <a:spcPts val="0"/>
              </a:spcAft>
              <a:buClr>
                <a:srgbClr val="E95917"/>
              </a:buClr>
              <a:buSzPts val="2100"/>
              <a:buFont typeface="Inter SemiBold"/>
              <a:buNone/>
              <a:defRPr sz="2100">
                <a:solidFill>
                  <a:srgbClr val="E95917"/>
                </a:solidFill>
                <a:latin typeface="Inter SemiBold"/>
                <a:ea typeface="Inter SemiBold"/>
                <a:cs typeface="Inter SemiBold"/>
                <a:sym typeface="Inter SemiBold"/>
              </a:defRPr>
            </a:lvl6pPr>
            <a:lvl7pPr lvl="6" algn="ctr">
              <a:lnSpc>
                <a:spcPct val="100000"/>
              </a:lnSpc>
              <a:spcBef>
                <a:spcPts val="0"/>
              </a:spcBef>
              <a:spcAft>
                <a:spcPts val="0"/>
              </a:spcAft>
              <a:buClr>
                <a:srgbClr val="E95917"/>
              </a:buClr>
              <a:buSzPts val="2100"/>
              <a:buFont typeface="Inter SemiBold"/>
              <a:buNone/>
              <a:defRPr sz="2100">
                <a:solidFill>
                  <a:srgbClr val="E95917"/>
                </a:solidFill>
                <a:latin typeface="Inter SemiBold"/>
                <a:ea typeface="Inter SemiBold"/>
                <a:cs typeface="Inter SemiBold"/>
                <a:sym typeface="Inter SemiBold"/>
              </a:defRPr>
            </a:lvl7pPr>
            <a:lvl8pPr lvl="7" algn="ctr">
              <a:lnSpc>
                <a:spcPct val="100000"/>
              </a:lnSpc>
              <a:spcBef>
                <a:spcPts val="0"/>
              </a:spcBef>
              <a:spcAft>
                <a:spcPts val="0"/>
              </a:spcAft>
              <a:buClr>
                <a:srgbClr val="E95917"/>
              </a:buClr>
              <a:buSzPts val="2100"/>
              <a:buFont typeface="Inter SemiBold"/>
              <a:buNone/>
              <a:defRPr sz="2100">
                <a:solidFill>
                  <a:srgbClr val="E95917"/>
                </a:solidFill>
                <a:latin typeface="Inter SemiBold"/>
                <a:ea typeface="Inter SemiBold"/>
                <a:cs typeface="Inter SemiBold"/>
                <a:sym typeface="Inter SemiBold"/>
              </a:defRPr>
            </a:lvl8pPr>
            <a:lvl9pPr lvl="8" algn="ctr">
              <a:lnSpc>
                <a:spcPct val="100000"/>
              </a:lnSpc>
              <a:spcBef>
                <a:spcPts val="0"/>
              </a:spcBef>
              <a:spcAft>
                <a:spcPts val="0"/>
              </a:spcAft>
              <a:buClr>
                <a:srgbClr val="E95917"/>
              </a:buClr>
              <a:buSzPts val="2100"/>
              <a:buFont typeface="Inter SemiBold"/>
              <a:buNone/>
              <a:defRPr sz="2100">
                <a:solidFill>
                  <a:srgbClr val="E95917"/>
                </a:solidFill>
                <a:latin typeface="Inter SemiBold"/>
                <a:ea typeface="Inter SemiBold"/>
                <a:cs typeface="Inter SemiBold"/>
                <a:sym typeface="Inter SemiBold"/>
              </a:defRPr>
            </a:lvl9pPr>
          </a:lstStyle>
          <a:p>
            <a:endParaRPr/>
          </a:p>
        </p:txBody>
      </p:sp>
      <p:sp>
        <p:nvSpPr>
          <p:cNvPr id="1214" name="Google Shape;1214;p102"/>
          <p:cNvSpPr txBox="1">
            <a:spLocks noGrp="1"/>
          </p:cNvSpPr>
          <p:nvPr>
            <p:ph type="subTitle" idx="3"/>
          </p:nvPr>
        </p:nvSpPr>
        <p:spPr>
          <a:xfrm>
            <a:off x="301650" y="3358200"/>
            <a:ext cx="2811000" cy="10794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E95917"/>
              </a:buClr>
              <a:buSzPts val="2100"/>
              <a:buFont typeface="Inter SemiBold"/>
              <a:buNone/>
              <a:defRPr sz="2100">
                <a:solidFill>
                  <a:srgbClr val="E95917"/>
                </a:solidFill>
                <a:latin typeface="Inter SemiBold"/>
                <a:ea typeface="Inter SemiBold"/>
                <a:cs typeface="Inter SemiBold"/>
                <a:sym typeface="Inter SemiBold"/>
              </a:defRPr>
            </a:lvl1pPr>
            <a:lvl2pPr lvl="1" algn="ctr">
              <a:lnSpc>
                <a:spcPct val="100000"/>
              </a:lnSpc>
              <a:spcBef>
                <a:spcPts val="0"/>
              </a:spcBef>
              <a:spcAft>
                <a:spcPts val="0"/>
              </a:spcAft>
              <a:buClr>
                <a:srgbClr val="E95917"/>
              </a:buClr>
              <a:buSzPts val="2100"/>
              <a:buFont typeface="Inter SemiBold"/>
              <a:buNone/>
              <a:defRPr sz="2100">
                <a:solidFill>
                  <a:srgbClr val="E95917"/>
                </a:solidFill>
                <a:latin typeface="Inter SemiBold"/>
                <a:ea typeface="Inter SemiBold"/>
                <a:cs typeface="Inter SemiBold"/>
                <a:sym typeface="Inter SemiBold"/>
              </a:defRPr>
            </a:lvl2pPr>
            <a:lvl3pPr lvl="2" algn="ctr">
              <a:lnSpc>
                <a:spcPct val="100000"/>
              </a:lnSpc>
              <a:spcBef>
                <a:spcPts val="0"/>
              </a:spcBef>
              <a:spcAft>
                <a:spcPts val="0"/>
              </a:spcAft>
              <a:buClr>
                <a:srgbClr val="E95917"/>
              </a:buClr>
              <a:buSzPts val="2100"/>
              <a:buFont typeface="Inter SemiBold"/>
              <a:buNone/>
              <a:defRPr sz="2100">
                <a:solidFill>
                  <a:srgbClr val="E95917"/>
                </a:solidFill>
                <a:latin typeface="Inter SemiBold"/>
                <a:ea typeface="Inter SemiBold"/>
                <a:cs typeface="Inter SemiBold"/>
                <a:sym typeface="Inter SemiBold"/>
              </a:defRPr>
            </a:lvl3pPr>
            <a:lvl4pPr lvl="3" algn="ctr">
              <a:lnSpc>
                <a:spcPct val="100000"/>
              </a:lnSpc>
              <a:spcBef>
                <a:spcPts val="0"/>
              </a:spcBef>
              <a:spcAft>
                <a:spcPts val="0"/>
              </a:spcAft>
              <a:buClr>
                <a:srgbClr val="E95917"/>
              </a:buClr>
              <a:buSzPts val="2100"/>
              <a:buFont typeface="Inter SemiBold"/>
              <a:buNone/>
              <a:defRPr sz="2100">
                <a:solidFill>
                  <a:srgbClr val="E95917"/>
                </a:solidFill>
                <a:latin typeface="Inter SemiBold"/>
                <a:ea typeface="Inter SemiBold"/>
                <a:cs typeface="Inter SemiBold"/>
                <a:sym typeface="Inter SemiBold"/>
              </a:defRPr>
            </a:lvl4pPr>
            <a:lvl5pPr lvl="4" algn="ctr">
              <a:lnSpc>
                <a:spcPct val="100000"/>
              </a:lnSpc>
              <a:spcBef>
                <a:spcPts val="0"/>
              </a:spcBef>
              <a:spcAft>
                <a:spcPts val="0"/>
              </a:spcAft>
              <a:buClr>
                <a:srgbClr val="E95917"/>
              </a:buClr>
              <a:buSzPts val="2100"/>
              <a:buFont typeface="Inter SemiBold"/>
              <a:buNone/>
              <a:defRPr sz="2100">
                <a:solidFill>
                  <a:srgbClr val="E95917"/>
                </a:solidFill>
                <a:latin typeface="Inter SemiBold"/>
                <a:ea typeface="Inter SemiBold"/>
                <a:cs typeface="Inter SemiBold"/>
                <a:sym typeface="Inter SemiBold"/>
              </a:defRPr>
            </a:lvl5pPr>
            <a:lvl6pPr lvl="5" algn="ctr">
              <a:lnSpc>
                <a:spcPct val="100000"/>
              </a:lnSpc>
              <a:spcBef>
                <a:spcPts val="0"/>
              </a:spcBef>
              <a:spcAft>
                <a:spcPts val="0"/>
              </a:spcAft>
              <a:buClr>
                <a:srgbClr val="E95917"/>
              </a:buClr>
              <a:buSzPts val="2100"/>
              <a:buFont typeface="Inter SemiBold"/>
              <a:buNone/>
              <a:defRPr sz="2100">
                <a:solidFill>
                  <a:srgbClr val="E95917"/>
                </a:solidFill>
                <a:latin typeface="Inter SemiBold"/>
                <a:ea typeface="Inter SemiBold"/>
                <a:cs typeface="Inter SemiBold"/>
                <a:sym typeface="Inter SemiBold"/>
              </a:defRPr>
            </a:lvl6pPr>
            <a:lvl7pPr lvl="6" algn="ctr">
              <a:lnSpc>
                <a:spcPct val="100000"/>
              </a:lnSpc>
              <a:spcBef>
                <a:spcPts val="0"/>
              </a:spcBef>
              <a:spcAft>
                <a:spcPts val="0"/>
              </a:spcAft>
              <a:buClr>
                <a:srgbClr val="E95917"/>
              </a:buClr>
              <a:buSzPts val="2100"/>
              <a:buFont typeface="Inter SemiBold"/>
              <a:buNone/>
              <a:defRPr sz="2100">
                <a:solidFill>
                  <a:srgbClr val="E95917"/>
                </a:solidFill>
                <a:latin typeface="Inter SemiBold"/>
                <a:ea typeface="Inter SemiBold"/>
                <a:cs typeface="Inter SemiBold"/>
                <a:sym typeface="Inter SemiBold"/>
              </a:defRPr>
            </a:lvl7pPr>
            <a:lvl8pPr lvl="7" algn="ctr">
              <a:lnSpc>
                <a:spcPct val="100000"/>
              </a:lnSpc>
              <a:spcBef>
                <a:spcPts val="0"/>
              </a:spcBef>
              <a:spcAft>
                <a:spcPts val="0"/>
              </a:spcAft>
              <a:buClr>
                <a:srgbClr val="E95917"/>
              </a:buClr>
              <a:buSzPts val="2100"/>
              <a:buFont typeface="Inter SemiBold"/>
              <a:buNone/>
              <a:defRPr sz="2100">
                <a:solidFill>
                  <a:srgbClr val="E95917"/>
                </a:solidFill>
                <a:latin typeface="Inter SemiBold"/>
                <a:ea typeface="Inter SemiBold"/>
                <a:cs typeface="Inter SemiBold"/>
                <a:sym typeface="Inter SemiBold"/>
              </a:defRPr>
            </a:lvl8pPr>
            <a:lvl9pPr lvl="8" algn="ctr">
              <a:lnSpc>
                <a:spcPct val="100000"/>
              </a:lnSpc>
              <a:spcBef>
                <a:spcPts val="0"/>
              </a:spcBef>
              <a:spcAft>
                <a:spcPts val="0"/>
              </a:spcAft>
              <a:buClr>
                <a:srgbClr val="E95917"/>
              </a:buClr>
              <a:buSzPts val="2100"/>
              <a:buFont typeface="Inter SemiBold"/>
              <a:buNone/>
              <a:defRPr sz="2100">
                <a:solidFill>
                  <a:srgbClr val="E95917"/>
                </a:solidFill>
                <a:latin typeface="Inter SemiBold"/>
                <a:ea typeface="Inter SemiBold"/>
                <a:cs typeface="Inter SemiBold"/>
                <a:sym typeface="Inter SemiBold"/>
              </a:defRPr>
            </a:lvl9pPr>
          </a:lstStyle>
          <a:p>
            <a:endParaRPr/>
          </a:p>
        </p:txBody>
      </p:sp>
      <p:sp>
        <p:nvSpPr>
          <p:cNvPr id="1215" name="Google Shape;1215;p102"/>
          <p:cNvSpPr txBox="1">
            <a:spLocks noGrp="1"/>
          </p:cNvSpPr>
          <p:nvPr>
            <p:ph type="body" idx="4"/>
          </p:nvPr>
        </p:nvSpPr>
        <p:spPr>
          <a:xfrm>
            <a:off x="3663450" y="676025"/>
            <a:ext cx="4181400" cy="604200"/>
          </a:xfrm>
          <a:prstGeom prst="rect">
            <a:avLst/>
          </a:prstGeom>
        </p:spPr>
        <p:txBody>
          <a:bodyPr spcFirstLastPara="1" wrap="square" lIns="0" tIns="0" rIns="0"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216" name="Google Shape;1216;p102"/>
          <p:cNvSpPr txBox="1">
            <a:spLocks noGrp="1"/>
          </p:cNvSpPr>
          <p:nvPr>
            <p:ph type="body" idx="5"/>
          </p:nvPr>
        </p:nvSpPr>
        <p:spPr>
          <a:xfrm>
            <a:off x="3690145" y="2016750"/>
            <a:ext cx="4154700" cy="604200"/>
          </a:xfrm>
          <a:prstGeom prst="rect">
            <a:avLst/>
          </a:prstGeom>
        </p:spPr>
        <p:txBody>
          <a:bodyPr spcFirstLastPara="1" wrap="square" lIns="0" tIns="0" rIns="0"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217" name="Google Shape;1217;p102"/>
          <p:cNvSpPr txBox="1">
            <a:spLocks noGrp="1"/>
          </p:cNvSpPr>
          <p:nvPr>
            <p:ph type="body" idx="6"/>
          </p:nvPr>
        </p:nvSpPr>
        <p:spPr>
          <a:xfrm>
            <a:off x="3690145" y="3358200"/>
            <a:ext cx="4154700" cy="604200"/>
          </a:xfrm>
          <a:prstGeom prst="rect">
            <a:avLst/>
          </a:prstGeom>
        </p:spPr>
        <p:txBody>
          <a:bodyPr spcFirstLastPara="1" wrap="square" lIns="0" tIns="0" rIns="0"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218" name="Google Shape;1218;p102"/>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219" name="Google Shape;1219;p102"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
        <p:nvSpPr>
          <p:cNvPr id="1220" name="Google Shape;1220;p102"/>
          <p:cNvSpPr txBox="1">
            <a:spLocks noGrp="1"/>
          </p:cNvSpPr>
          <p:nvPr>
            <p:ph type="subTitle" idx="7"/>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1221" name="Google Shape;1221;p102"/>
          <p:cNvSpPr txBox="1">
            <a:spLocks noGrp="1"/>
          </p:cNvSpPr>
          <p:nvPr>
            <p:ph type="subTitle" idx="8"/>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1222" name="Google Shape;1222;p102"/>
          <p:cNvSpPr txBox="1">
            <a:spLocks noGrp="1"/>
          </p:cNvSpPr>
          <p:nvPr>
            <p:ph type="subTitle" idx="9"/>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cxnSp>
        <p:nvCxnSpPr>
          <p:cNvPr id="1223" name="Google Shape;1223;p102"/>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C + A + O">
  <p:cSld name="TITLE_AND_BODY_2_1_1_1_1_1_1_1_1_1_1_1_1_1_1_1_1_1_1_1_1_1_1_1_1_1_1_1_1_1_1_1_1_1_2_1_1_1_1_1_1_1_1_1_1_1_1_1_1_1_1_1_1_1_1_1">
    <p:bg>
      <p:bgPr>
        <a:solidFill>
          <a:schemeClr val="lt1"/>
        </a:solidFill>
        <a:effectLst/>
      </p:bgPr>
    </p:bg>
    <p:spTree>
      <p:nvGrpSpPr>
        <p:cNvPr id="1" name="Shape 1224"/>
        <p:cNvGrpSpPr/>
        <p:nvPr/>
      </p:nvGrpSpPr>
      <p:grpSpPr>
        <a:xfrm>
          <a:off x="0" y="0"/>
          <a:ext cx="0" cy="0"/>
          <a:chOff x="0" y="0"/>
          <a:chExt cx="0" cy="0"/>
        </a:xfrm>
      </p:grpSpPr>
      <p:cxnSp>
        <p:nvCxnSpPr>
          <p:cNvPr id="1225" name="Google Shape;1225;p103"/>
          <p:cNvCxnSpPr/>
          <p:nvPr/>
        </p:nvCxnSpPr>
        <p:spPr>
          <a:xfrm>
            <a:off x="4019900" y="517762"/>
            <a:ext cx="0" cy="4324800"/>
          </a:xfrm>
          <a:prstGeom prst="straightConnector1">
            <a:avLst/>
          </a:prstGeom>
          <a:noFill/>
          <a:ln w="9525" cap="flat" cmpd="sng">
            <a:solidFill>
              <a:srgbClr val="1E4D2B"/>
            </a:solidFill>
            <a:prstDash val="solid"/>
            <a:round/>
            <a:headEnd type="none" w="med" len="med"/>
            <a:tailEnd type="none" w="med" len="med"/>
          </a:ln>
        </p:spPr>
      </p:cxnSp>
      <p:sp>
        <p:nvSpPr>
          <p:cNvPr id="1226" name="Google Shape;1226;p103"/>
          <p:cNvSpPr txBox="1">
            <a:spLocks noGrp="1"/>
          </p:cNvSpPr>
          <p:nvPr>
            <p:ph type="subTitle" idx="1"/>
          </p:nvPr>
        </p:nvSpPr>
        <p:spPr>
          <a:xfrm>
            <a:off x="293525" y="671748"/>
            <a:ext cx="3141900" cy="3108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D6F0B4"/>
              </a:buClr>
              <a:buSzPts val="2400"/>
              <a:buFont typeface="Inter SemiBold"/>
              <a:buNone/>
              <a:defRPr sz="2400">
                <a:solidFill>
                  <a:srgbClr val="D6F0B4"/>
                </a:solidFill>
                <a:latin typeface="Inter SemiBold"/>
                <a:ea typeface="Inter SemiBold"/>
                <a:cs typeface="Inter SemiBold"/>
                <a:sym typeface="Inter SemiBold"/>
              </a:defRPr>
            </a:lvl1pPr>
            <a:lvl2pPr lvl="1" algn="ctr">
              <a:lnSpc>
                <a:spcPct val="100000"/>
              </a:lnSpc>
              <a:spcBef>
                <a:spcPts val="0"/>
              </a:spcBef>
              <a:spcAft>
                <a:spcPts val="0"/>
              </a:spcAft>
              <a:buClr>
                <a:srgbClr val="D6F0B4"/>
              </a:buClr>
              <a:buSzPts val="2400"/>
              <a:buFont typeface="Inter SemiBold"/>
              <a:buNone/>
              <a:defRPr sz="2400">
                <a:solidFill>
                  <a:srgbClr val="D6F0B4"/>
                </a:solidFill>
                <a:latin typeface="Inter SemiBold"/>
                <a:ea typeface="Inter SemiBold"/>
                <a:cs typeface="Inter SemiBold"/>
                <a:sym typeface="Inter SemiBold"/>
              </a:defRPr>
            </a:lvl2pPr>
            <a:lvl3pPr lvl="2" algn="ctr">
              <a:lnSpc>
                <a:spcPct val="100000"/>
              </a:lnSpc>
              <a:spcBef>
                <a:spcPts val="0"/>
              </a:spcBef>
              <a:spcAft>
                <a:spcPts val="0"/>
              </a:spcAft>
              <a:buClr>
                <a:srgbClr val="D6F0B4"/>
              </a:buClr>
              <a:buSzPts val="2400"/>
              <a:buFont typeface="Inter SemiBold"/>
              <a:buNone/>
              <a:defRPr sz="2400">
                <a:solidFill>
                  <a:srgbClr val="D6F0B4"/>
                </a:solidFill>
                <a:latin typeface="Inter SemiBold"/>
                <a:ea typeface="Inter SemiBold"/>
                <a:cs typeface="Inter SemiBold"/>
                <a:sym typeface="Inter SemiBold"/>
              </a:defRPr>
            </a:lvl3pPr>
            <a:lvl4pPr lvl="3" algn="ctr">
              <a:lnSpc>
                <a:spcPct val="100000"/>
              </a:lnSpc>
              <a:spcBef>
                <a:spcPts val="0"/>
              </a:spcBef>
              <a:spcAft>
                <a:spcPts val="0"/>
              </a:spcAft>
              <a:buClr>
                <a:srgbClr val="D6F0B4"/>
              </a:buClr>
              <a:buSzPts val="2400"/>
              <a:buFont typeface="Inter SemiBold"/>
              <a:buNone/>
              <a:defRPr sz="2400">
                <a:solidFill>
                  <a:srgbClr val="D6F0B4"/>
                </a:solidFill>
                <a:latin typeface="Inter SemiBold"/>
                <a:ea typeface="Inter SemiBold"/>
                <a:cs typeface="Inter SemiBold"/>
                <a:sym typeface="Inter SemiBold"/>
              </a:defRPr>
            </a:lvl4pPr>
            <a:lvl5pPr lvl="4" algn="ctr">
              <a:lnSpc>
                <a:spcPct val="100000"/>
              </a:lnSpc>
              <a:spcBef>
                <a:spcPts val="0"/>
              </a:spcBef>
              <a:spcAft>
                <a:spcPts val="0"/>
              </a:spcAft>
              <a:buClr>
                <a:srgbClr val="D6F0B4"/>
              </a:buClr>
              <a:buSzPts val="2400"/>
              <a:buFont typeface="Inter SemiBold"/>
              <a:buNone/>
              <a:defRPr sz="2400">
                <a:solidFill>
                  <a:srgbClr val="D6F0B4"/>
                </a:solidFill>
                <a:latin typeface="Inter SemiBold"/>
                <a:ea typeface="Inter SemiBold"/>
                <a:cs typeface="Inter SemiBold"/>
                <a:sym typeface="Inter SemiBold"/>
              </a:defRPr>
            </a:lvl5pPr>
            <a:lvl6pPr lvl="5" algn="ctr">
              <a:lnSpc>
                <a:spcPct val="100000"/>
              </a:lnSpc>
              <a:spcBef>
                <a:spcPts val="0"/>
              </a:spcBef>
              <a:spcAft>
                <a:spcPts val="0"/>
              </a:spcAft>
              <a:buClr>
                <a:srgbClr val="D6F0B4"/>
              </a:buClr>
              <a:buSzPts val="2400"/>
              <a:buFont typeface="Inter SemiBold"/>
              <a:buNone/>
              <a:defRPr sz="2400">
                <a:solidFill>
                  <a:srgbClr val="D6F0B4"/>
                </a:solidFill>
                <a:latin typeface="Inter SemiBold"/>
                <a:ea typeface="Inter SemiBold"/>
                <a:cs typeface="Inter SemiBold"/>
                <a:sym typeface="Inter SemiBold"/>
              </a:defRPr>
            </a:lvl6pPr>
            <a:lvl7pPr lvl="6" algn="ctr">
              <a:lnSpc>
                <a:spcPct val="100000"/>
              </a:lnSpc>
              <a:spcBef>
                <a:spcPts val="0"/>
              </a:spcBef>
              <a:spcAft>
                <a:spcPts val="0"/>
              </a:spcAft>
              <a:buClr>
                <a:srgbClr val="D6F0B4"/>
              </a:buClr>
              <a:buSzPts val="2400"/>
              <a:buFont typeface="Inter SemiBold"/>
              <a:buNone/>
              <a:defRPr sz="2400">
                <a:solidFill>
                  <a:srgbClr val="D6F0B4"/>
                </a:solidFill>
                <a:latin typeface="Inter SemiBold"/>
                <a:ea typeface="Inter SemiBold"/>
                <a:cs typeface="Inter SemiBold"/>
                <a:sym typeface="Inter SemiBold"/>
              </a:defRPr>
            </a:lvl7pPr>
            <a:lvl8pPr lvl="7" algn="ctr">
              <a:lnSpc>
                <a:spcPct val="100000"/>
              </a:lnSpc>
              <a:spcBef>
                <a:spcPts val="0"/>
              </a:spcBef>
              <a:spcAft>
                <a:spcPts val="0"/>
              </a:spcAft>
              <a:buClr>
                <a:srgbClr val="D6F0B4"/>
              </a:buClr>
              <a:buSzPts val="2400"/>
              <a:buFont typeface="Inter SemiBold"/>
              <a:buNone/>
              <a:defRPr sz="2400">
                <a:solidFill>
                  <a:srgbClr val="D6F0B4"/>
                </a:solidFill>
                <a:latin typeface="Inter SemiBold"/>
                <a:ea typeface="Inter SemiBold"/>
                <a:cs typeface="Inter SemiBold"/>
                <a:sym typeface="Inter SemiBold"/>
              </a:defRPr>
            </a:lvl8pPr>
            <a:lvl9pPr lvl="8" algn="ctr">
              <a:lnSpc>
                <a:spcPct val="100000"/>
              </a:lnSpc>
              <a:spcBef>
                <a:spcPts val="0"/>
              </a:spcBef>
              <a:spcAft>
                <a:spcPts val="0"/>
              </a:spcAft>
              <a:buClr>
                <a:srgbClr val="D6F0B4"/>
              </a:buClr>
              <a:buSzPts val="2400"/>
              <a:buFont typeface="Inter SemiBold"/>
              <a:buNone/>
              <a:defRPr sz="2400">
                <a:solidFill>
                  <a:srgbClr val="D6F0B4"/>
                </a:solidFill>
                <a:latin typeface="Inter SemiBold"/>
                <a:ea typeface="Inter SemiBold"/>
                <a:cs typeface="Inter SemiBold"/>
                <a:sym typeface="Inter SemiBold"/>
              </a:defRPr>
            </a:lvl9pPr>
          </a:lstStyle>
          <a:p>
            <a:endParaRPr/>
          </a:p>
        </p:txBody>
      </p:sp>
      <p:cxnSp>
        <p:nvCxnSpPr>
          <p:cNvPr id="1227" name="Google Shape;1227;p103"/>
          <p:cNvCxnSpPr/>
          <p:nvPr/>
        </p:nvCxnSpPr>
        <p:spPr>
          <a:xfrm>
            <a:off x="293525" y="2567475"/>
            <a:ext cx="3723600" cy="0"/>
          </a:xfrm>
          <a:prstGeom prst="straightConnector1">
            <a:avLst/>
          </a:prstGeom>
          <a:noFill/>
          <a:ln w="9525" cap="flat" cmpd="sng">
            <a:solidFill>
              <a:srgbClr val="1E4D2B"/>
            </a:solidFill>
            <a:prstDash val="solid"/>
            <a:round/>
            <a:headEnd type="none" w="med" len="med"/>
            <a:tailEnd type="none" w="med" len="med"/>
          </a:ln>
        </p:spPr>
      </p:cxnSp>
      <p:sp>
        <p:nvSpPr>
          <p:cNvPr id="1228" name="Google Shape;1228;p103"/>
          <p:cNvSpPr txBox="1">
            <a:spLocks noGrp="1"/>
          </p:cNvSpPr>
          <p:nvPr>
            <p:ph type="subTitle" idx="2"/>
          </p:nvPr>
        </p:nvSpPr>
        <p:spPr>
          <a:xfrm>
            <a:off x="4200550" y="676023"/>
            <a:ext cx="3644400" cy="3108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E95917"/>
              </a:buClr>
              <a:buSzPts val="2400"/>
              <a:buFont typeface="Inter SemiBold"/>
              <a:buNone/>
              <a:defRPr sz="2400">
                <a:solidFill>
                  <a:srgbClr val="E95917"/>
                </a:solidFill>
                <a:latin typeface="Inter SemiBold"/>
                <a:ea typeface="Inter SemiBold"/>
                <a:cs typeface="Inter SemiBold"/>
                <a:sym typeface="Inter SemiBold"/>
              </a:defRPr>
            </a:lvl1pPr>
            <a:lvl2pPr lvl="1" algn="ctr">
              <a:lnSpc>
                <a:spcPct val="100000"/>
              </a:lnSpc>
              <a:spcBef>
                <a:spcPts val="0"/>
              </a:spcBef>
              <a:spcAft>
                <a:spcPts val="0"/>
              </a:spcAft>
              <a:buClr>
                <a:srgbClr val="E95917"/>
              </a:buClr>
              <a:buSzPts val="2400"/>
              <a:buFont typeface="Inter SemiBold"/>
              <a:buNone/>
              <a:defRPr sz="2400">
                <a:solidFill>
                  <a:srgbClr val="E95917"/>
                </a:solidFill>
                <a:latin typeface="Inter SemiBold"/>
                <a:ea typeface="Inter SemiBold"/>
                <a:cs typeface="Inter SemiBold"/>
                <a:sym typeface="Inter SemiBold"/>
              </a:defRPr>
            </a:lvl2pPr>
            <a:lvl3pPr lvl="2" algn="ctr">
              <a:lnSpc>
                <a:spcPct val="100000"/>
              </a:lnSpc>
              <a:spcBef>
                <a:spcPts val="0"/>
              </a:spcBef>
              <a:spcAft>
                <a:spcPts val="0"/>
              </a:spcAft>
              <a:buClr>
                <a:srgbClr val="E95917"/>
              </a:buClr>
              <a:buSzPts val="2400"/>
              <a:buFont typeface="Inter SemiBold"/>
              <a:buNone/>
              <a:defRPr sz="2400">
                <a:solidFill>
                  <a:srgbClr val="E95917"/>
                </a:solidFill>
                <a:latin typeface="Inter SemiBold"/>
                <a:ea typeface="Inter SemiBold"/>
                <a:cs typeface="Inter SemiBold"/>
                <a:sym typeface="Inter SemiBold"/>
              </a:defRPr>
            </a:lvl3pPr>
            <a:lvl4pPr lvl="3" algn="ctr">
              <a:lnSpc>
                <a:spcPct val="100000"/>
              </a:lnSpc>
              <a:spcBef>
                <a:spcPts val="0"/>
              </a:spcBef>
              <a:spcAft>
                <a:spcPts val="0"/>
              </a:spcAft>
              <a:buClr>
                <a:srgbClr val="E95917"/>
              </a:buClr>
              <a:buSzPts val="2400"/>
              <a:buFont typeface="Inter SemiBold"/>
              <a:buNone/>
              <a:defRPr sz="2400">
                <a:solidFill>
                  <a:srgbClr val="E95917"/>
                </a:solidFill>
                <a:latin typeface="Inter SemiBold"/>
                <a:ea typeface="Inter SemiBold"/>
                <a:cs typeface="Inter SemiBold"/>
                <a:sym typeface="Inter SemiBold"/>
              </a:defRPr>
            </a:lvl4pPr>
            <a:lvl5pPr lvl="4" algn="ctr">
              <a:lnSpc>
                <a:spcPct val="100000"/>
              </a:lnSpc>
              <a:spcBef>
                <a:spcPts val="0"/>
              </a:spcBef>
              <a:spcAft>
                <a:spcPts val="0"/>
              </a:spcAft>
              <a:buClr>
                <a:srgbClr val="E95917"/>
              </a:buClr>
              <a:buSzPts val="2400"/>
              <a:buFont typeface="Inter SemiBold"/>
              <a:buNone/>
              <a:defRPr sz="2400">
                <a:solidFill>
                  <a:srgbClr val="E95917"/>
                </a:solidFill>
                <a:latin typeface="Inter SemiBold"/>
                <a:ea typeface="Inter SemiBold"/>
                <a:cs typeface="Inter SemiBold"/>
                <a:sym typeface="Inter SemiBold"/>
              </a:defRPr>
            </a:lvl5pPr>
            <a:lvl6pPr lvl="5" algn="ctr">
              <a:lnSpc>
                <a:spcPct val="100000"/>
              </a:lnSpc>
              <a:spcBef>
                <a:spcPts val="0"/>
              </a:spcBef>
              <a:spcAft>
                <a:spcPts val="0"/>
              </a:spcAft>
              <a:buClr>
                <a:srgbClr val="E95917"/>
              </a:buClr>
              <a:buSzPts val="2400"/>
              <a:buFont typeface="Inter SemiBold"/>
              <a:buNone/>
              <a:defRPr sz="2400">
                <a:solidFill>
                  <a:srgbClr val="E95917"/>
                </a:solidFill>
                <a:latin typeface="Inter SemiBold"/>
                <a:ea typeface="Inter SemiBold"/>
                <a:cs typeface="Inter SemiBold"/>
                <a:sym typeface="Inter SemiBold"/>
              </a:defRPr>
            </a:lvl6pPr>
            <a:lvl7pPr lvl="6" algn="ctr">
              <a:lnSpc>
                <a:spcPct val="100000"/>
              </a:lnSpc>
              <a:spcBef>
                <a:spcPts val="0"/>
              </a:spcBef>
              <a:spcAft>
                <a:spcPts val="0"/>
              </a:spcAft>
              <a:buClr>
                <a:srgbClr val="E95917"/>
              </a:buClr>
              <a:buSzPts val="2400"/>
              <a:buFont typeface="Inter SemiBold"/>
              <a:buNone/>
              <a:defRPr sz="2400">
                <a:solidFill>
                  <a:srgbClr val="E95917"/>
                </a:solidFill>
                <a:latin typeface="Inter SemiBold"/>
                <a:ea typeface="Inter SemiBold"/>
                <a:cs typeface="Inter SemiBold"/>
                <a:sym typeface="Inter SemiBold"/>
              </a:defRPr>
            </a:lvl7pPr>
            <a:lvl8pPr lvl="7" algn="ctr">
              <a:lnSpc>
                <a:spcPct val="100000"/>
              </a:lnSpc>
              <a:spcBef>
                <a:spcPts val="0"/>
              </a:spcBef>
              <a:spcAft>
                <a:spcPts val="0"/>
              </a:spcAft>
              <a:buClr>
                <a:srgbClr val="E95917"/>
              </a:buClr>
              <a:buSzPts val="2400"/>
              <a:buFont typeface="Inter SemiBold"/>
              <a:buNone/>
              <a:defRPr sz="2400">
                <a:solidFill>
                  <a:srgbClr val="E95917"/>
                </a:solidFill>
                <a:latin typeface="Inter SemiBold"/>
                <a:ea typeface="Inter SemiBold"/>
                <a:cs typeface="Inter SemiBold"/>
                <a:sym typeface="Inter SemiBold"/>
              </a:defRPr>
            </a:lvl8pPr>
            <a:lvl9pPr lvl="8" algn="ctr">
              <a:lnSpc>
                <a:spcPct val="100000"/>
              </a:lnSpc>
              <a:spcBef>
                <a:spcPts val="0"/>
              </a:spcBef>
              <a:spcAft>
                <a:spcPts val="0"/>
              </a:spcAft>
              <a:buClr>
                <a:srgbClr val="E95917"/>
              </a:buClr>
              <a:buSzPts val="2400"/>
              <a:buFont typeface="Inter SemiBold"/>
              <a:buNone/>
              <a:defRPr sz="2400">
                <a:solidFill>
                  <a:srgbClr val="E95917"/>
                </a:solidFill>
                <a:latin typeface="Inter SemiBold"/>
                <a:ea typeface="Inter SemiBold"/>
                <a:cs typeface="Inter SemiBold"/>
                <a:sym typeface="Inter SemiBold"/>
              </a:defRPr>
            </a:lvl9pPr>
          </a:lstStyle>
          <a:p>
            <a:endParaRPr/>
          </a:p>
        </p:txBody>
      </p:sp>
      <p:sp>
        <p:nvSpPr>
          <p:cNvPr id="1229" name="Google Shape;1229;p103"/>
          <p:cNvSpPr txBox="1">
            <a:spLocks noGrp="1"/>
          </p:cNvSpPr>
          <p:nvPr>
            <p:ph type="body" idx="3"/>
          </p:nvPr>
        </p:nvSpPr>
        <p:spPr>
          <a:xfrm>
            <a:off x="4200550" y="1133725"/>
            <a:ext cx="3644400" cy="3708900"/>
          </a:xfrm>
          <a:prstGeom prst="rect">
            <a:avLst/>
          </a:prstGeom>
        </p:spPr>
        <p:txBody>
          <a:bodyPr spcFirstLastPara="1" wrap="square" lIns="0" tIns="0" rIns="0"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230" name="Google Shape;1230;p103"/>
          <p:cNvSpPr txBox="1">
            <a:spLocks noGrp="1"/>
          </p:cNvSpPr>
          <p:nvPr>
            <p:ph type="body" idx="4"/>
          </p:nvPr>
        </p:nvSpPr>
        <p:spPr>
          <a:xfrm>
            <a:off x="293525" y="1129450"/>
            <a:ext cx="3532800" cy="1160700"/>
          </a:xfrm>
          <a:prstGeom prst="rect">
            <a:avLst/>
          </a:prstGeom>
        </p:spPr>
        <p:txBody>
          <a:bodyPr spcFirstLastPara="1" wrap="square" lIns="0" tIns="0" rIns="0"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231" name="Google Shape;1231;p103"/>
          <p:cNvSpPr txBox="1">
            <a:spLocks noGrp="1"/>
          </p:cNvSpPr>
          <p:nvPr>
            <p:ph type="subTitle" idx="5"/>
          </p:nvPr>
        </p:nvSpPr>
        <p:spPr>
          <a:xfrm>
            <a:off x="293525" y="2683075"/>
            <a:ext cx="3141900" cy="3108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9pPr>
          </a:lstStyle>
          <a:p>
            <a:endParaRPr/>
          </a:p>
        </p:txBody>
      </p:sp>
      <p:sp>
        <p:nvSpPr>
          <p:cNvPr id="1232" name="Google Shape;1232;p103"/>
          <p:cNvSpPr txBox="1">
            <a:spLocks noGrp="1"/>
          </p:cNvSpPr>
          <p:nvPr>
            <p:ph type="body" idx="6"/>
          </p:nvPr>
        </p:nvSpPr>
        <p:spPr>
          <a:xfrm>
            <a:off x="293525" y="3159503"/>
            <a:ext cx="3532800" cy="1688400"/>
          </a:xfrm>
          <a:prstGeom prst="rect">
            <a:avLst/>
          </a:prstGeom>
        </p:spPr>
        <p:txBody>
          <a:bodyPr spcFirstLastPara="1" wrap="square" lIns="0" tIns="0" rIns="0" bIns="0" anchor="t" anchorCtr="0">
            <a:normAutofit/>
          </a:bodyPr>
          <a:lstStyle>
            <a:lvl1pPr marL="457200" lvl="0"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233" name="Google Shape;1233;p103"/>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234" name="Google Shape;1234;p103"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
        <p:nvSpPr>
          <p:cNvPr id="1235" name="Google Shape;1235;p103"/>
          <p:cNvSpPr txBox="1">
            <a:spLocks noGrp="1"/>
          </p:cNvSpPr>
          <p:nvPr>
            <p:ph type="subTitle" idx="7"/>
          </p:nvPr>
        </p:nvSpPr>
        <p:spPr>
          <a:xfrm>
            <a:off x="293525" y="136900"/>
            <a:ext cx="1955400" cy="2391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spcBef>
                <a:spcPts val="0"/>
              </a:spcBef>
              <a:spcAft>
                <a:spcPts val="0"/>
              </a:spcAft>
              <a:buClr>
                <a:srgbClr val="1E4D2B"/>
              </a:buClr>
              <a:buSzPts val="1300"/>
              <a:buNone/>
              <a:defRPr sz="1300">
                <a:solidFill>
                  <a:srgbClr val="1E4D2B"/>
                </a:solidFill>
              </a:defRPr>
            </a:lvl2pPr>
            <a:lvl3pPr lvl="2">
              <a:spcBef>
                <a:spcPts val="0"/>
              </a:spcBef>
              <a:spcAft>
                <a:spcPts val="0"/>
              </a:spcAft>
              <a:buClr>
                <a:srgbClr val="1E4D2B"/>
              </a:buClr>
              <a:buSzPts val="1300"/>
              <a:buNone/>
              <a:defRPr sz="1300">
                <a:solidFill>
                  <a:srgbClr val="1E4D2B"/>
                </a:solidFill>
              </a:defRPr>
            </a:lvl3pPr>
            <a:lvl4pPr lvl="3">
              <a:spcBef>
                <a:spcPts val="0"/>
              </a:spcBef>
              <a:spcAft>
                <a:spcPts val="0"/>
              </a:spcAft>
              <a:buClr>
                <a:srgbClr val="1E4D2B"/>
              </a:buClr>
              <a:buSzPts val="1300"/>
              <a:buNone/>
              <a:defRPr sz="1300">
                <a:solidFill>
                  <a:srgbClr val="1E4D2B"/>
                </a:solidFill>
              </a:defRPr>
            </a:lvl4pPr>
            <a:lvl5pPr lvl="4">
              <a:spcBef>
                <a:spcPts val="0"/>
              </a:spcBef>
              <a:spcAft>
                <a:spcPts val="0"/>
              </a:spcAft>
              <a:buClr>
                <a:srgbClr val="1E4D2B"/>
              </a:buClr>
              <a:buSzPts val="1300"/>
              <a:buNone/>
              <a:defRPr sz="1300">
                <a:solidFill>
                  <a:srgbClr val="1E4D2B"/>
                </a:solidFill>
              </a:defRPr>
            </a:lvl5pPr>
            <a:lvl6pPr lvl="5">
              <a:spcBef>
                <a:spcPts val="0"/>
              </a:spcBef>
              <a:spcAft>
                <a:spcPts val="0"/>
              </a:spcAft>
              <a:buClr>
                <a:srgbClr val="1E4D2B"/>
              </a:buClr>
              <a:buSzPts val="1300"/>
              <a:buNone/>
              <a:defRPr sz="1300">
                <a:solidFill>
                  <a:srgbClr val="1E4D2B"/>
                </a:solidFill>
              </a:defRPr>
            </a:lvl6pPr>
            <a:lvl7pPr lvl="6">
              <a:spcBef>
                <a:spcPts val="0"/>
              </a:spcBef>
              <a:spcAft>
                <a:spcPts val="0"/>
              </a:spcAft>
              <a:buClr>
                <a:srgbClr val="1E4D2B"/>
              </a:buClr>
              <a:buSzPts val="1300"/>
              <a:buNone/>
              <a:defRPr sz="1300">
                <a:solidFill>
                  <a:srgbClr val="1E4D2B"/>
                </a:solidFill>
              </a:defRPr>
            </a:lvl7pPr>
            <a:lvl8pPr lvl="7">
              <a:spcBef>
                <a:spcPts val="0"/>
              </a:spcBef>
              <a:spcAft>
                <a:spcPts val="0"/>
              </a:spcAft>
              <a:buClr>
                <a:srgbClr val="1E4D2B"/>
              </a:buClr>
              <a:buSzPts val="1300"/>
              <a:buNone/>
              <a:defRPr sz="1300">
                <a:solidFill>
                  <a:srgbClr val="1E4D2B"/>
                </a:solidFill>
              </a:defRPr>
            </a:lvl8pPr>
            <a:lvl9pPr lvl="8">
              <a:spcBef>
                <a:spcPts val="0"/>
              </a:spcBef>
              <a:spcAft>
                <a:spcPts val="0"/>
              </a:spcAft>
              <a:buClr>
                <a:srgbClr val="1E4D2B"/>
              </a:buClr>
              <a:buSzPts val="1300"/>
              <a:buNone/>
              <a:defRPr sz="1300">
                <a:solidFill>
                  <a:srgbClr val="1E4D2B"/>
                </a:solidFill>
              </a:defRPr>
            </a:lvl9pPr>
          </a:lstStyle>
          <a:p>
            <a:endParaRPr/>
          </a:p>
        </p:txBody>
      </p:sp>
      <p:sp>
        <p:nvSpPr>
          <p:cNvPr id="1236" name="Google Shape;1236;p103"/>
          <p:cNvSpPr txBox="1">
            <a:spLocks noGrp="1"/>
          </p:cNvSpPr>
          <p:nvPr>
            <p:ph type="subTitle" idx="8"/>
          </p:nvPr>
        </p:nvSpPr>
        <p:spPr>
          <a:xfrm>
            <a:off x="3594300" y="136900"/>
            <a:ext cx="1955400" cy="239100"/>
          </a:xfrm>
          <a:prstGeom prst="rect">
            <a:avLst/>
          </a:prstGeom>
        </p:spPr>
        <p:txBody>
          <a:bodyPr spcFirstLastPara="1" wrap="square" lIns="0" tIns="0" rIns="91425" bIns="91425" anchor="t" anchorCtr="0">
            <a:normAutofit/>
          </a:bodyPr>
          <a:lstStyle>
            <a:lvl1pPr lvl="0" algn="ct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ctr">
              <a:spcBef>
                <a:spcPts val="0"/>
              </a:spcBef>
              <a:spcAft>
                <a:spcPts val="0"/>
              </a:spcAft>
              <a:buClr>
                <a:srgbClr val="1E4D2B"/>
              </a:buClr>
              <a:buSzPts val="1300"/>
              <a:buNone/>
              <a:defRPr sz="1300">
                <a:solidFill>
                  <a:srgbClr val="1E4D2B"/>
                </a:solidFill>
              </a:defRPr>
            </a:lvl2pPr>
            <a:lvl3pPr lvl="2" algn="ctr">
              <a:spcBef>
                <a:spcPts val="0"/>
              </a:spcBef>
              <a:spcAft>
                <a:spcPts val="0"/>
              </a:spcAft>
              <a:buClr>
                <a:srgbClr val="1E4D2B"/>
              </a:buClr>
              <a:buSzPts val="1300"/>
              <a:buNone/>
              <a:defRPr sz="1300">
                <a:solidFill>
                  <a:srgbClr val="1E4D2B"/>
                </a:solidFill>
              </a:defRPr>
            </a:lvl3pPr>
            <a:lvl4pPr lvl="3" algn="ctr">
              <a:spcBef>
                <a:spcPts val="0"/>
              </a:spcBef>
              <a:spcAft>
                <a:spcPts val="0"/>
              </a:spcAft>
              <a:buClr>
                <a:srgbClr val="1E4D2B"/>
              </a:buClr>
              <a:buSzPts val="1300"/>
              <a:buNone/>
              <a:defRPr sz="1300">
                <a:solidFill>
                  <a:srgbClr val="1E4D2B"/>
                </a:solidFill>
              </a:defRPr>
            </a:lvl4pPr>
            <a:lvl5pPr lvl="4" algn="ctr">
              <a:spcBef>
                <a:spcPts val="0"/>
              </a:spcBef>
              <a:spcAft>
                <a:spcPts val="0"/>
              </a:spcAft>
              <a:buClr>
                <a:srgbClr val="1E4D2B"/>
              </a:buClr>
              <a:buSzPts val="1300"/>
              <a:buNone/>
              <a:defRPr sz="1300">
                <a:solidFill>
                  <a:srgbClr val="1E4D2B"/>
                </a:solidFill>
              </a:defRPr>
            </a:lvl5pPr>
            <a:lvl6pPr lvl="5" algn="ctr">
              <a:spcBef>
                <a:spcPts val="0"/>
              </a:spcBef>
              <a:spcAft>
                <a:spcPts val="0"/>
              </a:spcAft>
              <a:buClr>
                <a:srgbClr val="1E4D2B"/>
              </a:buClr>
              <a:buSzPts val="1300"/>
              <a:buNone/>
              <a:defRPr sz="1300">
                <a:solidFill>
                  <a:srgbClr val="1E4D2B"/>
                </a:solidFill>
              </a:defRPr>
            </a:lvl6pPr>
            <a:lvl7pPr lvl="6" algn="ctr">
              <a:spcBef>
                <a:spcPts val="0"/>
              </a:spcBef>
              <a:spcAft>
                <a:spcPts val="0"/>
              </a:spcAft>
              <a:buClr>
                <a:srgbClr val="1E4D2B"/>
              </a:buClr>
              <a:buSzPts val="1300"/>
              <a:buNone/>
              <a:defRPr sz="1300">
                <a:solidFill>
                  <a:srgbClr val="1E4D2B"/>
                </a:solidFill>
              </a:defRPr>
            </a:lvl7pPr>
            <a:lvl8pPr lvl="7" algn="ctr">
              <a:spcBef>
                <a:spcPts val="0"/>
              </a:spcBef>
              <a:spcAft>
                <a:spcPts val="0"/>
              </a:spcAft>
              <a:buClr>
                <a:srgbClr val="1E4D2B"/>
              </a:buClr>
              <a:buSzPts val="1300"/>
              <a:buNone/>
              <a:defRPr sz="1300">
                <a:solidFill>
                  <a:srgbClr val="1E4D2B"/>
                </a:solidFill>
              </a:defRPr>
            </a:lvl8pPr>
            <a:lvl9pPr lvl="8" algn="ctr">
              <a:spcBef>
                <a:spcPts val="0"/>
              </a:spcBef>
              <a:spcAft>
                <a:spcPts val="0"/>
              </a:spcAft>
              <a:buClr>
                <a:srgbClr val="1E4D2B"/>
              </a:buClr>
              <a:buSzPts val="1300"/>
              <a:buNone/>
              <a:defRPr sz="1300">
                <a:solidFill>
                  <a:srgbClr val="1E4D2B"/>
                </a:solidFill>
              </a:defRPr>
            </a:lvl9pPr>
          </a:lstStyle>
          <a:p>
            <a:endParaRPr/>
          </a:p>
        </p:txBody>
      </p:sp>
      <p:sp>
        <p:nvSpPr>
          <p:cNvPr id="1237" name="Google Shape;1237;p103"/>
          <p:cNvSpPr txBox="1">
            <a:spLocks noGrp="1"/>
          </p:cNvSpPr>
          <p:nvPr>
            <p:ph type="subTitle" idx="9"/>
          </p:nvPr>
        </p:nvSpPr>
        <p:spPr>
          <a:xfrm>
            <a:off x="6853100" y="136900"/>
            <a:ext cx="1955400" cy="239100"/>
          </a:xfrm>
          <a:prstGeom prst="rect">
            <a:avLst/>
          </a:prstGeom>
        </p:spPr>
        <p:txBody>
          <a:bodyPr spcFirstLastPara="1" wrap="square" lIns="0" tIns="0" rIns="0" bIns="91425" anchor="t" anchorCtr="0">
            <a:normAutofit/>
          </a:bodyPr>
          <a:lstStyle>
            <a:lvl1pPr lvl="0" algn="r">
              <a:spcBef>
                <a:spcPts val="0"/>
              </a:spcBef>
              <a:spcAft>
                <a:spcPts val="0"/>
              </a:spcAft>
              <a:buClr>
                <a:srgbClr val="1E4D2B"/>
              </a:buClr>
              <a:buSzPts val="700"/>
              <a:buFont typeface="Inter Medium"/>
              <a:buNone/>
              <a:defRPr sz="700">
                <a:solidFill>
                  <a:srgbClr val="1E4D2B"/>
                </a:solidFill>
                <a:latin typeface="Inter Medium"/>
                <a:ea typeface="Inter Medium"/>
                <a:cs typeface="Inter Medium"/>
                <a:sym typeface="Inter Medium"/>
              </a:defRPr>
            </a:lvl1pPr>
            <a:lvl2pPr lvl="1" algn="r">
              <a:spcBef>
                <a:spcPts val="0"/>
              </a:spcBef>
              <a:spcAft>
                <a:spcPts val="0"/>
              </a:spcAft>
              <a:buClr>
                <a:srgbClr val="1E4D2B"/>
              </a:buClr>
              <a:buSzPts val="1300"/>
              <a:buNone/>
              <a:defRPr sz="1300">
                <a:solidFill>
                  <a:srgbClr val="1E4D2B"/>
                </a:solidFill>
              </a:defRPr>
            </a:lvl2pPr>
            <a:lvl3pPr lvl="2" algn="r">
              <a:spcBef>
                <a:spcPts val="0"/>
              </a:spcBef>
              <a:spcAft>
                <a:spcPts val="0"/>
              </a:spcAft>
              <a:buClr>
                <a:srgbClr val="1E4D2B"/>
              </a:buClr>
              <a:buSzPts val="1300"/>
              <a:buNone/>
              <a:defRPr sz="1300">
                <a:solidFill>
                  <a:srgbClr val="1E4D2B"/>
                </a:solidFill>
              </a:defRPr>
            </a:lvl3pPr>
            <a:lvl4pPr lvl="3" algn="r">
              <a:spcBef>
                <a:spcPts val="0"/>
              </a:spcBef>
              <a:spcAft>
                <a:spcPts val="0"/>
              </a:spcAft>
              <a:buClr>
                <a:srgbClr val="1E4D2B"/>
              </a:buClr>
              <a:buSzPts val="1300"/>
              <a:buNone/>
              <a:defRPr sz="1300">
                <a:solidFill>
                  <a:srgbClr val="1E4D2B"/>
                </a:solidFill>
              </a:defRPr>
            </a:lvl4pPr>
            <a:lvl5pPr lvl="4" algn="r">
              <a:spcBef>
                <a:spcPts val="0"/>
              </a:spcBef>
              <a:spcAft>
                <a:spcPts val="0"/>
              </a:spcAft>
              <a:buClr>
                <a:srgbClr val="1E4D2B"/>
              </a:buClr>
              <a:buSzPts val="1300"/>
              <a:buNone/>
              <a:defRPr sz="1300">
                <a:solidFill>
                  <a:srgbClr val="1E4D2B"/>
                </a:solidFill>
              </a:defRPr>
            </a:lvl5pPr>
            <a:lvl6pPr lvl="5" algn="r">
              <a:spcBef>
                <a:spcPts val="0"/>
              </a:spcBef>
              <a:spcAft>
                <a:spcPts val="0"/>
              </a:spcAft>
              <a:buClr>
                <a:srgbClr val="1E4D2B"/>
              </a:buClr>
              <a:buSzPts val="1300"/>
              <a:buNone/>
              <a:defRPr sz="1300">
                <a:solidFill>
                  <a:srgbClr val="1E4D2B"/>
                </a:solidFill>
              </a:defRPr>
            </a:lvl6pPr>
            <a:lvl7pPr lvl="6" algn="r">
              <a:spcBef>
                <a:spcPts val="0"/>
              </a:spcBef>
              <a:spcAft>
                <a:spcPts val="0"/>
              </a:spcAft>
              <a:buClr>
                <a:srgbClr val="1E4D2B"/>
              </a:buClr>
              <a:buSzPts val="1300"/>
              <a:buNone/>
              <a:defRPr sz="1300">
                <a:solidFill>
                  <a:srgbClr val="1E4D2B"/>
                </a:solidFill>
              </a:defRPr>
            </a:lvl7pPr>
            <a:lvl8pPr lvl="7" algn="r">
              <a:spcBef>
                <a:spcPts val="0"/>
              </a:spcBef>
              <a:spcAft>
                <a:spcPts val="0"/>
              </a:spcAft>
              <a:buClr>
                <a:srgbClr val="1E4D2B"/>
              </a:buClr>
              <a:buSzPts val="1300"/>
              <a:buNone/>
              <a:defRPr sz="1300">
                <a:solidFill>
                  <a:srgbClr val="1E4D2B"/>
                </a:solidFill>
              </a:defRPr>
            </a:lvl8pPr>
            <a:lvl9pPr lvl="8" algn="r">
              <a:spcBef>
                <a:spcPts val="0"/>
              </a:spcBef>
              <a:spcAft>
                <a:spcPts val="0"/>
              </a:spcAft>
              <a:buClr>
                <a:srgbClr val="1E4D2B"/>
              </a:buClr>
              <a:buSzPts val="1300"/>
              <a:buNone/>
              <a:defRPr sz="1300">
                <a:solidFill>
                  <a:srgbClr val="1E4D2B"/>
                </a:solidFill>
              </a:defRPr>
            </a:lvl9pPr>
          </a:lstStyle>
          <a:p>
            <a:endParaRPr/>
          </a:p>
        </p:txBody>
      </p:sp>
      <p:cxnSp>
        <p:nvCxnSpPr>
          <p:cNvPr id="1238" name="Google Shape;1238;p103"/>
          <p:cNvCxnSpPr/>
          <p:nvPr/>
        </p:nvCxnSpPr>
        <p:spPr>
          <a:xfrm>
            <a:off x="277050" y="523877"/>
            <a:ext cx="8589900" cy="0"/>
          </a:xfrm>
          <a:prstGeom prst="straightConnector1">
            <a:avLst/>
          </a:prstGeom>
          <a:noFill/>
          <a:ln w="9525" cap="flat" cmpd="sng">
            <a:solidFill>
              <a:srgbClr val="1E4D2B"/>
            </a:solidFill>
            <a:prstDash val="solid"/>
            <a:round/>
            <a:headEnd type="none" w="med" len="med"/>
            <a:tailEnd type="none" w="med" len="med"/>
          </a:ln>
        </p:spPr>
      </p:cxn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C + A + O 1">
  <p:cSld name="TITLE_AND_BODY_2_1_1_1_1_1_1_1_1_1_1_1_1_1_1_1_1_1_1_1_1_1_1_1_1_1_1_1_1_1_1_1_1_1_2_1_1_1_1_1_1_1_1_1_1_1_1_1_1_1_1_1_1_1_1_1_1">
    <p:bg>
      <p:bgPr>
        <a:solidFill>
          <a:schemeClr val="lt1"/>
        </a:solidFill>
        <a:effectLst/>
      </p:bgPr>
    </p:bg>
    <p:spTree>
      <p:nvGrpSpPr>
        <p:cNvPr id="1" name="Shape 1239"/>
        <p:cNvGrpSpPr/>
        <p:nvPr/>
      </p:nvGrpSpPr>
      <p:grpSpPr>
        <a:xfrm>
          <a:off x="0" y="0"/>
          <a:ext cx="0" cy="0"/>
          <a:chOff x="0" y="0"/>
          <a:chExt cx="0" cy="0"/>
        </a:xfrm>
      </p:grpSpPr>
      <p:sp>
        <p:nvSpPr>
          <p:cNvPr id="1240" name="Google Shape;1240;p104"/>
          <p:cNvSpPr/>
          <p:nvPr/>
        </p:nvSpPr>
        <p:spPr>
          <a:xfrm>
            <a:off x="5437029" y="1279775"/>
            <a:ext cx="2557500" cy="3572700"/>
          </a:xfrm>
          <a:prstGeom prst="rect">
            <a:avLst/>
          </a:prstGeom>
          <a:solidFill>
            <a:srgbClr val="D6F0B4"/>
          </a:solidFill>
          <a:ln w="9525" cap="flat" cmpd="sng">
            <a:solidFill>
              <a:srgbClr val="D6F0B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41" name="Google Shape;1241;p104"/>
          <p:cNvSpPr txBox="1">
            <a:spLocks noGrp="1"/>
          </p:cNvSpPr>
          <p:nvPr>
            <p:ph type="title"/>
          </p:nvPr>
        </p:nvSpPr>
        <p:spPr>
          <a:xfrm>
            <a:off x="274629" y="220875"/>
            <a:ext cx="7616100" cy="4629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sp>
        <p:nvSpPr>
          <p:cNvPr id="1242" name="Google Shape;1242;p104"/>
          <p:cNvSpPr txBox="1">
            <a:spLocks noGrp="1"/>
          </p:cNvSpPr>
          <p:nvPr>
            <p:ph type="body" idx="1"/>
          </p:nvPr>
        </p:nvSpPr>
        <p:spPr>
          <a:xfrm>
            <a:off x="274629" y="683775"/>
            <a:ext cx="5057400" cy="4629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cxnSp>
        <p:nvCxnSpPr>
          <p:cNvPr id="1243" name="Google Shape;1243;p104"/>
          <p:cNvCxnSpPr/>
          <p:nvPr/>
        </p:nvCxnSpPr>
        <p:spPr>
          <a:xfrm>
            <a:off x="2762729" y="1434600"/>
            <a:ext cx="0" cy="3429000"/>
          </a:xfrm>
          <a:prstGeom prst="straightConnector1">
            <a:avLst/>
          </a:prstGeom>
          <a:noFill/>
          <a:ln w="9525" cap="flat" cmpd="sng">
            <a:solidFill>
              <a:srgbClr val="1E4D2B"/>
            </a:solidFill>
            <a:prstDash val="solid"/>
            <a:round/>
            <a:headEnd type="none" w="med" len="med"/>
            <a:tailEnd type="none" w="med" len="med"/>
          </a:ln>
        </p:spPr>
      </p:cxnSp>
      <p:sp>
        <p:nvSpPr>
          <p:cNvPr id="1244" name="Google Shape;1244;p104"/>
          <p:cNvSpPr txBox="1">
            <a:spLocks noGrp="1"/>
          </p:cNvSpPr>
          <p:nvPr>
            <p:ph type="body" idx="2"/>
          </p:nvPr>
        </p:nvSpPr>
        <p:spPr>
          <a:xfrm>
            <a:off x="274629" y="1963725"/>
            <a:ext cx="2272500" cy="28998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245" name="Google Shape;1245;p104"/>
          <p:cNvSpPr txBox="1">
            <a:spLocks noGrp="1"/>
          </p:cNvSpPr>
          <p:nvPr>
            <p:ph type="subTitle" idx="3"/>
          </p:nvPr>
        </p:nvSpPr>
        <p:spPr>
          <a:xfrm>
            <a:off x="274629" y="1432175"/>
            <a:ext cx="22725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246" name="Google Shape;1246;p104"/>
          <p:cNvSpPr txBox="1">
            <a:spLocks noGrp="1"/>
          </p:cNvSpPr>
          <p:nvPr>
            <p:ph type="body" idx="4"/>
          </p:nvPr>
        </p:nvSpPr>
        <p:spPr>
          <a:xfrm>
            <a:off x="2946429" y="1977400"/>
            <a:ext cx="2272500" cy="28998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247" name="Google Shape;1247;p104"/>
          <p:cNvSpPr txBox="1">
            <a:spLocks noGrp="1"/>
          </p:cNvSpPr>
          <p:nvPr>
            <p:ph type="subTitle" idx="5"/>
          </p:nvPr>
        </p:nvSpPr>
        <p:spPr>
          <a:xfrm>
            <a:off x="2946429" y="1445850"/>
            <a:ext cx="22725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248" name="Google Shape;1248;p104"/>
          <p:cNvSpPr txBox="1">
            <a:spLocks noGrp="1"/>
          </p:cNvSpPr>
          <p:nvPr>
            <p:ph type="body" idx="6"/>
          </p:nvPr>
        </p:nvSpPr>
        <p:spPr>
          <a:xfrm>
            <a:off x="5618229" y="1966150"/>
            <a:ext cx="2023500" cy="24558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249" name="Google Shape;1249;p104"/>
          <p:cNvSpPr txBox="1">
            <a:spLocks noGrp="1"/>
          </p:cNvSpPr>
          <p:nvPr>
            <p:ph type="subTitle" idx="7"/>
          </p:nvPr>
        </p:nvSpPr>
        <p:spPr>
          <a:xfrm>
            <a:off x="5618229" y="1434600"/>
            <a:ext cx="20235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250" name="Google Shape;1250;p104"/>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251" name="Google Shape;1251;p104"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Project Overview">
  <p:cSld name="TITLE_AND_BODY_2_1_1_1_1_1_1_1_1_1_1_1_1_1_1_1_1_1_1_1_1_1_1_1_1_1_1_1_1_1_1_1_1_1_2_1_1_1_1_1_1_1_1_1_1_1_1_1_1_1_1_1_1_1_1_1_1_1">
    <p:bg>
      <p:bgPr>
        <a:solidFill>
          <a:schemeClr val="lt1"/>
        </a:solidFill>
        <a:effectLst/>
      </p:bgPr>
    </p:bg>
    <p:spTree>
      <p:nvGrpSpPr>
        <p:cNvPr id="1" name="Shape 1252"/>
        <p:cNvGrpSpPr/>
        <p:nvPr/>
      </p:nvGrpSpPr>
      <p:grpSpPr>
        <a:xfrm>
          <a:off x="0" y="0"/>
          <a:ext cx="0" cy="0"/>
          <a:chOff x="0" y="0"/>
          <a:chExt cx="0" cy="0"/>
        </a:xfrm>
      </p:grpSpPr>
      <p:cxnSp>
        <p:nvCxnSpPr>
          <p:cNvPr id="1253" name="Google Shape;1253;p105"/>
          <p:cNvCxnSpPr/>
          <p:nvPr/>
        </p:nvCxnSpPr>
        <p:spPr>
          <a:xfrm>
            <a:off x="277050" y="2571750"/>
            <a:ext cx="8589900" cy="0"/>
          </a:xfrm>
          <a:prstGeom prst="straightConnector1">
            <a:avLst/>
          </a:prstGeom>
          <a:noFill/>
          <a:ln w="9525" cap="flat" cmpd="sng">
            <a:solidFill>
              <a:srgbClr val="1E4D2B"/>
            </a:solidFill>
            <a:prstDash val="solid"/>
            <a:round/>
            <a:headEnd type="none" w="med" len="med"/>
            <a:tailEnd type="none" w="med" len="med"/>
          </a:ln>
        </p:spPr>
      </p:cxnSp>
      <p:sp>
        <p:nvSpPr>
          <p:cNvPr id="1254" name="Google Shape;1254;p105"/>
          <p:cNvSpPr txBox="1">
            <a:spLocks noGrp="1"/>
          </p:cNvSpPr>
          <p:nvPr>
            <p:ph type="title"/>
          </p:nvPr>
        </p:nvSpPr>
        <p:spPr>
          <a:xfrm>
            <a:off x="316651" y="220875"/>
            <a:ext cx="7616100" cy="462900"/>
          </a:xfrm>
          <a:prstGeom prst="rect">
            <a:avLst/>
          </a:prstGeom>
        </p:spPr>
        <p:txBody>
          <a:bodyPr spcFirstLastPara="1" wrap="square" lIns="0" tIns="0" rIns="91425" bIns="91425" anchor="t" anchorCtr="0">
            <a:normAutofit/>
          </a:bodyPr>
          <a:lstStyle>
            <a:lvl1pPr lvl="0">
              <a:spcBef>
                <a:spcPts val="0"/>
              </a:spcBef>
              <a:spcAft>
                <a:spcPts val="0"/>
              </a:spcAft>
              <a:buClr>
                <a:srgbClr val="1E4D2B"/>
              </a:buClr>
              <a:buSzPts val="2400"/>
              <a:buFont typeface="Inter SemiBold"/>
              <a:buNone/>
              <a:defRPr sz="2400">
                <a:solidFill>
                  <a:srgbClr val="1E4D2B"/>
                </a:solidFill>
                <a:latin typeface="Inter SemiBold"/>
                <a:ea typeface="Inter SemiBold"/>
                <a:cs typeface="Inter SemiBold"/>
                <a:sym typeface="Inter SemiBold"/>
              </a:defRPr>
            </a:lvl1pPr>
            <a:lvl2pPr lvl="1" algn="ctr">
              <a:spcBef>
                <a:spcPts val="0"/>
              </a:spcBef>
              <a:spcAft>
                <a:spcPts val="0"/>
              </a:spcAft>
              <a:buClr>
                <a:srgbClr val="1E4D2B"/>
              </a:buClr>
              <a:buSzPts val="2400"/>
              <a:buNone/>
              <a:defRPr sz="2400">
                <a:solidFill>
                  <a:srgbClr val="1E4D2B"/>
                </a:solidFill>
              </a:defRPr>
            </a:lvl2pPr>
            <a:lvl3pPr lvl="2" algn="ctr">
              <a:spcBef>
                <a:spcPts val="0"/>
              </a:spcBef>
              <a:spcAft>
                <a:spcPts val="0"/>
              </a:spcAft>
              <a:buClr>
                <a:srgbClr val="1E4D2B"/>
              </a:buClr>
              <a:buSzPts val="2400"/>
              <a:buNone/>
              <a:defRPr sz="2400">
                <a:solidFill>
                  <a:srgbClr val="1E4D2B"/>
                </a:solidFill>
              </a:defRPr>
            </a:lvl3pPr>
            <a:lvl4pPr lvl="3" algn="ctr">
              <a:spcBef>
                <a:spcPts val="0"/>
              </a:spcBef>
              <a:spcAft>
                <a:spcPts val="0"/>
              </a:spcAft>
              <a:buClr>
                <a:srgbClr val="1E4D2B"/>
              </a:buClr>
              <a:buSzPts val="2400"/>
              <a:buNone/>
              <a:defRPr sz="2400">
                <a:solidFill>
                  <a:srgbClr val="1E4D2B"/>
                </a:solidFill>
              </a:defRPr>
            </a:lvl4pPr>
            <a:lvl5pPr lvl="4" algn="ctr">
              <a:spcBef>
                <a:spcPts val="0"/>
              </a:spcBef>
              <a:spcAft>
                <a:spcPts val="0"/>
              </a:spcAft>
              <a:buClr>
                <a:srgbClr val="1E4D2B"/>
              </a:buClr>
              <a:buSzPts val="2400"/>
              <a:buNone/>
              <a:defRPr sz="2400">
                <a:solidFill>
                  <a:srgbClr val="1E4D2B"/>
                </a:solidFill>
              </a:defRPr>
            </a:lvl5pPr>
            <a:lvl6pPr lvl="5" algn="ctr">
              <a:spcBef>
                <a:spcPts val="0"/>
              </a:spcBef>
              <a:spcAft>
                <a:spcPts val="0"/>
              </a:spcAft>
              <a:buClr>
                <a:srgbClr val="1E4D2B"/>
              </a:buClr>
              <a:buSzPts val="2400"/>
              <a:buNone/>
              <a:defRPr sz="2400">
                <a:solidFill>
                  <a:srgbClr val="1E4D2B"/>
                </a:solidFill>
              </a:defRPr>
            </a:lvl6pPr>
            <a:lvl7pPr lvl="6" algn="ctr">
              <a:spcBef>
                <a:spcPts val="0"/>
              </a:spcBef>
              <a:spcAft>
                <a:spcPts val="0"/>
              </a:spcAft>
              <a:buClr>
                <a:srgbClr val="1E4D2B"/>
              </a:buClr>
              <a:buSzPts val="2400"/>
              <a:buNone/>
              <a:defRPr sz="2400">
                <a:solidFill>
                  <a:srgbClr val="1E4D2B"/>
                </a:solidFill>
              </a:defRPr>
            </a:lvl7pPr>
            <a:lvl8pPr lvl="7" algn="ctr">
              <a:spcBef>
                <a:spcPts val="0"/>
              </a:spcBef>
              <a:spcAft>
                <a:spcPts val="0"/>
              </a:spcAft>
              <a:buClr>
                <a:srgbClr val="1E4D2B"/>
              </a:buClr>
              <a:buSzPts val="2400"/>
              <a:buNone/>
              <a:defRPr sz="2400">
                <a:solidFill>
                  <a:srgbClr val="1E4D2B"/>
                </a:solidFill>
              </a:defRPr>
            </a:lvl8pPr>
            <a:lvl9pPr lvl="8" algn="ctr">
              <a:spcBef>
                <a:spcPts val="0"/>
              </a:spcBef>
              <a:spcAft>
                <a:spcPts val="0"/>
              </a:spcAft>
              <a:buClr>
                <a:srgbClr val="1E4D2B"/>
              </a:buClr>
              <a:buSzPts val="2400"/>
              <a:buNone/>
              <a:defRPr sz="2400">
                <a:solidFill>
                  <a:srgbClr val="1E4D2B"/>
                </a:solidFill>
              </a:defRPr>
            </a:lvl9pPr>
          </a:lstStyle>
          <a:p>
            <a:endParaRPr/>
          </a:p>
        </p:txBody>
      </p:sp>
      <p:cxnSp>
        <p:nvCxnSpPr>
          <p:cNvPr id="1255" name="Google Shape;1255;p105"/>
          <p:cNvCxnSpPr/>
          <p:nvPr/>
        </p:nvCxnSpPr>
        <p:spPr>
          <a:xfrm>
            <a:off x="3142703" y="901200"/>
            <a:ext cx="0" cy="3429000"/>
          </a:xfrm>
          <a:prstGeom prst="straightConnector1">
            <a:avLst/>
          </a:prstGeom>
          <a:noFill/>
          <a:ln w="9525" cap="flat" cmpd="sng">
            <a:solidFill>
              <a:srgbClr val="1E4D2B"/>
            </a:solidFill>
            <a:prstDash val="solid"/>
            <a:round/>
            <a:headEnd type="none" w="med" len="med"/>
            <a:tailEnd type="none" w="med" len="med"/>
          </a:ln>
        </p:spPr>
      </p:cxnSp>
      <p:sp>
        <p:nvSpPr>
          <p:cNvPr id="1256" name="Google Shape;1256;p105"/>
          <p:cNvSpPr txBox="1">
            <a:spLocks noGrp="1"/>
          </p:cNvSpPr>
          <p:nvPr>
            <p:ph type="body" idx="1"/>
          </p:nvPr>
        </p:nvSpPr>
        <p:spPr>
          <a:xfrm>
            <a:off x="316651" y="1430325"/>
            <a:ext cx="2272500" cy="9879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257" name="Google Shape;1257;p105"/>
          <p:cNvSpPr txBox="1">
            <a:spLocks noGrp="1"/>
          </p:cNvSpPr>
          <p:nvPr>
            <p:ph type="subTitle" idx="2"/>
          </p:nvPr>
        </p:nvSpPr>
        <p:spPr>
          <a:xfrm>
            <a:off x="316651" y="898775"/>
            <a:ext cx="22725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258" name="Google Shape;1258;p105"/>
          <p:cNvSpPr txBox="1">
            <a:spLocks noGrp="1"/>
          </p:cNvSpPr>
          <p:nvPr>
            <p:ph type="body" idx="3"/>
          </p:nvPr>
        </p:nvSpPr>
        <p:spPr>
          <a:xfrm>
            <a:off x="3445651" y="1434983"/>
            <a:ext cx="2272500" cy="9879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259" name="Google Shape;1259;p105"/>
          <p:cNvSpPr txBox="1">
            <a:spLocks noGrp="1"/>
          </p:cNvSpPr>
          <p:nvPr>
            <p:ph type="subTitle" idx="4"/>
          </p:nvPr>
        </p:nvSpPr>
        <p:spPr>
          <a:xfrm>
            <a:off x="3445651" y="912450"/>
            <a:ext cx="22725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cxnSp>
        <p:nvCxnSpPr>
          <p:cNvPr id="1260" name="Google Shape;1260;p105"/>
          <p:cNvCxnSpPr/>
          <p:nvPr/>
        </p:nvCxnSpPr>
        <p:spPr>
          <a:xfrm>
            <a:off x="6003182" y="912450"/>
            <a:ext cx="0" cy="3429000"/>
          </a:xfrm>
          <a:prstGeom prst="straightConnector1">
            <a:avLst/>
          </a:prstGeom>
          <a:noFill/>
          <a:ln w="9525" cap="flat" cmpd="sng">
            <a:solidFill>
              <a:srgbClr val="1E4D2B"/>
            </a:solidFill>
            <a:prstDash val="solid"/>
            <a:round/>
            <a:headEnd type="none" w="med" len="med"/>
            <a:tailEnd type="none" w="med" len="med"/>
          </a:ln>
        </p:spPr>
      </p:cxnSp>
      <p:sp>
        <p:nvSpPr>
          <p:cNvPr id="1261" name="Google Shape;1261;p105"/>
          <p:cNvSpPr txBox="1">
            <a:spLocks noGrp="1"/>
          </p:cNvSpPr>
          <p:nvPr>
            <p:ph type="body" idx="5"/>
          </p:nvPr>
        </p:nvSpPr>
        <p:spPr>
          <a:xfrm>
            <a:off x="6358826" y="1434983"/>
            <a:ext cx="2272500" cy="9879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262" name="Google Shape;1262;p105"/>
          <p:cNvSpPr txBox="1">
            <a:spLocks noGrp="1"/>
          </p:cNvSpPr>
          <p:nvPr>
            <p:ph type="subTitle" idx="6"/>
          </p:nvPr>
        </p:nvSpPr>
        <p:spPr>
          <a:xfrm>
            <a:off x="6358826" y="912450"/>
            <a:ext cx="22725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263" name="Google Shape;1263;p105"/>
          <p:cNvSpPr txBox="1">
            <a:spLocks noGrp="1"/>
          </p:cNvSpPr>
          <p:nvPr>
            <p:ph type="body" idx="7"/>
          </p:nvPr>
        </p:nvSpPr>
        <p:spPr>
          <a:xfrm>
            <a:off x="316651" y="3337650"/>
            <a:ext cx="2272500" cy="9879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264" name="Google Shape;1264;p105"/>
          <p:cNvSpPr txBox="1">
            <a:spLocks noGrp="1"/>
          </p:cNvSpPr>
          <p:nvPr>
            <p:ph type="subTitle" idx="8"/>
          </p:nvPr>
        </p:nvSpPr>
        <p:spPr>
          <a:xfrm>
            <a:off x="316651" y="2806100"/>
            <a:ext cx="22725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265" name="Google Shape;1265;p105"/>
          <p:cNvSpPr txBox="1">
            <a:spLocks noGrp="1"/>
          </p:cNvSpPr>
          <p:nvPr>
            <p:ph type="body" idx="9"/>
          </p:nvPr>
        </p:nvSpPr>
        <p:spPr>
          <a:xfrm>
            <a:off x="3445651" y="3342308"/>
            <a:ext cx="2272500" cy="9879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266" name="Google Shape;1266;p105"/>
          <p:cNvSpPr txBox="1">
            <a:spLocks noGrp="1"/>
          </p:cNvSpPr>
          <p:nvPr>
            <p:ph type="subTitle" idx="13"/>
          </p:nvPr>
        </p:nvSpPr>
        <p:spPr>
          <a:xfrm>
            <a:off x="3445651" y="2819775"/>
            <a:ext cx="22725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267" name="Google Shape;1267;p105"/>
          <p:cNvSpPr txBox="1">
            <a:spLocks noGrp="1"/>
          </p:cNvSpPr>
          <p:nvPr>
            <p:ph type="body" idx="14"/>
          </p:nvPr>
        </p:nvSpPr>
        <p:spPr>
          <a:xfrm>
            <a:off x="6358826" y="3342308"/>
            <a:ext cx="2272500" cy="987900"/>
          </a:xfrm>
          <a:prstGeom prst="rect">
            <a:avLst/>
          </a:prstGeom>
        </p:spPr>
        <p:txBody>
          <a:bodyPr spcFirstLastPara="1" wrap="square" lIns="0" tIns="0" rIns="91425" bIns="0" anchor="t" anchorCtr="0">
            <a:normAutofit/>
          </a:bodyPr>
          <a:lstStyle>
            <a:lvl1pPr marL="457200" lvl="0" indent="-317500">
              <a:spcBef>
                <a:spcPts val="0"/>
              </a:spcBef>
              <a:spcAft>
                <a:spcPts val="0"/>
              </a:spcAft>
              <a:buClr>
                <a:srgbClr val="1E4D2B"/>
              </a:buClr>
              <a:buSzPts val="1400"/>
              <a:buFont typeface="Inter Medium"/>
              <a:buChar char="●"/>
              <a:defRPr sz="1400">
                <a:solidFill>
                  <a:srgbClr val="1E4D2B"/>
                </a:solidFill>
                <a:latin typeface="Inter Medium"/>
                <a:ea typeface="Inter Medium"/>
                <a:cs typeface="Inter Medium"/>
                <a:sym typeface="Inter Medium"/>
              </a:defRPr>
            </a:lvl1pPr>
            <a:lvl2pPr marL="914400" lvl="1"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2pPr>
            <a:lvl3pPr marL="1371600" lvl="2"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3pPr>
            <a:lvl4pPr marL="1828800" lvl="3"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4pPr>
            <a:lvl5pPr marL="2286000" lvl="4"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5pPr>
            <a:lvl6pPr marL="2743200" lvl="5"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6pPr>
            <a:lvl7pPr marL="3200400" lvl="6"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7pPr>
            <a:lvl8pPr marL="3657600" lvl="7"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8pPr>
            <a:lvl9pPr marL="4114800" lvl="8" indent="-292100">
              <a:spcBef>
                <a:spcPts val="0"/>
              </a:spcBef>
              <a:spcAft>
                <a:spcPts val="0"/>
              </a:spcAft>
              <a:buClr>
                <a:srgbClr val="1E4D2B"/>
              </a:buClr>
              <a:buSzPts val="1000"/>
              <a:buFont typeface="Inter Medium"/>
              <a:buChar char="■"/>
              <a:defRPr sz="1000">
                <a:solidFill>
                  <a:srgbClr val="1E4D2B"/>
                </a:solidFill>
                <a:latin typeface="Inter Medium"/>
                <a:ea typeface="Inter Medium"/>
                <a:cs typeface="Inter Medium"/>
                <a:sym typeface="Inter Medium"/>
              </a:defRPr>
            </a:lvl9pPr>
          </a:lstStyle>
          <a:p>
            <a:endParaRPr/>
          </a:p>
        </p:txBody>
      </p:sp>
      <p:sp>
        <p:nvSpPr>
          <p:cNvPr id="1268" name="Google Shape;1268;p105"/>
          <p:cNvSpPr txBox="1">
            <a:spLocks noGrp="1"/>
          </p:cNvSpPr>
          <p:nvPr>
            <p:ph type="subTitle" idx="15"/>
          </p:nvPr>
        </p:nvSpPr>
        <p:spPr>
          <a:xfrm>
            <a:off x="6358826" y="2819775"/>
            <a:ext cx="2272500" cy="4941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1pPr>
            <a:lvl2pPr lvl="1"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2pPr>
            <a:lvl3pPr lvl="2"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3pPr>
            <a:lvl4pPr lvl="3"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4pPr>
            <a:lvl5pPr lvl="4"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5pPr>
            <a:lvl6pPr lvl="5"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6pPr>
            <a:lvl7pPr lvl="6"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7pPr>
            <a:lvl8pPr lvl="7"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8pPr>
            <a:lvl9pPr lvl="8" algn="ctr">
              <a:lnSpc>
                <a:spcPct val="100000"/>
              </a:lnSpc>
              <a:spcBef>
                <a:spcPts val="0"/>
              </a:spcBef>
              <a:spcAft>
                <a:spcPts val="0"/>
              </a:spcAft>
              <a:buClr>
                <a:srgbClr val="1E4D2B"/>
              </a:buClr>
              <a:buSzPts val="1500"/>
              <a:buFont typeface="Inter SemiBold"/>
              <a:buNone/>
              <a:defRPr sz="1500">
                <a:solidFill>
                  <a:srgbClr val="1E4D2B"/>
                </a:solidFill>
                <a:latin typeface="Inter SemiBold"/>
                <a:ea typeface="Inter SemiBold"/>
                <a:cs typeface="Inter SemiBold"/>
                <a:sym typeface="Inter SemiBold"/>
              </a:defRPr>
            </a:lvl9pPr>
          </a:lstStyle>
          <a:p>
            <a:endParaRPr/>
          </a:p>
        </p:txBody>
      </p:sp>
      <p:sp>
        <p:nvSpPr>
          <p:cNvPr id="1269" name="Google Shape;1269;p105"/>
          <p:cNvSpPr txBox="1"/>
          <p:nvPr/>
        </p:nvSpPr>
        <p:spPr>
          <a:xfrm rot="-5400000">
            <a:off x="8552650" y="2506502"/>
            <a:ext cx="847500" cy="1305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500">
                <a:solidFill>
                  <a:srgbClr val="D8D7D5"/>
                </a:solidFill>
                <a:latin typeface="Inter Medium"/>
                <a:ea typeface="Inter Medium"/>
                <a:cs typeface="Inter Medium"/>
                <a:sym typeface="Inter Medium"/>
              </a:rPr>
              <a:t>CONFIDENTIAL</a:t>
            </a:r>
            <a:endParaRPr sz="500">
              <a:solidFill>
                <a:srgbClr val="D8D7D5"/>
              </a:solidFill>
              <a:latin typeface="Inter Medium"/>
              <a:ea typeface="Inter Medium"/>
              <a:cs typeface="Inter Medium"/>
              <a:sym typeface="Inter Medium"/>
            </a:endParaRPr>
          </a:p>
        </p:txBody>
      </p:sp>
      <p:pic>
        <p:nvPicPr>
          <p:cNvPr id="1270" name="Google Shape;1270;p105" title="style=primary, Color=Coal.png"/>
          <p:cNvPicPr preferRelativeResize="0"/>
          <p:nvPr/>
        </p:nvPicPr>
        <p:blipFill rotWithShape="1">
          <a:blip r:embed="rId2">
            <a:alphaModFix amt="11000"/>
          </a:blip>
          <a:srcRect/>
          <a:stretch/>
        </p:blipFill>
        <p:spPr>
          <a:xfrm>
            <a:off x="293525" y="4650268"/>
            <a:ext cx="484125" cy="18100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theme" Target="../theme/theme1.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7" r:id="rId27"/>
    <p:sldLayoutId id="2147483678"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 id="2147483692" r:id="rId41"/>
    <p:sldLayoutId id="2147483693" r:id="rId42"/>
    <p:sldLayoutId id="2147483694" r:id="rId43"/>
    <p:sldLayoutId id="2147483695" r:id="rId44"/>
    <p:sldLayoutId id="2147483696" r:id="rId45"/>
    <p:sldLayoutId id="2147483697" r:id="rId46"/>
    <p:sldLayoutId id="2147483698" r:id="rId47"/>
    <p:sldLayoutId id="2147483699" r:id="rId48"/>
    <p:sldLayoutId id="2147483700" r:id="rId49"/>
    <p:sldLayoutId id="2147483701" r:id="rId50"/>
    <p:sldLayoutId id="2147483702" r:id="rId51"/>
    <p:sldLayoutId id="2147483703" r:id="rId52"/>
    <p:sldLayoutId id="2147483704" r:id="rId53"/>
    <p:sldLayoutId id="2147483705" r:id="rId54"/>
    <p:sldLayoutId id="2147483706" r:id="rId55"/>
    <p:sldLayoutId id="2147483707" r:id="rId56"/>
    <p:sldLayoutId id="2147483708" r:id="rId57"/>
    <p:sldLayoutId id="2147483709" r:id="rId58"/>
    <p:sldLayoutId id="2147483710" r:id="rId59"/>
    <p:sldLayoutId id="2147483711" r:id="rId60"/>
    <p:sldLayoutId id="2147483713" r:id="rId61"/>
    <p:sldLayoutId id="2147483714" r:id="rId62"/>
    <p:sldLayoutId id="2147483715" r:id="rId63"/>
    <p:sldLayoutId id="2147483716" r:id="rId64"/>
    <p:sldLayoutId id="2147483717" r:id="rId65"/>
    <p:sldLayoutId id="2147483718" r:id="rId66"/>
    <p:sldLayoutId id="2147483719" r:id="rId67"/>
    <p:sldLayoutId id="2147483720" r:id="rId68"/>
    <p:sldLayoutId id="2147483721" r:id="rId69"/>
    <p:sldLayoutId id="2147483722" r:id="rId70"/>
    <p:sldLayoutId id="2147483723" r:id="rId71"/>
    <p:sldLayoutId id="2147483724" r:id="rId72"/>
    <p:sldLayoutId id="2147483725" r:id="rId73"/>
    <p:sldLayoutId id="2147483726" r:id="rId74"/>
    <p:sldLayoutId id="2147483727" r:id="rId75"/>
    <p:sldLayoutId id="2147483728" r:id="rId76"/>
    <p:sldLayoutId id="2147483729" r:id="rId77"/>
    <p:sldLayoutId id="2147483730" r:id="rId78"/>
    <p:sldLayoutId id="2147483731" r:id="rId79"/>
    <p:sldLayoutId id="2147483732" r:id="rId80"/>
    <p:sldLayoutId id="2147483733" r:id="rId81"/>
    <p:sldLayoutId id="2147483734" r:id="rId82"/>
    <p:sldLayoutId id="2147483735" r:id="rId83"/>
    <p:sldLayoutId id="2147483736" r:id="rId84"/>
    <p:sldLayoutId id="2147483737" r:id="rId85"/>
    <p:sldLayoutId id="2147483738" r:id="rId86"/>
    <p:sldLayoutId id="2147483739" r:id="rId87"/>
    <p:sldLayoutId id="2147483740" r:id="rId88"/>
    <p:sldLayoutId id="2147483741" r:id="rId89"/>
    <p:sldLayoutId id="2147483742" r:id="rId90"/>
    <p:sldLayoutId id="2147483743" r:id="rId91"/>
    <p:sldLayoutId id="2147483744" r:id="rId92"/>
    <p:sldLayoutId id="2147483745" r:id="rId93"/>
    <p:sldLayoutId id="2147483746" r:id="rId94"/>
    <p:sldLayoutId id="2147483747" r:id="rId95"/>
    <p:sldLayoutId id="2147483748" r:id="rId96"/>
    <p:sldLayoutId id="2147483749" r:id="rId97"/>
    <p:sldLayoutId id="2147483750" r:id="rId98"/>
    <p:sldLayoutId id="2147483751" r:id="rId99"/>
    <p:sldLayoutId id="2147483752" r:id="rId100"/>
    <p:sldLayoutId id="2147483753" r:id="rId101"/>
    <p:sldLayoutId id="2147483754" r:id="rId102"/>
    <p:sldLayoutId id="2147483755" r:id="rId103"/>
    <p:sldLayoutId id="2147483756" r:id="rId104"/>
    <p:sldLayoutId id="2147483757" r:id="rId105"/>
    <p:sldLayoutId id="2147483758" r:id="rId106"/>
    <p:sldLayoutId id="2147483759" r:id="rId107"/>
    <p:sldLayoutId id="2147483760" r:id="rId108"/>
    <p:sldLayoutId id="2147483761" r:id="rId109"/>
    <p:sldLayoutId id="2147483762" r:id="rId110"/>
    <p:sldLayoutId id="2147483763" r:id="rId111"/>
    <p:sldLayoutId id="2147483764" r:id="rId112"/>
    <p:sldLayoutId id="2147483765" r:id="rId113"/>
    <p:sldLayoutId id="2147483766" r:id="rId114"/>
    <p:sldLayoutId id="2147483767" r:id="rId115"/>
    <p:sldLayoutId id="2147483768" r:id="rId116"/>
    <p:sldLayoutId id="2147483769" r:id="rId117"/>
    <p:sldLayoutId id="2147483770" r:id="rId118"/>
    <p:sldLayoutId id="2147483771" r:id="rId119"/>
    <p:sldLayoutId id="2147483772" r:id="rId120"/>
    <p:sldLayoutId id="2147483773" r:id="rId121"/>
    <p:sldLayoutId id="2147483774" r:id="rId122"/>
    <p:sldLayoutId id="2147483775" r:id="rId123"/>
    <p:sldLayoutId id="2147483776" r:id="rId124"/>
    <p:sldLayoutId id="2147483777" r:id="rId125"/>
    <p:sldLayoutId id="2147483778" r:id="rId126"/>
    <p:sldLayoutId id="2147483780" r:id="rId127"/>
    <p:sldLayoutId id="2147483783" r:id="rId128"/>
    <p:sldLayoutId id="2147483784" r:id="rId129"/>
    <p:sldLayoutId id="2147483785" r:id="rId1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hyperlink" Target="https://nicholasinstitute.duke.edu/sites/default/files/publications/rethinking-load-growth.pdf" TargetMode="External"/><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hyperlink" Target="mailto:tkavulla@basepowercompany.com"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hyperlink" Target="https://interchange.puc.texas.gov/Documents/55999_140_1504530.PDF" TargetMode="External"/><Relationship Id="rId2" Type="http://schemas.openxmlformats.org/officeDocument/2006/relationships/notesSlide" Target="../notesSlides/notesSlide4.xml"/><Relationship Id="rId1" Type="http://schemas.openxmlformats.org/officeDocument/2006/relationships/slideLayout" Target="../slideLayouts/slideLayout129.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hyperlink" Target="https://www.ercot.com/files/docs/2025/12/19/CapacityDemandandReservesReport_December2025.xlsx" TargetMode="External"/><Relationship Id="rId2" Type="http://schemas.openxmlformats.org/officeDocument/2006/relationships/notesSlide" Target="../notesSlides/notesSlide5.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txBox="1">
            <a:spLocks noGrp="1"/>
          </p:cNvSpPr>
          <p:nvPr>
            <p:ph type="ctrTitle"/>
          </p:nvPr>
        </p:nvSpPr>
        <p:spPr>
          <a:xfrm>
            <a:off x="460950" y="345070"/>
            <a:ext cx="8222100" cy="9336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Clr>
                <a:schemeClr val="lt2"/>
              </a:buClr>
              <a:buSzPts val="4100"/>
              <a:buNone/>
            </a:pPr>
            <a:r>
              <a:rPr lang="en-US" dirty="0">
                <a:solidFill>
                  <a:schemeClr val="dk1"/>
                </a:solidFill>
              </a:rPr>
              <a:t>Economic Outlook</a:t>
            </a:r>
            <a:endParaRPr dirty="0">
              <a:solidFill>
                <a:schemeClr val="dk1"/>
              </a:solidFill>
            </a:endParaRPr>
          </a:p>
        </p:txBody>
      </p:sp>
      <p:sp>
        <p:nvSpPr>
          <p:cNvPr id="50" name="Google Shape;50;p1"/>
          <p:cNvSpPr txBox="1">
            <a:spLocks noGrp="1"/>
          </p:cNvSpPr>
          <p:nvPr>
            <p:ph type="subTitle" idx="1"/>
          </p:nvPr>
        </p:nvSpPr>
        <p:spPr>
          <a:xfrm>
            <a:off x="369743" y="1296254"/>
            <a:ext cx="8222100" cy="1275496"/>
          </a:xfrm>
          <a:prstGeom prst="rect">
            <a:avLst/>
          </a:prstGeom>
          <a:noFill/>
          <a:ln>
            <a:noFill/>
          </a:ln>
        </p:spPr>
        <p:txBody>
          <a:bodyPr spcFirstLastPara="1" wrap="square" lIns="91425" tIns="91425" rIns="91425" bIns="91425" anchor="t" anchorCtr="0">
            <a:normAutofit/>
          </a:bodyPr>
          <a:lstStyle/>
          <a:p>
            <a:pPr lvl="0" indent="-304800"/>
            <a:r>
              <a:rPr lang="en" dirty="0"/>
              <a:t>Travis </a:t>
            </a:r>
            <a:r>
              <a:rPr lang="en" dirty="0" err="1"/>
              <a:t>Kavulla</a:t>
            </a:r>
            <a:r>
              <a:rPr lang="en" dirty="0"/>
              <a:t> – Head of Policy, Base Power Company</a:t>
            </a:r>
          </a:p>
          <a:p>
            <a:pPr lvl="0" indent="-304800"/>
            <a:r>
              <a:rPr lang="en" dirty="0"/>
              <a:t>Society of Utility &amp; Regulatory Financial Analysts, </a:t>
            </a:r>
            <a:r>
              <a:rPr lang="en"/>
              <a:t>Charlotte, NC</a:t>
            </a:r>
          </a:p>
          <a:p>
            <a:pPr lvl="0" indent="-304800"/>
            <a:r>
              <a:rPr lang="en" dirty="0"/>
              <a:t>Apr 16, 2026 </a:t>
            </a:r>
          </a:p>
        </p:txBody>
      </p:sp>
      <p:sp>
        <p:nvSpPr>
          <p:cNvPr id="2" name="Slide Number Placeholder 1">
            <a:extLst>
              <a:ext uri="{FF2B5EF4-FFF2-40B4-BE49-F238E27FC236}">
                <a16:creationId xmlns:a16="http://schemas.microsoft.com/office/drawing/2014/main" id="{AB825FFE-3062-4B69-E461-6A34540AB416}"/>
              </a:ext>
            </a:extLst>
          </p:cNvPr>
          <p:cNvSpPr>
            <a:spLocks noGrp="1"/>
          </p:cNvSpPr>
          <p:nvPr>
            <p:ph type="sldNum" idx="12"/>
          </p:nvPr>
        </p:nvSpPr>
        <p:spPr/>
        <p:txBody>
          <a:bodyPr>
            <a:normAutofit fontScale="77500" lnSpcReduction="20000"/>
          </a:bodyPr>
          <a:lstStyle/>
          <a:p>
            <a:pPr marL="0" lvl="0" indent="0" algn="r" rtl="0">
              <a:spcBef>
                <a:spcPts val="0"/>
              </a:spcBef>
              <a:spcAft>
                <a:spcPts val="0"/>
              </a:spcAft>
              <a:buNone/>
            </a:pPr>
            <a:r>
              <a:rPr lang="en-US"/>
              <a:t>Confidential &amp; proprietary to Base Power Company – unauthorized use, disclosure, or reproduction is prohibited.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91AF6-9034-A7BD-4108-7889784A2E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C09C39-0CA5-7BC3-B76B-BE84D611B392}"/>
              </a:ext>
            </a:extLst>
          </p:cNvPr>
          <p:cNvSpPr>
            <a:spLocks noGrp="1"/>
          </p:cNvSpPr>
          <p:nvPr>
            <p:ph type="title"/>
          </p:nvPr>
        </p:nvSpPr>
        <p:spPr/>
        <p:txBody>
          <a:bodyPr>
            <a:normAutofit/>
          </a:bodyPr>
          <a:lstStyle/>
          <a:p>
            <a:r>
              <a:rPr lang="en-US" dirty="0"/>
              <a:t>Double Whammy: Utility Costs </a:t>
            </a:r>
          </a:p>
        </p:txBody>
      </p:sp>
    </p:spTree>
    <p:extLst>
      <p:ext uri="{BB962C8B-B14F-4D97-AF65-F5344CB8AC3E}">
        <p14:creationId xmlns:p14="http://schemas.microsoft.com/office/powerpoint/2010/main" val="1462296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A633FE27-C366-68A1-EB63-E6A45FE6BBAC}"/>
              </a:ext>
            </a:extLst>
          </p:cNvPr>
          <p:cNvSpPr txBox="1">
            <a:spLocks/>
          </p:cNvSpPr>
          <p:nvPr/>
        </p:nvSpPr>
        <p:spPr>
          <a:xfrm>
            <a:off x="304800" y="701040"/>
            <a:ext cx="8724900" cy="430489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n-US" sz="2000" dirty="0"/>
              <a:t>The grid, which is mostly large capital costs of a fixed nature with a good measure of ‘fixed’ O&amp;M to support it, is subject to cost-of-service regulation where price results from:</a:t>
            </a:r>
          </a:p>
          <a:p>
            <a:pPr>
              <a:spcBef>
                <a:spcPts val="600"/>
              </a:spcBef>
            </a:pPr>
            <a:endParaRPr lang="en-US" sz="2000" dirty="0"/>
          </a:p>
          <a:p>
            <a:pPr>
              <a:spcBef>
                <a:spcPts val="600"/>
              </a:spcBef>
            </a:pPr>
            <a:endParaRPr lang="en-US" sz="2000" dirty="0"/>
          </a:p>
          <a:p>
            <a:pPr>
              <a:spcBef>
                <a:spcPts val="600"/>
              </a:spcBef>
            </a:pPr>
            <a:endParaRPr lang="en-US" sz="2000" dirty="0"/>
          </a:p>
          <a:p>
            <a:pPr>
              <a:spcBef>
                <a:spcPts val="600"/>
              </a:spcBef>
            </a:pPr>
            <a:endParaRPr lang="en-US" sz="2000" dirty="0"/>
          </a:p>
          <a:p>
            <a:pPr>
              <a:spcBef>
                <a:spcPts val="600"/>
              </a:spcBef>
            </a:pPr>
            <a:endParaRPr lang="en-US" sz="2000" dirty="0"/>
          </a:p>
          <a:p>
            <a:pPr>
              <a:spcBef>
                <a:spcPts val="600"/>
              </a:spcBef>
            </a:pPr>
            <a:r>
              <a:rPr lang="en-US" sz="2000" dirty="0"/>
              <a:t>The math is not hard! </a:t>
            </a:r>
          </a:p>
          <a:p>
            <a:pPr lvl="1">
              <a:spcBef>
                <a:spcPts val="600"/>
              </a:spcBef>
            </a:pPr>
            <a:r>
              <a:rPr lang="en-US" dirty="0"/>
              <a:t>If you add demand to the system without triggering new fixed costs, rates are lower for everyone. New demand pays average rates: the type of subsidy everyone loves! </a:t>
            </a:r>
          </a:p>
          <a:p>
            <a:pPr lvl="1">
              <a:spcBef>
                <a:spcPts val="600"/>
              </a:spcBef>
            </a:pPr>
            <a:r>
              <a:rPr lang="en-US" i="1" dirty="0"/>
              <a:t>But </a:t>
            </a:r>
            <a:r>
              <a:rPr lang="en-US" dirty="0"/>
              <a:t>if you add 1 unit of demand but that triggers 2 units of new fixed costs, rates go </a:t>
            </a:r>
            <a:r>
              <a:rPr lang="en-US" i="1" dirty="0"/>
              <a:t>up </a:t>
            </a:r>
            <a:r>
              <a:rPr lang="en-US" dirty="0"/>
              <a:t>for everyone (unless costs are directly allocated to the new demand): the type of subsidy everyone hates!</a:t>
            </a:r>
          </a:p>
          <a:p>
            <a:pPr marL="255984" lvl="1">
              <a:spcBef>
                <a:spcPts val="600"/>
              </a:spcBef>
            </a:pPr>
            <a:endParaRPr lang="en-US" sz="1800" dirty="0"/>
          </a:p>
        </p:txBody>
      </p:sp>
      <p:pic>
        <p:nvPicPr>
          <p:cNvPr id="24" name="Picture 23" descr="A close-up of a network&#10;&#10;AI-generated content may be incorrect.">
            <a:extLst>
              <a:ext uri="{FF2B5EF4-FFF2-40B4-BE49-F238E27FC236}">
                <a16:creationId xmlns:a16="http://schemas.microsoft.com/office/drawing/2014/main" id="{1A433198-E264-B32E-AEFB-6C2E9CD4503E}"/>
              </a:ext>
            </a:extLst>
          </p:cNvPr>
          <p:cNvPicPr>
            <a:picLocks noChangeAspect="1"/>
          </p:cNvPicPr>
          <p:nvPr/>
        </p:nvPicPr>
        <p:blipFill>
          <a:blip r:embed="rId2">
            <a:clrChange>
              <a:clrFrom>
                <a:srgbClr val="FFFFFF"/>
              </a:clrFrom>
              <a:clrTo>
                <a:srgbClr val="FFFFFF">
                  <a:alpha val="0"/>
                </a:srgbClr>
              </a:clrTo>
            </a:clrChange>
          </a:blip>
          <a:srcRect t="30606" b="34849"/>
          <a:stretch/>
        </p:blipFill>
        <p:spPr>
          <a:xfrm>
            <a:off x="2652543" y="1875760"/>
            <a:ext cx="4029414" cy="1391979"/>
          </a:xfrm>
          <a:prstGeom prst="rect">
            <a:avLst/>
          </a:prstGeom>
        </p:spPr>
      </p:pic>
      <p:sp>
        <p:nvSpPr>
          <p:cNvPr id="25" name="Title 6">
            <a:extLst>
              <a:ext uri="{FF2B5EF4-FFF2-40B4-BE49-F238E27FC236}">
                <a16:creationId xmlns:a16="http://schemas.microsoft.com/office/drawing/2014/main" id="{A3CF9AE4-B380-A8FB-993F-14A72722F094}"/>
              </a:ext>
            </a:extLst>
          </p:cNvPr>
          <p:cNvSpPr txBox="1">
            <a:spLocks/>
          </p:cNvSpPr>
          <p:nvPr/>
        </p:nvSpPr>
        <p:spPr>
          <a:xfrm>
            <a:off x="304800" y="48353"/>
            <a:ext cx="9560481" cy="826698"/>
          </a:xfrm>
          <a:prstGeom prst="rect">
            <a:avLst/>
          </a:prstGeom>
          <a:noFill/>
          <a:ln>
            <a:noFill/>
          </a:ln>
        </p:spPr>
        <p:txBody>
          <a:bodyPr spcFirstLastPara="1" wrap="square" lIns="0" tIns="0" rIns="91425" bIns="91425"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E4D2B"/>
              </a:buClr>
              <a:buSzPts val="5000"/>
              <a:buFont typeface="Inter SemiBold"/>
              <a:buNone/>
              <a:defRPr sz="5000" b="0" i="0" u="none" strike="noStrike" cap="none">
                <a:solidFill>
                  <a:srgbClr val="1E4D2B"/>
                </a:solidFill>
                <a:latin typeface="Inter SemiBold"/>
                <a:ea typeface="Inter SemiBold"/>
                <a:cs typeface="Inter SemiBold"/>
                <a:sym typeface="Inter SemiBold"/>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3600" dirty="0"/>
              <a:t>Marginal-Cost Pricing? What’s That?! </a:t>
            </a:r>
          </a:p>
        </p:txBody>
      </p:sp>
    </p:spTree>
    <p:extLst>
      <p:ext uri="{BB962C8B-B14F-4D97-AF65-F5344CB8AC3E}">
        <p14:creationId xmlns:p14="http://schemas.microsoft.com/office/powerpoint/2010/main" val="4055300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7">
          <a:extLst>
            <a:ext uri="{FF2B5EF4-FFF2-40B4-BE49-F238E27FC236}">
              <a16:creationId xmlns:a16="http://schemas.microsoft.com/office/drawing/2014/main" id="{28AF3B88-5709-96E9-D3C9-40BD447BE443}"/>
            </a:ext>
          </a:extLst>
        </p:cNvPr>
        <p:cNvGrpSpPr/>
        <p:nvPr/>
      </p:nvGrpSpPr>
      <p:grpSpPr>
        <a:xfrm>
          <a:off x="0" y="0"/>
          <a:ext cx="0" cy="0"/>
          <a:chOff x="0" y="0"/>
          <a:chExt cx="0" cy="0"/>
        </a:xfrm>
      </p:grpSpPr>
      <p:sp>
        <p:nvSpPr>
          <p:cNvPr id="1768" name="Google Shape;1768;p147">
            <a:extLst>
              <a:ext uri="{FF2B5EF4-FFF2-40B4-BE49-F238E27FC236}">
                <a16:creationId xmlns:a16="http://schemas.microsoft.com/office/drawing/2014/main" id="{33406C6C-CD0D-45F5-8AE4-FFAD8C76E433}"/>
              </a:ext>
            </a:extLst>
          </p:cNvPr>
          <p:cNvSpPr txBox="1">
            <a:spLocks noGrp="1"/>
          </p:cNvSpPr>
          <p:nvPr>
            <p:ph type="subTitle" idx="1"/>
          </p:nvPr>
        </p:nvSpPr>
        <p:spPr>
          <a:prstGeom prst="rect">
            <a:avLst/>
          </a:prstGeom>
        </p:spPr>
        <p:txBody>
          <a:bodyPr spcFirstLastPara="1" wrap="square" lIns="0" tIns="0" rIns="91425" bIns="91425" anchor="t" anchorCtr="0">
            <a:normAutofit/>
          </a:bodyPr>
          <a:lstStyle/>
          <a:p>
            <a:pPr marL="0" lvl="0" indent="0" algn="l" rtl="0">
              <a:spcBef>
                <a:spcPts val="0"/>
              </a:spcBef>
              <a:spcAft>
                <a:spcPts val="0"/>
              </a:spcAft>
              <a:buNone/>
            </a:pPr>
            <a:r>
              <a:rPr lang="en" b="1" dirty="0">
                <a:solidFill>
                  <a:srgbClr val="1E4D2B"/>
                </a:solidFill>
              </a:rPr>
              <a:t>Regulated Utility Costs</a:t>
            </a:r>
            <a:endParaRPr dirty="0">
              <a:solidFill>
                <a:srgbClr val="1E4D2B"/>
              </a:solidFill>
            </a:endParaRPr>
          </a:p>
        </p:txBody>
      </p:sp>
      <p:sp>
        <p:nvSpPr>
          <p:cNvPr id="1774" name="Google Shape;1774;p147">
            <a:extLst>
              <a:ext uri="{FF2B5EF4-FFF2-40B4-BE49-F238E27FC236}">
                <a16:creationId xmlns:a16="http://schemas.microsoft.com/office/drawing/2014/main" id="{F4F91577-1AD0-E43D-E872-C69E21813668}"/>
              </a:ext>
            </a:extLst>
          </p:cNvPr>
          <p:cNvSpPr txBox="1">
            <a:spLocks noGrp="1"/>
          </p:cNvSpPr>
          <p:nvPr>
            <p:ph type="subTitle" idx="2"/>
          </p:nvPr>
        </p:nvSpPr>
        <p:spPr>
          <a:xfrm>
            <a:off x="4995571" y="960224"/>
            <a:ext cx="3686100" cy="792600"/>
          </a:xfrm>
          <a:prstGeom prst="rect">
            <a:avLst/>
          </a:prstGeom>
        </p:spPr>
        <p:txBody>
          <a:bodyPr spcFirstLastPara="1" wrap="square" lIns="0" tIns="0" rIns="91425" bIns="91425" anchor="t" anchorCtr="0">
            <a:noAutofit/>
          </a:bodyPr>
          <a:lstStyle/>
          <a:p>
            <a:pPr marL="171450" indent="-171450">
              <a:lnSpc>
                <a:spcPct val="130000"/>
              </a:lnSpc>
              <a:buFont typeface="Arial" panose="020B0604020202020204" pitchFamily="34" charset="0"/>
              <a:buChar char="•"/>
            </a:pPr>
            <a:r>
              <a:rPr lang="en" sz="1200" dirty="0"/>
              <a:t>Capital items that are the ingredients for regulated-utility service are rising in cost significantly </a:t>
            </a:r>
          </a:p>
          <a:p>
            <a:pPr marL="171450" indent="-171450">
              <a:lnSpc>
                <a:spcPct val="130000"/>
              </a:lnSpc>
              <a:buFont typeface="Arial" panose="020B0604020202020204" pitchFamily="34" charset="0"/>
              <a:buChar char="•"/>
            </a:pPr>
            <a:r>
              <a:rPr lang="en" sz="1200" dirty="0"/>
              <a:t>Replacement cost &gt; depreciation expense on a unit basis, and…</a:t>
            </a:r>
          </a:p>
          <a:p>
            <a:pPr marL="171450" lvl="0" indent="-171450" algn="l" rtl="0">
              <a:lnSpc>
                <a:spcPct val="130000"/>
              </a:lnSpc>
              <a:spcBef>
                <a:spcPts val="0"/>
              </a:spcBef>
              <a:spcAft>
                <a:spcPts val="0"/>
              </a:spcAft>
              <a:buFont typeface="Arial" panose="020B0604020202020204" pitchFamily="34" charset="0"/>
              <a:buChar char="•"/>
            </a:pPr>
            <a:r>
              <a:rPr lang="en" sz="1200" dirty="0">
                <a:solidFill>
                  <a:srgbClr val="1E4D2B"/>
                </a:solidFill>
              </a:rPr>
              <a:t>In a load-growth environment, additional volumes will not recover costs if rates are charged on an averaged, embedded-cost basis</a:t>
            </a:r>
          </a:p>
          <a:p>
            <a:pPr marL="171450" lvl="0" indent="-171450" algn="l" rtl="0">
              <a:lnSpc>
                <a:spcPct val="130000"/>
              </a:lnSpc>
              <a:spcBef>
                <a:spcPts val="0"/>
              </a:spcBef>
              <a:spcAft>
                <a:spcPts val="0"/>
              </a:spcAft>
              <a:buFont typeface="Arial" panose="020B0604020202020204" pitchFamily="34" charset="0"/>
              <a:buChar char="•"/>
            </a:pPr>
            <a:r>
              <a:rPr lang="en" sz="1200" dirty="0"/>
              <a:t>In short, Marginal Cost &gt; Stated Rates. This creates a rate-increase environment even if volumes were not increasing, the moreso if volumes expand in ways that require cap-ex</a:t>
            </a:r>
          </a:p>
          <a:p>
            <a:pPr marL="2286000" lvl="5" indent="0" algn="l">
              <a:lnSpc>
                <a:spcPct val="130000"/>
              </a:lnSpc>
            </a:pPr>
            <a:endParaRPr lang="en" dirty="0"/>
          </a:p>
          <a:p>
            <a:pPr marL="2286000" lvl="5" indent="0" algn="l">
              <a:lnSpc>
                <a:spcPct val="130000"/>
              </a:lnSpc>
            </a:pPr>
            <a:r>
              <a:rPr lang="en" sz="1400" i="1" dirty="0"/>
              <a:t>But wait there’s more</a:t>
            </a:r>
            <a:endParaRPr sz="1400" i="1" dirty="0">
              <a:solidFill>
                <a:srgbClr val="1E4D2B"/>
              </a:solidFill>
            </a:endParaRPr>
          </a:p>
        </p:txBody>
      </p:sp>
      <p:pic>
        <p:nvPicPr>
          <p:cNvPr id="5" name="Picture 4" descr="The image depicts a line graph comparing the Producer Price Index for various power system equipment components (wire &amp; cable, transformers, switchgear, and wood poles) to the Consumer Price Index (CPI) over the years from 2019 to 2026.&#10;&#10;AI-generated content may be incorrect.">
            <a:extLst>
              <a:ext uri="{FF2B5EF4-FFF2-40B4-BE49-F238E27FC236}">
                <a16:creationId xmlns:a16="http://schemas.microsoft.com/office/drawing/2014/main" id="{C1BA961C-F797-4DBB-85E3-59075939682A}"/>
              </a:ext>
            </a:extLst>
          </p:cNvPr>
          <p:cNvPicPr>
            <a:picLocks noChangeAspect="1"/>
          </p:cNvPicPr>
          <p:nvPr/>
        </p:nvPicPr>
        <p:blipFill>
          <a:blip r:embed="rId3"/>
          <a:stretch>
            <a:fillRect/>
          </a:stretch>
        </p:blipFill>
        <p:spPr>
          <a:xfrm>
            <a:off x="167319" y="800100"/>
            <a:ext cx="4237594" cy="3543300"/>
          </a:xfrm>
          <a:prstGeom prst="rect">
            <a:avLst/>
          </a:prstGeom>
        </p:spPr>
      </p:pic>
    </p:spTree>
    <p:extLst>
      <p:ext uri="{BB962C8B-B14F-4D97-AF65-F5344CB8AC3E}">
        <p14:creationId xmlns:p14="http://schemas.microsoft.com/office/powerpoint/2010/main" val="1728781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F8A6E-41B8-1FD6-41DC-55F673FB8099}"/>
            </a:ext>
          </a:extLst>
        </p:cNvPr>
        <p:cNvGrpSpPr/>
        <p:nvPr/>
      </p:nvGrpSpPr>
      <p:grpSpPr>
        <a:xfrm>
          <a:off x="0" y="0"/>
          <a:ext cx="0" cy="0"/>
          <a:chOff x="0" y="0"/>
          <a:chExt cx="0" cy="0"/>
        </a:xfrm>
      </p:grpSpPr>
      <p:sp>
        <p:nvSpPr>
          <p:cNvPr id="8" name="Title 6">
            <a:extLst>
              <a:ext uri="{FF2B5EF4-FFF2-40B4-BE49-F238E27FC236}">
                <a16:creationId xmlns:a16="http://schemas.microsoft.com/office/drawing/2014/main" id="{A13EDD1D-E2E3-F6C4-DA2E-14AB75194926}"/>
              </a:ext>
            </a:extLst>
          </p:cNvPr>
          <p:cNvSpPr txBox="1">
            <a:spLocks/>
          </p:cNvSpPr>
          <p:nvPr/>
        </p:nvSpPr>
        <p:spPr>
          <a:xfrm>
            <a:off x="275156" y="166279"/>
            <a:ext cx="9560481" cy="826698"/>
          </a:xfrm>
          <a:prstGeom prst="rect">
            <a:avLst/>
          </a:prstGeom>
          <a:noFill/>
          <a:ln>
            <a:noFill/>
          </a:ln>
        </p:spPr>
        <p:txBody>
          <a:bodyPr spcFirstLastPara="1" wrap="square" lIns="0" tIns="0" rIns="91425" bIns="91425"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E4D2B"/>
              </a:buClr>
              <a:buSzPts val="5000"/>
              <a:buFont typeface="Inter SemiBold"/>
              <a:buNone/>
              <a:defRPr sz="5000" b="0" i="0" u="none" strike="noStrike" cap="none">
                <a:solidFill>
                  <a:srgbClr val="1E4D2B"/>
                </a:solidFill>
                <a:latin typeface="Inter SemiBold"/>
                <a:ea typeface="Inter SemiBold"/>
                <a:cs typeface="Inter SemiBold"/>
                <a:sym typeface="Inter SemiBold"/>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3600" dirty="0"/>
              <a:t>Interest Rates</a:t>
            </a:r>
          </a:p>
        </p:txBody>
      </p:sp>
      <p:graphicFrame>
        <p:nvGraphicFramePr>
          <p:cNvPr id="2" name="Table 0">
            <a:extLst>
              <a:ext uri="{FF2B5EF4-FFF2-40B4-BE49-F238E27FC236}">
                <a16:creationId xmlns:a16="http://schemas.microsoft.com/office/drawing/2014/main" id="{EEF448AB-9270-3CEE-D817-8E6A8BBAA9E6}"/>
              </a:ext>
            </a:extLst>
          </p:cNvPr>
          <p:cNvGraphicFramePr>
            <a:graphicFrameLocks noGrp="1"/>
          </p:cNvGraphicFramePr>
          <p:nvPr>
            <p:extLst>
              <p:ext uri="{D42A27DB-BD31-4B8C-83A1-F6EECF244321}">
                <p14:modId xmlns:p14="http://schemas.microsoft.com/office/powerpoint/2010/main" val="2175037147"/>
              </p:ext>
            </p:extLst>
          </p:nvPr>
        </p:nvGraphicFramePr>
        <p:xfrm>
          <a:off x="275155" y="619170"/>
          <a:ext cx="8769454" cy="4144788"/>
        </p:xfrm>
        <a:graphic>
          <a:graphicData uri="http://schemas.openxmlformats.org/drawingml/2006/table">
            <a:tbl>
              <a:tblPr/>
              <a:tblGrid>
                <a:gridCol w="1594301">
                  <a:extLst>
                    <a:ext uri="{9D8B030D-6E8A-4147-A177-3AD203B41FA5}">
                      <a16:colId xmlns:a16="http://schemas.microsoft.com/office/drawing/2014/main" val="20000"/>
                    </a:ext>
                  </a:extLst>
                </a:gridCol>
                <a:gridCol w="2207164">
                  <a:extLst>
                    <a:ext uri="{9D8B030D-6E8A-4147-A177-3AD203B41FA5}">
                      <a16:colId xmlns:a16="http://schemas.microsoft.com/office/drawing/2014/main" val="20002"/>
                    </a:ext>
                  </a:extLst>
                </a:gridCol>
                <a:gridCol w="1909054">
                  <a:extLst>
                    <a:ext uri="{9D8B030D-6E8A-4147-A177-3AD203B41FA5}">
                      <a16:colId xmlns:a16="http://schemas.microsoft.com/office/drawing/2014/main" val="20003"/>
                    </a:ext>
                  </a:extLst>
                </a:gridCol>
                <a:gridCol w="1642381">
                  <a:extLst>
                    <a:ext uri="{9D8B030D-6E8A-4147-A177-3AD203B41FA5}">
                      <a16:colId xmlns:a16="http://schemas.microsoft.com/office/drawing/2014/main" val="20004"/>
                    </a:ext>
                  </a:extLst>
                </a:gridCol>
                <a:gridCol w="1416554">
                  <a:extLst>
                    <a:ext uri="{9D8B030D-6E8A-4147-A177-3AD203B41FA5}">
                      <a16:colId xmlns:a16="http://schemas.microsoft.com/office/drawing/2014/main" val="20005"/>
                    </a:ext>
                  </a:extLst>
                </a:gridCol>
              </a:tblGrid>
              <a:tr h="411261">
                <a:tc>
                  <a:txBody>
                    <a:bodyPr/>
                    <a:lstStyle/>
                    <a:p>
                      <a:pPr marL="0" indent="0" algn="l">
                        <a:buNone/>
                      </a:pPr>
                      <a:r>
                        <a:rPr lang="en-US" sz="1100" b="0" i="0" u="none" strike="noStrike" cap="none" dirty="0">
                          <a:solidFill>
                            <a:schemeClr val="accent2">
                              <a:lumMod val="10000"/>
                              <a:lumOff val="90000"/>
                            </a:schemeClr>
                          </a:solidFill>
                          <a:latin typeface="Inter SemiBold"/>
                          <a:ea typeface="Calibri" pitchFamily="34" charset="-122"/>
                          <a:cs typeface="Calibri" pitchFamily="34" charset="-120"/>
                          <a:sym typeface="Inter SemiBold"/>
                        </a:rPr>
                        <a:t>UTILITY</a:t>
                      </a:r>
                      <a:endParaRPr lang="en-US" sz="1100" b="0" i="0" u="none" strike="noStrike" cap="none" dirty="0">
                        <a:solidFill>
                          <a:schemeClr val="accent2">
                            <a:lumMod val="10000"/>
                            <a:lumOff val="90000"/>
                          </a:schemeClr>
                        </a:solidFill>
                        <a:latin typeface="Inter SemiBold"/>
                        <a:ea typeface="Calibri" charset="0"/>
                        <a:cs typeface="Calibri" charset="0"/>
                        <a:sym typeface="Inter SemiBold"/>
                      </a:endParaRPr>
                    </a:p>
                  </a:txBody>
                  <a:tcPr marL="74824" marR="74824" marT="37413" marB="37413" anchor="ctr">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solidFill>
                  </a:tcPr>
                </a:tc>
                <a:tc>
                  <a:txBody>
                    <a:bodyPr/>
                    <a:lstStyle/>
                    <a:p>
                      <a:pPr marL="0" indent="0" algn="l">
                        <a:buNone/>
                      </a:pPr>
                      <a:r>
                        <a:rPr lang="en-US" sz="1100" b="0" i="0" u="none" strike="noStrike" cap="none" dirty="0">
                          <a:solidFill>
                            <a:schemeClr val="accent2">
                              <a:lumMod val="10000"/>
                              <a:lumOff val="90000"/>
                            </a:schemeClr>
                          </a:solidFill>
                          <a:latin typeface="Inter SemiBold"/>
                          <a:ea typeface="Calibri" pitchFamily="34" charset="-122"/>
                          <a:cs typeface="Calibri" pitchFamily="34" charset="-120"/>
                          <a:sym typeface="Inter SemiBold"/>
                        </a:rPr>
                        <a:t>EMBEDDED DEBT COST</a:t>
                      </a:r>
                      <a:endParaRPr lang="en-US" sz="1100" b="0" i="0" u="none" strike="noStrike" cap="none" dirty="0">
                        <a:solidFill>
                          <a:schemeClr val="accent2">
                            <a:lumMod val="10000"/>
                            <a:lumOff val="90000"/>
                          </a:schemeClr>
                        </a:solidFill>
                        <a:latin typeface="Inter SemiBold"/>
                        <a:ea typeface="Calibri" charset="0"/>
                        <a:cs typeface="Calibri" charset="0"/>
                        <a:sym typeface="Inter SemiBold"/>
                      </a:endParaRPr>
                    </a:p>
                    <a:p>
                      <a:pPr marL="0" indent="0" algn="l">
                        <a:buNone/>
                      </a:pPr>
                      <a:r>
                        <a:rPr lang="en-US" sz="1100" b="0" i="0" u="none" strike="noStrike" cap="none" dirty="0">
                          <a:solidFill>
                            <a:schemeClr val="accent2">
                              <a:lumMod val="10000"/>
                              <a:lumOff val="90000"/>
                            </a:schemeClr>
                          </a:solidFill>
                          <a:latin typeface="Inter SemiBold"/>
                          <a:ea typeface="Calibri" pitchFamily="34" charset="-122"/>
                          <a:cs typeface="Calibri" pitchFamily="34" charset="-120"/>
                          <a:sym typeface="Inter SemiBold"/>
                        </a:rPr>
                        <a:t>(used in ratemaking)</a:t>
                      </a:r>
                      <a:endParaRPr lang="en-US" sz="1100" b="0" i="0" u="none" strike="noStrike" cap="none" dirty="0">
                        <a:solidFill>
                          <a:schemeClr val="accent2">
                            <a:lumMod val="10000"/>
                            <a:lumOff val="90000"/>
                          </a:schemeClr>
                        </a:solidFill>
                        <a:latin typeface="Inter SemiBold"/>
                        <a:ea typeface="Calibri" charset="0"/>
                        <a:cs typeface="Calibri" charset="0"/>
                        <a:sym typeface="Inter SemiBold"/>
                      </a:endParaRPr>
                    </a:p>
                  </a:txBody>
                  <a:tcPr marL="74824" marR="74824" marT="37413" marB="37413" anchor="ctr">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solidFill>
                  </a:tcPr>
                </a:tc>
                <a:tc>
                  <a:txBody>
                    <a:bodyPr/>
                    <a:lstStyle/>
                    <a:p>
                      <a:pPr marL="0" indent="0" algn="l">
                        <a:buNone/>
                      </a:pPr>
                      <a:r>
                        <a:rPr lang="en-US" sz="1100" b="0" i="0" u="none" strike="noStrike" cap="none" dirty="0">
                          <a:solidFill>
                            <a:schemeClr val="accent2">
                              <a:lumMod val="10000"/>
                              <a:lumOff val="90000"/>
                            </a:schemeClr>
                          </a:solidFill>
                          <a:latin typeface="Inter SemiBold"/>
                          <a:ea typeface="Calibri" pitchFamily="34" charset="-122"/>
                          <a:cs typeface="Calibri" pitchFamily="34" charset="-120"/>
                          <a:sym typeface="Inter SemiBold"/>
                        </a:rPr>
                        <a:t>RECENT ISSUANCE RATE(S)</a:t>
                      </a:r>
                      <a:endParaRPr lang="en-US" sz="1100" b="0" i="0" u="none" strike="noStrike" cap="none" dirty="0">
                        <a:solidFill>
                          <a:schemeClr val="accent2">
                            <a:lumMod val="10000"/>
                            <a:lumOff val="90000"/>
                          </a:schemeClr>
                        </a:solidFill>
                        <a:latin typeface="Inter SemiBold"/>
                        <a:ea typeface="Calibri" charset="0"/>
                        <a:cs typeface="Calibri" charset="0"/>
                        <a:sym typeface="Inter SemiBold"/>
                      </a:endParaRPr>
                    </a:p>
                    <a:p>
                      <a:pPr marL="0" indent="0" algn="l">
                        <a:buNone/>
                      </a:pPr>
                      <a:r>
                        <a:rPr lang="en-US" sz="1100" b="0" i="0" u="none" strike="noStrike" cap="none" dirty="0">
                          <a:solidFill>
                            <a:schemeClr val="accent2">
                              <a:lumMod val="10000"/>
                              <a:lumOff val="90000"/>
                            </a:schemeClr>
                          </a:solidFill>
                          <a:latin typeface="Inter SemiBold"/>
                          <a:ea typeface="Calibri" pitchFamily="34" charset="-122"/>
                          <a:cs typeface="Calibri" pitchFamily="34" charset="-120"/>
                          <a:sym typeface="Inter SemiBold"/>
                        </a:rPr>
                        <a:t>(2025–2026 offerings)</a:t>
                      </a:r>
                      <a:endParaRPr lang="en-US" sz="1100" b="0" i="0" u="none" strike="noStrike" cap="none" dirty="0">
                        <a:solidFill>
                          <a:schemeClr val="accent2">
                            <a:lumMod val="10000"/>
                            <a:lumOff val="90000"/>
                          </a:schemeClr>
                        </a:solidFill>
                        <a:latin typeface="Inter SemiBold"/>
                        <a:ea typeface="Calibri" charset="0"/>
                        <a:cs typeface="Calibri" charset="0"/>
                        <a:sym typeface="Inter SemiBold"/>
                      </a:endParaRPr>
                    </a:p>
                  </a:txBody>
                  <a:tcPr marL="74824" marR="74824" marT="37413" marB="37413" anchor="ctr">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solidFill>
                  </a:tcPr>
                </a:tc>
                <a:tc>
                  <a:txBody>
                    <a:bodyPr/>
                    <a:lstStyle/>
                    <a:p>
                      <a:pPr marL="0" indent="0" algn="l">
                        <a:buNone/>
                      </a:pPr>
                      <a:r>
                        <a:rPr lang="en-US" sz="1100" b="0" i="0" u="none" strike="noStrike" cap="none" dirty="0">
                          <a:solidFill>
                            <a:schemeClr val="accent2">
                              <a:lumMod val="10000"/>
                              <a:lumOff val="90000"/>
                            </a:schemeClr>
                          </a:solidFill>
                          <a:latin typeface="Inter SemiBold"/>
                          <a:ea typeface="Calibri" pitchFamily="34" charset="-122"/>
                          <a:cs typeface="Calibri" pitchFamily="34" charset="-120"/>
                          <a:sym typeface="Inter SemiBold"/>
                        </a:rPr>
                        <a:t>GAP</a:t>
                      </a:r>
                      <a:endParaRPr lang="en-US" sz="1100" b="0" i="0" u="none" strike="noStrike" cap="none" dirty="0">
                        <a:solidFill>
                          <a:schemeClr val="accent2">
                            <a:lumMod val="10000"/>
                            <a:lumOff val="90000"/>
                          </a:schemeClr>
                        </a:solidFill>
                        <a:latin typeface="Inter SemiBold"/>
                        <a:ea typeface="Calibri" charset="0"/>
                        <a:cs typeface="Calibri" charset="0"/>
                        <a:sym typeface="Inter SemiBold"/>
                      </a:endParaRPr>
                    </a:p>
                    <a:p>
                      <a:pPr marL="0" indent="0" algn="l">
                        <a:buNone/>
                      </a:pPr>
                      <a:r>
                        <a:rPr lang="en-US" sz="1100" b="0" i="0" u="none" strike="noStrike" cap="none" dirty="0">
                          <a:solidFill>
                            <a:schemeClr val="accent2">
                              <a:lumMod val="10000"/>
                              <a:lumOff val="90000"/>
                            </a:schemeClr>
                          </a:solidFill>
                          <a:latin typeface="Inter SemiBold"/>
                          <a:ea typeface="Calibri" pitchFamily="34" charset="-122"/>
                          <a:cs typeface="Calibri" pitchFamily="34" charset="-120"/>
                          <a:sym typeface="Inter SemiBold"/>
                        </a:rPr>
                        <a:t>(new minus embedded)</a:t>
                      </a:r>
                      <a:endParaRPr lang="en-US" sz="1100" b="0" i="0" u="none" strike="noStrike" cap="none" dirty="0">
                        <a:solidFill>
                          <a:schemeClr val="accent2">
                            <a:lumMod val="10000"/>
                            <a:lumOff val="90000"/>
                          </a:schemeClr>
                        </a:solidFill>
                        <a:latin typeface="Inter SemiBold"/>
                        <a:ea typeface="Calibri" charset="0"/>
                        <a:cs typeface="Calibri" charset="0"/>
                        <a:sym typeface="Inter SemiBold"/>
                      </a:endParaRPr>
                    </a:p>
                  </a:txBody>
                  <a:tcPr marL="74824" marR="74824" marT="37413" marB="37413" anchor="ctr">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solidFill>
                  </a:tcPr>
                </a:tc>
                <a:tc>
                  <a:txBody>
                    <a:bodyPr/>
                    <a:lstStyle/>
                    <a:p>
                      <a:pPr marL="0" indent="0" algn="l">
                        <a:buNone/>
                      </a:pPr>
                      <a:r>
                        <a:rPr lang="en-US" sz="1100" b="0" i="0" u="none" strike="noStrike" cap="none" dirty="0">
                          <a:solidFill>
                            <a:schemeClr val="accent2">
                              <a:lumMod val="10000"/>
                              <a:lumOff val="90000"/>
                            </a:schemeClr>
                          </a:solidFill>
                          <a:latin typeface="Inter SemiBold"/>
                          <a:ea typeface="Calibri" pitchFamily="34" charset="-122"/>
                          <a:cs typeface="Calibri" pitchFamily="34" charset="-120"/>
                          <a:sym typeface="Inter SemiBold"/>
                        </a:rPr>
                        <a:t>DEBT MATURING</a:t>
                      </a:r>
                      <a:endParaRPr lang="en-US" sz="1100" b="0" i="0" u="none" strike="noStrike" cap="none" dirty="0">
                        <a:solidFill>
                          <a:schemeClr val="accent2">
                            <a:lumMod val="10000"/>
                            <a:lumOff val="90000"/>
                          </a:schemeClr>
                        </a:solidFill>
                        <a:latin typeface="Inter SemiBold"/>
                        <a:ea typeface="Calibri" charset="0"/>
                        <a:cs typeface="Calibri" charset="0"/>
                        <a:sym typeface="Inter SemiBold"/>
                      </a:endParaRPr>
                    </a:p>
                    <a:p>
                      <a:pPr marL="0" indent="0" algn="l">
                        <a:buNone/>
                      </a:pPr>
                      <a:r>
                        <a:rPr lang="en-US" sz="1100" b="0" i="0" u="none" strike="noStrike" cap="none" dirty="0">
                          <a:solidFill>
                            <a:schemeClr val="accent2">
                              <a:lumMod val="10000"/>
                              <a:lumOff val="90000"/>
                            </a:schemeClr>
                          </a:solidFill>
                          <a:latin typeface="Inter SemiBold"/>
                          <a:ea typeface="Calibri" pitchFamily="34" charset="-122"/>
                          <a:cs typeface="Calibri" pitchFamily="34" charset="-120"/>
                          <a:sym typeface="Inter SemiBold"/>
                        </a:rPr>
                        <a:t>(through Dec 2030)</a:t>
                      </a:r>
                      <a:endParaRPr lang="en-US" sz="1100" b="0" i="0" u="none" strike="noStrike" cap="none" dirty="0">
                        <a:solidFill>
                          <a:schemeClr val="accent2">
                            <a:lumMod val="10000"/>
                            <a:lumOff val="90000"/>
                          </a:schemeClr>
                        </a:solidFill>
                        <a:latin typeface="Inter SemiBold"/>
                        <a:ea typeface="Calibri" charset="0"/>
                        <a:cs typeface="Calibri" charset="0"/>
                        <a:sym typeface="Inter SemiBold"/>
                      </a:endParaRPr>
                    </a:p>
                  </a:txBody>
                  <a:tcPr marL="74824" marR="74824" marT="37413" marB="37413" anchor="ctr">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solidFill>
                  </a:tcPr>
                </a:tc>
                <a:extLst>
                  <a:ext uri="{0D108BD9-81ED-4DB2-BD59-A6C34878D82A}">
                    <a16:rowId xmlns:a16="http://schemas.microsoft.com/office/drawing/2014/main" val="10000"/>
                  </a:ext>
                </a:extLst>
              </a:tr>
              <a:tr h="362726">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Oncor Electric Delivery - TX</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FFFFFF"/>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4.39%</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FFFFFF"/>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~5.0–5.5%</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FFFFFF"/>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+1.11%</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FFFFFF"/>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~$1.5–2.0B est.</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62726">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Pacific Gas &amp; Electric (PG&amp;E) - CA</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alpha val="10255"/>
                      </a:srgbClr>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~4.7–5.0%</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alpha val="10255"/>
                      </a:srgbClr>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5.20% / 6.00%</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alpha val="10255"/>
                      </a:srgbClr>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+0.85%</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alpha val="10255"/>
                      </a:srgbClr>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~$4–5B</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alpha val="10255"/>
                      </a:srgbClr>
                    </a:solidFill>
                  </a:tcPr>
                </a:tc>
                <a:extLst>
                  <a:ext uri="{0D108BD9-81ED-4DB2-BD59-A6C34878D82A}">
                    <a16:rowId xmlns:a16="http://schemas.microsoft.com/office/drawing/2014/main" val="10002"/>
                  </a:ext>
                </a:extLst>
              </a:tr>
              <a:tr h="362726">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San Diego Gas &amp; Electric (SDG&amp;E) - CA</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FFFFFF"/>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~4.5–4.8%</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FFFFFF"/>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5.20% / 5.95%</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FFFFFF"/>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+1.04%</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FFFFFF"/>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~$1.0–1.5B</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45096">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DTE Electric - MI</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alpha val="9910"/>
                      </a:srgbClr>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~4.3–4.6%</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alpha val="9910"/>
                      </a:srgbClr>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4.85% / 5.55%</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alpha val="9910"/>
                      </a:srgbClr>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+0.86%</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alpha val="9910"/>
                      </a:srgbClr>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~$1.5–2.0B</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alpha val="9910"/>
                      </a:srgbClr>
                    </a:solidFill>
                  </a:tcPr>
                </a:tc>
                <a:extLst>
                  <a:ext uri="{0D108BD9-81ED-4DB2-BD59-A6C34878D82A}">
                    <a16:rowId xmlns:a16="http://schemas.microsoft.com/office/drawing/2014/main" val="10004"/>
                  </a:ext>
                </a:extLst>
              </a:tr>
              <a:tr h="362726">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Northern States Power (Xcel sub.) - MN</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FFFFFF"/>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~4.0–4.4%</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FFFFFF"/>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4.85% / 5.55%</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FFFFFF"/>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+1.16%</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FFFFFF"/>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~$1.5–2.0B</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62726">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Duke Energy Carolinas- NC/SC</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alpha val="10037"/>
                      </a:srgbClr>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~4.0–4.5%</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alpha val="10037"/>
                      </a:srgbClr>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~5.0–5.5% (est.)</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alpha val="10037"/>
                      </a:srgbClr>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+1.46%</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alpha val="10037"/>
                      </a:srgbClr>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~$1.5–2.5B</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alpha val="10037"/>
                      </a:srgbClr>
                    </a:solidFill>
                  </a:tcPr>
                </a:tc>
                <a:extLst>
                  <a:ext uri="{0D108BD9-81ED-4DB2-BD59-A6C34878D82A}">
                    <a16:rowId xmlns:a16="http://schemas.microsoft.com/office/drawing/2014/main" val="10006"/>
                  </a:ext>
                </a:extLst>
              </a:tr>
              <a:tr h="362726">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Duke Energy Corp (</a:t>
                      </a:r>
                      <a:r>
                        <a:rPr lang="en-US" sz="1000" b="0" i="0" u="none" strike="noStrike" cap="none" dirty="0" err="1">
                          <a:solidFill>
                            <a:srgbClr val="1E4D2B"/>
                          </a:solidFill>
                          <a:latin typeface="Inter SemiBold"/>
                          <a:ea typeface="Calibri" pitchFamily="34" charset="-122"/>
                          <a:cs typeface="Calibri" pitchFamily="34" charset="-120"/>
                          <a:sym typeface="Inter SemiBold"/>
                        </a:rPr>
                        <a:t>HoldCo</a:t>
                      </a:r>
                      <a:r>
                        <a:rPr lang="en-US" sz="1000" b="0" i="0" u="none" strike="noStrike" cap="none" dirty="0">
                          <a:solidFill>
                            <a:srgbClr val="1E4D2B"/>
                          </a:solidFill>
                          <a:latin typeface="Inter SemiBold"/>
                          <a:ea typeface="Calibri" pitchFamily="34" charset="-122"/>
                          <a:cs typeface="Calibri" pitchFamily="34" charset="-120"/>
                          <a:sym typeface="Inter SemiBold"/>
                        </a:rPr>
                        <a:t>) - Various</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FFFFFF"/>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~3.8–4.3%</a:t>
                      </a:r>
                      <a:endParaRPr lang="en-US" sz="1000" b="0" i="0" u="none" strike="noStrike" cap="none" dirty="0">
                        <a:solidFill>
                          <a:srgbClr val="1E4D2B"/>
                        </a:solidFill>
                        <a:latin typeface="Inter SemiBold"/>
                        <a:ea typeface="Calibri" charset="0"/>
                        <a:cs typeface="Calibri" charset="0"/>
                        <a:sym typeface="Inter SemiBold"/>
                      </a:endParaRPr>
                    </a:p>
                    <a:p>
                      <a:pPr marL="0" indent="0" algn="l">
                        <a:buNone/>
                      </a:pP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FFFFFF"/>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5.45% / 5.80%</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FFFFFF"/>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+1.79%</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FFFFFF"/>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~$7–9B</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62726">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Dominion Energy (Virginia Power) - VA</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alpha val="9951"/>
                      </a:srgbClr>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~4.2–4.6%</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alpha val="9951"/>
                      </a:srgbClr>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4.60% / 5.00% / 5.45%</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alpha val="9951"/>
                      </a:srgbClr>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+0.78%</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alpha val="9951"/>
                      </a:srgbClr>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~$4–6B</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alpha val="9951"/>
                      </a:srgbClr>
                    </a:solidFill>
                  </a:tcPr>
                </a:tc>
                <a:extLst>
                  <a:ext uri="{0D108BD9-81ED-4DB2-BD59-A6C34878D82A}">
                    <a16:rowId xmlns:a16="http://schemas.microsoft.com/office/drawing/2014/main" val="10008"/>
                  </a:ext>
                </a:extLst>
              </a:tr>
              <a:tr h="384730">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Ameren Missouri / Illinois (Union Electric)– MS/IL</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FFFFFF"/>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~4.3–4.7%</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FFFFFF"/>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4.80% / 5.55%</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FFFFFF"/>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+0.83%</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FFFFFF"/>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~$1.5–2.5B</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62726">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Portland General Electric - OR</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alpha val="10045"/>
                      </a:srgbClr>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~4.5%</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alpha val="10045"/>
                      </a:srgbClr>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~5.0–5.5% (est.)</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alpha val="10045"/>
                      </a:srgbClr>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+1.00%</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alpha val="10045"/>
                      </a:srgbClr>
                    </a:solidFill>
                  </a:tcPr>
                </a:tc>
                <a:tc>
                  <a:txBody>
                    <a:bodyPr/>
                    <a:lstStyle/>
                    <a:p>
                      <a:pPr marL="0" indent="0" algn="l">
                        <a:buNone/>
                      </a:pPr>
                      <a:r>
                        <a:rPr lang="en-US" sz="1000" b="0" i="0" u="none" strike="noStrike" cap="none" dirty="0">
                          <a:solidFill>
                            <a:srgbClr val="1E4D2B"/>
                          </a:solidFill>
                          <a:latin typeface="Inter SemiBold"/>
                          <a:ea typeface="Calibri" pitchFamily="34" charset="-122"/>
                          <a:cs typeface="Calibri" pitchFamily="34" charset="-120"/>
                          <a:sym typeface="Inter SemiBold"/>
                        </a:rPr>
                        <a:t>~$0.5–1.0B est.</a:t>
                      </a:r>
                      <a:endParaRPr lang="en-US" sz="1000" b="0" i="0" u="none" strike="noStrike" cap="none" dirty="0">
                        <a:solidFill>
                          <a:srgbClr val="1E4D2B"/>
                        </a:solidFill>
                        <a:latin typeface="Inter SemiBold"/>
                        <a:ea typeface="Calibri" charset="0"/>
                        <a:cs typeface="Calibri" charset="0"/>
                        <a:sym typeface="Inter SemiBold"/>
                      </a:endParaRPr>
                    </a:p>
                  </a:txBody>
                  <a:tcPr marL="41569" marR="41569" marT="31176" marB="31176">
                    <a:lnL w="6350" cap="flat" cmpd="sng" algn="ctr">
                      <a:solidFill>
                        <a:srgbClr val="C8D0DC"/>
                      </a:solidFill>
                      <a:prstDash val="solid"/>
                      <a:round/>
                      <a:headEnd type="none" w="med" len="med"/>
                      <a:tailEnd type="none" w="med" len="med"/>
                    </a:lnL>
                    <a:lnR w="6350" cap="flat" cmpd="sng" algn="ctr">
                      <a:solidFill>
                        <a:srgbClr val="C8D0DC"/>
                      </a:solidFill>
                      <a:prstDash val="solid"/>
                      <a:round/>
                      <a:headEnd type="none" w="med" len="med"/>
                      <a:tailEnd type="none" w="med" len="med"/>
                    </a:lnR>
                    <a:lnT w="6350" cap="flat" cmpd="sng" algn="ctr">
                      <a:solidFill>
                        <a:srgbClr val="C8D0DC"/>
                      </a:solidFill>
                      <a:prstDash val="solid"/>
                      <a:round/>
                      <a:headEnd type="none" w="med" len="med"/>
                      <a:tailEnd type="none" w="med" len="med"/>
                    </a:lnT>
                    <a:lnB w="6350" cap="flat" cmpd="sng" algn="ctr">
                      <a:solidFill>
                        <a:srgbClr val="C8D0DC"/>
                      </a:solidFill>
                      <a:prstDash val="solid"/>
                      <a:round/>
                      <a:headEnd type="none" w="med" len="med"/>
                      <a:tailEnd type="none" w="med" len="med"/>
                    </a:lnB>
                    <a:solidFill>
                      <a:srgbClr val="4E7158">
                        <a:alpha val="10045"/>
                      </a:srgb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71922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64CC8-FE2A-DC10-663C-4E4AE62D8F47}"/>
              </a:ext>
            </a:extLst>
          </p:cNvPr>
          <p:cNvSpPr>
            <a:spLocks noGrp="1"/>
          </p:cNvSpPr>
          <p:nvPr>
            <p:ph type="title"/>
          </p:nvPr>
        </p:nvSpPr>
        <p:spPr>
          <a:xfrm>
            <a:off x="293525" y="4081673"/>
            <a:ext cx="8469300" cy="825300"/>
          </a:xfrm>
        </p:spPr>
        <p:txBody>
          <a:bodyPr/>
          <a:lstStyle/>
          <a:p>
            <a:r>
              <a:rPr lang="en-US" dirty="0"/>
              <a:t>Grid </a:t>
            </a:r>
            <a:r>
              <a:rPr lang="en-US" i="1" dirty="0"/>
              <a:t>still </a:t>
            </a:r>
            <a:r>
              <a:rPr lang="en-US" dirty="0"/>
              <a:t>Underutilized </a:t>
            </a:r>
          </a:p>
        </p:txBody>
      </p:sp>
      <p:pic>
        <p:nvPicPr>
          <p:cNvPr id="7" name="Picture 6" descr="The image appears to be a line chart or bar graph depicting the load factors for different power systems over time, likely showing seasonal variations in demand.&#10;&#10;AI-generated content may be incorrect.">
            <a:extLst>
              <a:ext uri="{FF2B5EF4-FFF2-40B4-BE49-F238E27FC236}">
                <a16:creationId xmlns:a16="http://schemas.microsoft.com/office/drawing/2014/main" id="{096FA7C9-8E2F-751F-3802-6308F1477976}"/>
              </a:ext>
            </a:extLst>
          </p:cNvPr>
          <p:cNvPicPr>
            <a:picLocks noChangeAspect="1"/>
          </p:cNvPicPr>
          <p:nvPr/>
        </p:nvPicPr>
        <p:blipFill>
          <a:blip r:embed="rId2"/>
          <a:stretch>
            <a:fillRect/>
          </a:stretch>
        </p:blipFill>
        <p:spPr>
          <a:xfrm>
            <a:off x="571967" y="708144"/>
            <a:ext cx="8228666" cy="3361452"/>
          </a:xfrm>
          <a:prstGeom prst="rect">
            <a:avLst/>
          </a:prstGeom>
        </p:spPr>
      </p:pic>
      <p:sp>
        <p:nvSpPr>
          <p:cNvPr id="8" name="TextBox 7">
            <a:extLst>
              <a:ext uri="{FF2B5EF4-FFF2-40B4-BE49-F238E27FC236}">
                <a16:creationId xmlns:a16="http://schemas.microsoft.com/office/drawing/2014/main" id="{F41D2E05-56FC-F645-C8B5-506012F88B16}"/>
              </a:ext>
            </a:extLst>
          </p:cNvPr>
          <p:cNvSpPr txBox="1"/>
          <p:nvPr/>
        </p:nvSpPr>
        <p:spPr>
          <a:xfrm>
            <a:off x="286072" y="4879944"/>
            <a:ext cx="5894962" cy="194553"/>
          </a:xfrm>
          <a:prstGeom prst="rect">
            <a:avLst/>
          </a:prstGeom>
          <a:noFill/>
        </p:spPr>
        <p:txBody>
          <a:bodyPr wrap="square" rtlCol="0">
            <a:noAutofit/>
          </a:bodyPr>
          <a:lstStyle/>
          <a:p>
            <a:pPr marL="0" marR="0" algn="l">
              <a:lnSpc>
                <a:spcPct val="95000"/>
              </a:lnSpc>
              <a:spcBef>
                <a:spcPts val="600"/>
              </a:spcBef>
              <a:spcAft>
                <a:spcPts val="200"/>
              </a:spcAft>
            </a:pPr>
            <a:r>
              <a:rPr lang="en-US" sz="800" dirty="0">
                <a:solidFill>
                  <a:schemeClr val="tx1"/>
                </a:solidFill>
                <a:effectLst/>
                <a:ea typeface="Calibri" panose="020F0502020204030204" pitchFamily="34" charset="0"/>
                <a:cs typeface="Calibri" panose="020F0502020204030204" pitchFamily="34" charset="0"/>
              </a:rPr>
              <a:t>Source:</a:t>
            </a:r>
            <a:r>
              <a:rPr lang="en-US" sz="800" dirty="0">
                <a:solidFill>
                  <a:schemeClr val="tx1"/>
                </a:solidFill>
                <a:ea typeface="Calibri" panose="020F0502020204030204" pitchFamily="34" charset="0"/>
                <a:cs typeface="Calibri" panose="020F0502020204030204" pitchFamily="34" charset="0"/>
              </a:rPr>
              <a:t> </a:t>
            </a:r>
            <a:r>
              <a:rPr lang="en-US" sz="800" dirty="0">
                <a:solidFill>
                  <a:schemeClr val="tx1"/>
                </a:solidFill>
                <a:ea typeface="Calibri" panose="020F0502020204030204" pitchFamily="34" charset="0"/>
                <a:cs typeface="Calibri" panose="020F0502020204030204" pitchFamily="34" charset="0"/>
                <a:hlinkClick r:id="rId3"/>
              </a:rPr>
              <a:t>Duke Nicholas Institute</a:t>
            </a:r>
            <a:r>
              <a:rPr lang="en-US" sz="800" dirty="0">
                <a:solidFill>
                  <a:schemeClr val="tx1"/>
                </a:solidFill>
                <a:ea typeface="Calibri" panose="020F0502020204030204" pitchFamily="34" charset="0"/>
                <a:cs typeface="Calibri" panose="020F0502020204030204" pitchFamily="34" charset="0"/>
              </a:rPr>
              <a:t> (2025)</a:t>
            </a:r>
            <a:endParaRPr lang="en-US" sz="800" dirty="0">
              <a:solidFill>
                <a:schemeClr val="tx1"/>
              </a:solidFill>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4215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3ED42-ABFC-1C0B-5210-0D5B969502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EFF323-2609-7688-E1EB-66BEDB2553EA}"/>
              </a:ext>
            </a:extLst>
          </p:cNvPr>
          <p:cNvSpPr>
            <a:spLocks noGrp="1"/>
          </p:cNvSpPr>
          <p:nvPr>
            <p:ph type="title"/>
          </p:nvPr>
        </p:nvSpPr>
        <p:spPr>
          <a:xfrm>
            <a:off x="215518" y="3505594"/>
            <a:ext cx="8469300" cy="825300"/>
          </a:xfrm>
        </p:spPr>
        <p:txBody>
          <a:bodyPr>
            <a:normAutofit fontScale="90000"/>
          </a:bodyPr>
          <a:lstStyle/>
          <a:p>
            <a:r>
              <a:rPr lang="en-US" dirty="0"/>
              <a:t>Bifurcated Markets: </a:t>
            </a:r>
            <a:br>
              <a:rPr lang="en-US" dirty="0"/>
            </a:br>
            <a:r>
              <a:rPr lang="en-US" dirty="0"/>
              <a:t>A Utility for Data Centers</a:t>
            </a:r>
          </a:p>
        </p:txBody>
      </p:sp>
    </p:spTree>
    <p:extLst>
      <p:ext uri="{BB962C8B-B14F-4D97-AF65-F5344CB8AC3E}">
        <p14:creationId xmlns:p14="http://schemas.microsoft.com/office/powerpoint/2010/main" val="4039334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7">
          <a:extLst>
            <a:ext uri="{FF2B5EF4-FFF2-40B4-BE49-F238E27FC236}">
              <a16:creationId xmlns:a16="http://schemas.microsoft.com/office/drawing/2014/main" id="{A5829503-01D8-0847-C026-9D495CE47A9D}"/>
            </a:ext>
          </a:extLst>
        </p:cNvPr>
        <p:cNvGrpSpPr/>
        <p:nvPr/>
      </p:nvGrpSpPr>
      <p:grpSpPr>
        <a:xfrm>
          <a:off x="0" y="0"/>
          <a:ext cx="0" cy="0"/>
          <a:chOff x="0" y="0"/>
          <a:chExt cx="0" cy="0"/>
        </a:xfrm>
      </p:grpSpPr>
      <p:sp>
        <p:nvSpPr>
          <p:cNvPr id="1768" name="Google Shape;1768;p147">
            <a:extLst>
              <a:ext uri="{FF2B5EF4-FFF2-40B4-BE49-F238E27FC236}">
                <a16:creationId xmlns:a16="http://schemas.microsoft.com/office/drawing/2014/main" id="{07F56B42-C205-170D-6977-75D75E444CD3}"/>
              </a:ext>
            </a:extLst>
          </p:cNvPr>
          <p:cNvSpPr txBox="1">
            <a:spLocks noGrp="1"/>
          </p:cNvSpPr>
          <p:nvPr>
            <p:ph type="subTitle" idx="1"/>
          </p:nvPr>
        </p:nvSpPr>
        <p:spPr>
          <a:xfrm>
            <a:off x="393090" y="398984"/>
            <a:ext cx="4041749" cy="652575"/>
          </a:xfrm>
          <a:prstGeom prst="rect">
            <a:avLst/>
          </a:prstGeom>
        </p:spPr>
        <p:txBody>
          <a:bodyPr spcFirstLastPara="1" wrap="square" lIns="0" tIns="0" rIns="91425" bIns="91425" anchor="t" anchorCtr="0">
            <a:normAutofit/>
          </a:bodyPr>
          <a:lstStyle/>
          <a:p>
            <a:pPr marL="0" lvl="0" indent="0" algn="l" rtl="0">
              <a:spcBef>
                <a:spcPts val="0"/>
              </a:spcBef>
              <a:spcAft>
                <a:spcPts val="0"/>
              </a:spcAft>
              <a:buNone/>
            </a:pPr>
            <a:r>
              <a:rPr lang="en" b="1" dirty="0">
                <a:solidFill>
                  <a:srgbClr val="1E4D2B"/>
                </a:solidFill>
              </a:rPr>
              <a:t>A Separate Customer Class…</a:t>
            </a:r>
          </a:p>
          <a:p>
            <a:pPr marL="0" lvl="0" indent="0" algn="l" rtl="0">
              <a:spcBef>
                <a:spcPts val="0"/>
              </a:spcBef>
              <a:spcAft>
                <a:spcPts val="0"/>
              </a:spcAft>
              <a:buNone/>
            </a:pPr>
            <a:r>
              <a:rPr lang="en" b="1" dirty="0">
                <a:solidFill>
                  <a:srgbClr val="1E4D2B"/>
                </a:solidFill>
              </a:rPr>
              <a:t>	Or a Parallel Industry?</a:t>
            </a:r>
            <a:endParaRPr dirty="0">
              <a:solidFill>
                <a:srgbClr val="1E4D2B"/>
              </a:solidFill>
            </a:endParaRPr>
          </a:p>
        </p:txBody>
      </p:sp>
      <p:sp>
        <p:nvSpPr>
          <p:cNvPr id="1774" name="Google Shape;1774;p147">
            <a:extLst>
              <a:ext uri="{FF2B5EF4-FFF2-40B4-BE49-F238E27FC236}">
                <a16:creationId xmlns:a16="http://schemas.microsoft.com/office/drawing/2014/main" id="{B23152D8-3562-9CE5-3514-22AFD35E9214}"/>
              </a:ext>
            </a:extLst>
          </p:cNvPr>
          <p:cNvSpPr txBox="1">
            <a:spLocks noGrp="1"/>
          </p:cNvSpPr>
          <p:nvPr>
            <p:ph type="subTitle" idx="2"/>
          </p:nvPr>
        </p:nvSpPr>
        <p:spPr>
          <a:xfrm>
            <a:off x="393090" y="1013400"/>
            <a:ext cx="3686100" cy="792600"/>
          </a:xfrm>
          <a:prstGeom prst="rect">
            <a:avLst/>
          </a:prstGeom>
        </p:spPr>
        <p:txBody>
          <a:bodyPr spcFirstLastPara="1" wrap="square" lIns="0" tIns="0" rIns="91425" bIns="91425" anchor="t" anchorCtr="0">
            <a:noAutofit/>
          </a:bodyPr>
          <a:lstStyle/>
          <a:p>
            <a:pPr marL="171450" indent="-171450">
              <a:lnSpc>
                <a:spcPct val="130000"/>
              </a:lnSpc>
              <a:buFont typeface="Arial" panose="020B0604020202020204" pitchFamily="34" charset="0"/>
              <a:buChar char="•"/>
            </a:pPr>
            <a:r>
              <a:rPr lang="en-US" sz="1200" dirty="0"/>
              <a:t>Utilities have long mutualized the incremental costs of demand growth by charging both new and existing users average, embedded-cost pricing – sometimes with incremental costs defined by a relatively limited allowance. That seems to be changing! </a:t>
            </a:r>
          </a:p>
          <a:p>
            <a:pPr marL="171450" indent="-171450">
              <a:lnSpc>
                <a:spcPct val="130000"/>
              </a:lnSpc>
              <a:buFont typeface="Arial" panose="020B0604020202020204" pitchFamily="34" charset="0"/>
              <a:buChar char="•"/>
            </a:pPr>
            <a:endParaRPr lang="en-US" sz="1200" dirty="0"/>
          </a:p>
          <a:p>
            <a:pPr marL="171450" indent="-171450">
              <a:lnSpc>
                <a:spcPct val="130000"/>
              </a:lnSpc>
              <a:buFont typeface="Arial" panose="020B0604020202020204" pitchFamily="34" charset="0"/>
              <a:buChar char="•"/>
            </a:pPr>
            <a:r>
              <a:rPr lang="en-US" sz="1200" dirty="0"/>
              <a:t>In March 2026, </a:t>
            </a:r>
            <a:r>
              <a:rPr lang="en-US" sz="1200" dirty="0" err="1"/>
              <a:t>Hyperscalers</a:t>
            </a:r>
            <a:r>
              <a:rPr lang="en-US" sz="1200" dirty="0"/>
              <a:t> &amp; White House announced the “Ratepayer Protection Pledge” which for grid costs defines a “but for” principle (allocating incremental costs that would not exist but for data centers to those particular customers) and announces a Bring Your Own Generation construct for supply </a:t>
            </a:r>
            <a:endParaRPr lang="en" sz="1200" dirty="0"/>
          </a:p>
          <a:p>
            <a:pPr marL="171450" indent="-171450">
              <a:lnSpc>
                <a:spcPct val="130000"/>
              </a:lnSpc>
              <a:buFont typeface="Arial" panose="020B0604020202020204" pitchFamily="34" charset="0"/>
              <a:buChar char="•"/>
            </a:pPr>
            <a:endParaRPr lang="en" sz="1200" dirty="0"/>
          </a:p>
          <a:p>
            <a:pPr marL="171450" lvl="0" indent="-171450" algn="l" rtl="0">
              <a:lnSpc>
                <a:spcPct val="130000"/>
              </a:lnSpc>
              <a:spcBef>
                <a:spcPts val="0"/>
              </a:spcBef>
              <a:spcAft>
                <a:spcPts val="0"/>
              </a:spcAft>
              <a:buFont typeface="Arial" panose="020B0604020202020204" pitchFamily="34" charset="0"/>
              <a:buChar char="•"/>
            </a:pPr>
            <a:r>
              <a:rPr lang="en" sz="1200" dirty="0">
                <a:solidFill>
                  <a:srgbClr val="1E4D2B"/>
                </a:solidFill>
              </a:rPr>
              <a:t>Let’s look at how those might be achieved…</a:t>
            </a:r>
          </a:p>
          <a:p>
            <a:pPr marL="2286000" lvl="5" indent="0" algn="l">
              <a:lnSpc>
                <a:spcPct val="130000"/>
              </a:lnSpc>
            </a:pPr>
            <a:endParaRPr lang="en" dirty="0"/>
          </a:p>
          <a:p>
            <a:pPr marL="2286000" lvl="5" indent="0" algn="l">
              <a:lnSpc>
                <a:spcPct val="130000"/>
              </a:lnSpc>
            </a:pPr>
            <a:endParaRPr sz="1400" i="1" dirty="0">
              <a:solidFill>
                <a:srgbClr val="1E4D2B"/>
              </a:solidFill>
            </a:endParaRPr>
          </a:p>
        </p:txBody>
      </p:sp>
      <p:grpSp>
        <p:nvGrpSpPr>
          <p:cNvPr id="7" name="Group 6">
            <a:extLst>
              <a:ext uri="{FF2B5EF4-FFF2-40B4-BE49-F238E27FC236}">
                <a16:creationId xmlns:a16="http://schemas.microsoft.com/office/drawing/2014/main" id="{D04CDF90-67BA-5630-5B08-C83017993E6C}"/>
              </a:ext>
            </a:extLst>
          </p:cNvPr>
          <p:cNvGrpSpPr/>
          <p:nvPr/>
        </p:nvGrpSpPr>
        <p:grpSpPr>
          <a:xfrm>
            <a:off x="4170031" y="938529"/>
            <a:ext cx="4842944" cy="2437130"/>
            <a:chOff x="4170031" y="938529"/>
            <a:chExt cx="4842944" cy="2437130"/>
          </a:xfrm>
        </p:grpSpPr>
        <p:pic>
          <p:nvPicPr>
            <p:cNvPr id="3" name="Picture 2" descr="Ratepayer Protection Pledge&#10;&#10;AI-generated content may be incorrect.">
              <a:extLst>
                <a:ext uri="{FF2B5EF4-FFF2-40B4-BE49-F238E27FC236}">
                  <a16:creationId xmlns:a16="http://schemas.microsoft.com/office/drawing/2014/main" id="{AC527739-D60B-DBD4-680C-08D6741E4F44}"/>
                </a:ext>
              </a:extLst>
            </p:cNvPr>
            <p:cNvPicPr>
              <a:picLocks noChangeAspect="1"/>
            </p:cNvPicPr>
            <p:nvPr/>
          </p:nvPicPr>
          <p:blipFill>
            <a:blip r:embed="rId3"/>
            <a:stretch>
              <a:fillRect/>
            </a:stretch>
          </p:blipFill>
          <p:spPr>
            <a:xfrm>
              <a:off x="4170031" y="1767841"/>
              <a:ext cx="4842944" cy="1607818"/>
            </a:xfrm>
            <a:prstGeom prst="rect">
              <a:avLst/>
            </a:prstGeom>
          </p:spPr>
        </p:pic>
        <p:pic>
          <p:nvPicPr>
            <p:cNvPr id="6" name="Picture 5" descr="Washington&#10;&#10;AI-generated content may be incorrect.">
              <a:extLst>
                <a:ext uri="{FF2B5EF4-FFF2-40B4-BE49-F238E27FC236}">
                  <a16:creationId xmlns:a16="http://schemas.microsoft.com/office/drawing/2014/main" id="{0A4BE1CA-A3BE-3678-C79A-D73C187747ED}"/>
                </a:ext>
              </a:extLst>
            </p:cNvPr>
            <p:cNvPicPr>
              <a:picLocks noChangeAspect="1"/>
            </p:cNvPicPr>
            <p:nvPr/>
          </p:nvPicPr>
          <p:blipFill>
            <a:blip r:embed="rId4"/>
            <a:stretch>
              <a:fillRect/>
            </a:stretch>
          </p:blipFill>
          <p:spPr>
            <a:xfrm>
              <a:off x="5212080" y="938529"/>
              <a:ext cx="2880766" cy="829312"/>
            </a:xfrm>
            <a:prstGeom prst="rect">
              <a:avLst/>
            </a:prstGeom>
          </p:spPr>
        </p:pic>
      </p:grpSp>
    </p:spTree>
    <p:extLst>
      <p:ext uri="{BB962C8B-B14F-4D97-AF65-F5344CB8AC3E}">
        <p14:creationId xmlns:p14="http://schemas.microsoft.com/office/powerpoint/2010/main" val="305447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1B362-FE5A-B6DD-3CD2-86706CDE6F25}"/>
            </a:ext>
          </a:extLst>
        </p:cNvPr>
        <p:cNvGrpSpPr/>
        <p:nvPr/>
      </p:nvGrpSpPr>
      <p:grpSpPr>
        <a:xfrm>
          <a:off x="0" y="0"/>
          <a:ext cx="0" cy="0"/>
          <a:chOff x="0" y="0"/>
          <a:chExt cx="0" cy="0"/>
        </a:xfrm>
      </p:grpSpPr>
      <p:sp>
        <p:nvSpPr>
          <p:cNvPr id="200" name="Title 200"/>
          <p:cNvSpPr txBox="1"/>
          <p:nvPr/>
        </p:nvSpPr>
        <p:spPr>
          <a:xfrm>
            <a:off x="304800" y="152400"/>
            <a:ext cx="8585200" cy="355600"/>
          </a:xfrm>
          <a:prstGeom prst="rect">
            <a:avLst/>
          </a:prstGeom>
          <a:noFill/>
        </p:spPr>
        <p:txBody>
          <a:bodyPr wrap="square" lIns="36000" tIns="0" rIns="36000" bIns="0" anchor="b"/>
          <a:lstStyle/>
          <a:p>
            <a:pPr marL="0" lvl="0" indent="0" algn="l">
              <a:spcBef>
                <a:spcPts val="0"/>
              </a:spcBef>
              <a:spcAft>
                <a:spcPts val="0"/>
              </a:spcAft>
              <a:buNone/>
            </a:pPr>
            <a:r>
              <a:rPr lang="en-US" sz="1400" b="1" dirty="0">
                <a:solidFill>
                  <a:srgbClr val="1E4D2B"/>
                </a:solidFill>
              </a:rPr>
              <a:t>Allocating Scarce Grid Capacity to </a:t>
            </a:r>
            <a:r>
              <a:rPr lang="en-US" sz="1400" b="1">
                <a:solidFill>
                  <a:srgbClr val="1E4D2B"/>
                </a:solidFill>
              </a:rPr>
              <a:t>Large </a:t>
            </a:r>
            <a:r>
              <a:rPr lang="en-US" b="1">
                <a:solidFill>
                  <a:srgbClr val="1E4D2B"/>
                </a:solidFill>
              </a:rPr>
              <a:t>L</a:t>
            </a:r>
            <a:r>
              <a:rPr lang="en-US" sz="1400" b="1">
                <a:solidFill>
                  <a:srgbClr val="1E4D2B"/>
                </a:solidFill>
              </a:rPr>
              <a:t>oad</a:t>
            </a:r>
            <a:endParaRPr lang="en-US" sz="1400" b="1" dirty="0">
              <a:solidFill>
                <a:srgbClr val="1E4D2B"/>
              </a:solidFill>
            </a:endParaRPr>
          </a:p>
        </p:txBody>
      </p:sp>
      <p:graphicFrame>
        <p:nvGraphicFramePr>
          <p:cNvPr id="3" name="Table 2">
            <a:extLst>
              <a:ext uri="{FF2B5EF4-FFF2-40B4-BE49-F238E27FC236}">
                <a16:creationId xmlns:a16="http://schemas.microsoft.com/office/drawing/2014/main" id="{64B432F6-AC68-9448-B79C-A189CDA560A5}"/>
              </a:ext>
            </a:extLst>
          </p:cNvPr>
          <p:cNvGraphicFramePr>
            <a:graphicFrameLocks noGrp="1"/>
          </p:cNvGraphicFramePr>
          <p:nvPr>
            <p:extLst>
              <p:ext uri="{D42A27DB-BD31-4B8C-83A1-F6EECF244321}">
                <p14:modId xmlns:p14="http://schemas.microsoft.com/office/powerpoint/2010/main" val="1915541943"/>
              </p:ext>
            </p:extLst>
          </p:nvPr>
        </p:nvGraphicFramePr>
        <p:xfrm>
          <a:off x="304800" y="558800"/>
          <a:ext cx="8585200" cy="4419600"/>
        </p:xfrm>
        <a:graphic>
          <a:graphicData uri="http://schemas.openxmlformats.org/drawingml/2006/table">
            <a:tbl>
              <a:tblPr firstRow="1" bandRow="1">
                <a:tableStyleId>{5C22544A-7EE6-4342-B048-85BDC9FD1C3A}</a:tableStyleId>
              </a:tblPr>
              <a:tblGrid>
                <a:gridCol w="1270000">
                  <a:extLst>
                    <a:ext uri="{9D8B030D-6E8A-4147-A177-3AD203B41FA5}">
                      <a16:colId xmlns:a16="http://schemas.microsoft.com/office/drawing/2014/main" val="150343186"/>
                    </a:ext>
                  </a:extLst>
                </a:gridCol>
                <a:gridCol w="2438400">
                  <a:extLst>
                    <a:ext uri="{9D8B030D-6E8A-4147-A177-3AD203B41FA5}">
                      <a16:colId xmlns:a16="http://schemas.microsoft.com/office/drawing/2014/main" val="3832831855"/>
                    </a:ext>
                  </a:extLst>
                </a:gridCol>
                <a:gridCol w="2438400">
                  <a:extLst>
                    <a:ext uri="{9D8B030D-6E8A-4147-A177-3AD203B41FA5}">
                      <a16:colId xmlns:a16="http://schemas.microsoft.com/office/drawing/2014/main" val="2222976556"/>
                    </a:ext>
                  </a:extLst>
                </a:gridCol>
                <a:gridCol w="2438400">
                  <a:extLst>
                    <a:ext uri="{9D8B030D-6E8A-4147-A177-3AD203B41FA5}">
                      <a16:colId xmlns:a16="http://schemas.microsoft.com/office/drawing/2014/main" val="1429403505"/>
                    </a:ext>
                  </a:extLst>
                </a:gridCol>
              </a:tblGrid>
              <a:tr h="457200">
                <a:tc>
                  <a:txBody>
                    <a:bodyPr/>
                    <a:lstStyle/>
                    <a:p>
                      <a:pPr>
                        <a:buNone/>
                      </a:pPr>
                      <a:r>
                        <a:rPr lang="en-US" sz="900" b="1" dirty="0">
                          <a:solidFill>
                            <a:srgbClr val="FFFFFF"/>
                          </a:solidFill>
                        </a:rPr>
                        <a:t>Criterion</a:t>
                      </a:r>
                    </a:p>
                  </a:txBody>
                  <a:tcPr marL="45720" marR="45720" marT="18288" marB="18288" anchor="ctr">
                    <a:lnB w="6350" cap="flat" cmpd="sng">
                      <a:solidFill>
                        <a:srgbClr val="CCCCCC"/>
                      </a:solidFill>
                    </a:lnB>
                    <a:solidFill>
                      <a:srgbClr val="1E4D2B"/>
                    </a:solidFill>
                  </a:tcPr>
                </a:tc>
                <a:tc>
                  <a:txBody>
                    <a:bodyPr/>
                    <a:lstStyle/>
                    <a:p>
                      <a:pPr>
                        <a:buNone/>
                      </a:pPr>
                      <a:r>
                        <a:rPr lang="en-US" sz="800" dirty="0">
                          <a:solidFill>
                            <a:srgbClr val="B8D4B8"/>
                          </a:solidFill>
                        </a:rPr>
                        <a:t>Option 1 — preferred</a:t>
                      </a:r>
                    </a:p>
                    <a:p>
                      <a:pPr>
                        <a:buNone/>
                      </a:pPr>
                      <a:r>
                        <a:rPr lang="en-US" sz="900" b="1" dirty="0">
                          <a:solidFill>
                            <a:srgbClr val="FFFFFF"/>
                          </a:solidFill>
                        </a:rPr>
                        <a:t>Open season auction</a:t>
                      </a:r>
                    </a:p>
                  </a:txBody>
                  <a:tcPr marL="45720" marR="45720" marT="18288" marB="18288" anchor="ctr">
                    <a:lnB w="6350" cap="flat" cmpd="sng">
                      <a:solidFill>
                        <a:srgbClr val="CCCCCC"/>
                      </a:solidFill>
                    </a:lnB>
                    <a:solidFill>
                      <a:srgbClr val="1E4D2B"/>
                    </a:solidFill>
                  </a:tcPr>
                </a:tc>
                <a:tc>
                  <a:txBody>
                    <a:bodyPr/>
                    <a:lstStyle/>
                    <a:p>
                      <a:pPr>
                        <a:buNone/>
                      </a:pPr>
                      <a:r>
                        <a:rPr lang="en-US" sz="800" dirty="0">
                          <a:solidFill>
                            <a:srgbClr val="B8D4B8"/>
                          </a:solidFill>
                        </a:rPr>
                        <a:t>Option 2 — preferred</a:t>
                      </a:r>
                    </a:p>
                    <a:p>
                      <a:pPr>
                        <a:buNone/>
                      </a:pPr>
                      <a:r>
                        <a:rPr lang="en-US" sz="900" b="1" dirty="0">
                          <a:solidFill>
                            <a:srgbClr val="FFFFFF"/>
                          </a:solidFill>
                        </a:rPr>
                        <a:t>Customer prepayment of incremental costs</a:t>
                      </a:r>
                    </a:p>
                  </a:txBody>
                  <a:tcPr marL="45720" marR="45720" marT="18288" marB="18288" anchor="ctr">
                    <a:lnB w="6350" cap="flat" cmpd="sng">
                      <a:solidFill>
                        <a:srgbClr val="CCCCCC"/>
                      </a:solidFill>
                    </a:lnB>
                    <a:solidFill>
                      <a:srgbClr val="1E4D2B"/>
                    </a:solidFill>
                  </a:tcPr>
                </a:tc>
                <a:tc>
                  <a:txBody>
                    <a:bodyPr/>
                    <a:lstStyle/>
                    <a:p>
                      <a:pPr>
                        <a:buNone/>
                      </a:pPr>
                      <a:r>
                        <a:rPr lang="en-US" sz="800" dirty="0">
                          <a:solidFill>
                            <a:srgbClr val="B8D4B8"/>
                          </a:solidFill>
                        </a:rPr>
                        <a:t>Option 3 — distant third</a:t>
                      </a:r>
                    </a:p>
                    <a:p>
                      <a:pPr>
                        <a:buNone/>
                      </a:pPr>
                      <a:r>
                        <a:rPr lang="en-US" sz="900" b="1" dirty="0">
                          <a:solidFill>
                            <a:srgbClr val="FFFFFF"/>
                          </a:solidFill>
                        </a:rPr>
                        <a:t>Transmission security agreements (TSAs)</a:t>
                      </a:r>
                    </a:p>
                  </a:txBody>
                  <a:tcPr marL="45720" marR="45720" marT="18288" marB="18288" anchor="ctr">
                    <a:lnB w="6350" cap="flat" cmpd="sng">
                      <a:solidFill>
                        <a:srgbClr val="CCCCCC"/>
                      </a:solidFill>
                    </a:lnB>
                    <a:solidFill>
                      <a:srgbClr val="1E4D2B"/>
                    </a:solidFill>
                  </a:tcPr>
                </a:tc>
                <a:extLst>
                  <a:ext uri="{0D108BD9-81ED-4DB2-BD59-A6C34878D82A}">
                    <a16:rowId xmlns:a16="http://schemas.microsoft.com/office/drawing/2014/main" val="3674831502"/>
                  </a:ext>
                </a:extLst>
              </a:tr>
              <a:tr h="660400">
                <a:tc>
                  <a:txBody>
                    <a:bodyPr/>
                    <a:lstStyle/>
                    <a:p>
                      <a:pPr>
                        <a:buNone/>
                      </a:pPr>
                      <a:r>
                        <a:rPr lang="en-US" sz="700" b="1" dirty="0">
                          <a:solidFill>
                            <a:srgbClr val="212121"/>
                          </a:solidFill>
                        </a:rPr>
                        <a:t>Direct cost allocation</a:t>
                      </a:r>
                    </a:p>
                  </a:txBody>
                  <a:tcPr marL="45720" marR="45720" marT="18288" marB="18288">
                    <a:lnT w="6350" cap="flat" cmpd="sng" algn="ctr">
                      <a:solidFill>
                        <a:srgbClr val="CCCCCC"/>
                      </a:solidFill>
                      <a:prstDash val="solid"/>
                      <a:round/>
                      <a:headEnd type="none" w="med" len="med"/>
                      <a:tailEnd type="none" w="med" len="med"/>
                    </a:lnT>
                    <a:lnB w="6350" cap="flat" cmpd="sng">
                      <a:solidFill>
                        <a:srgbClr val="CCCCCC"/>
                      </a:solidFill>
                    </a:lnB>
                    <a:solidFill>
                      <a:srgbClr val="FFFFFF"/>
                    </a:solidFill>
                  </a:tcPr>
                </a:tc>
                <a:tc>
                  <a:txBody>
                    <a:bodyPr/>
                    <a:lstStyle/>
                    <a:p>
                      <a:pPr marL="0" indent="0">
                        <a:spcAft>
                          <a:spcPts val="200"/>
                        </a:spcAft>
                        <a:buNone/>
                      </a:pPr>
                      <a:r>
                        <a:rPr lang="en-US" sz="700" b="1" dirty="0">
                          <a:solidFill>
                            <a:srgbClr val="FFFFFF"/>
                          </a:solidFill>
                          <a:highlight>
                            <a:srgbClr val="2E7D32"/>
                          </a:highlight>
                        </a:rPr>
                        <a:t> Incremental cost </a:t>
                      </a:r>
                    </a:p>
                    <a:p>
                      <a:pPr marL="0" indent="0">
                        <a:buNone/>
                      </a:pPr>
                      <a:r>
                        <a:rPr lang="en-US" sz="700" dirty="0">
                          <a:solidFill>
                            <a:srgbClr val="595959"/>
                          </a:solidFill>
                        </a:rPr>
                        <a:t>Winning bidders pay at least the full incremental cost of grid expansion to serve them; surplus revenues benefit other ratepayers.</a:t>
                      </a:r>
                    </a:p>
                  </a:txBody>
                  <a:tcPr marL="45720" marR="45720" marT="18288" marB="18288">
                    <a:lnT w="6350" cap="flat" cmpd="sng" algn="ctr">
                      <a:solidFill>
                        <a:srgbClr val="CCCCCC"/>
                      </a:solidFill>
                      <a:prstDash val="solid"/>
                      <a:round/>
                      <a:headEnd type="none" w="med" len="med"/>
                      <a:tailEnd type="none" w="med" len="med"/>
                    </a:lnT>
                    <a:lnB w="6350" cap="flat" cmpd="sng">
                      <a:solidFill>
                        <a:srgbClr val="CCCCCC"/>
                      </a:solidFill>
                    </a:lnB>
                    <a:solidFill>
                      <a:srgbClr val="FFFFFF"/>
                    </a:solidFill>
                  </a:tcPr>
                </a:tc>
                <a:tc>
                  <a:txBody>
                    <a:bodyPr/>
                    <a:lstStyle/>
                    <a:p>
                      <a:pPr marL="0" indent="0">
                        <a:spcAft>
                          <a:spcPts val="200"/>
                        </a:spcAft>
                        <a:buNone/>
                      </a:pPr>
                      <a:r>
                        <a:rPr lang="en-US" sz="700" b="1" dirty="0">
                          <a:solidFill>
                            <a:srgbClr val="FFFFFF"/>
                          </a:solidFill>
                          <a:highlight>
                            <a:srgbClr val="2E7D32"/>
                          </a:highlight>
                        </a:rPr>
                        <a:t> Incremental cost </a:t>
                      </a:r>
                    </a:p>
                    <a:p>
                      <a:pPr marL="0" indent="0">
                        <a:buNone/>
                      </a:pPr>
                      <a:r>
                        <a:rPr lang="en-US" sz="700" dirty="0">
                          <a:solidFill>
                            <a:srgbClr val="595959"/>
                          </a:solidFill>
                        </a:rPr>
                        <a:t>Data center pre-funds the utility’s own estimate of the cost to serve it, holding other customers harmless dollar-for-dollar.</a:t>
                      </a:r>
                    </a:p>
                  </a:txBody>
                  <a:tcPr marL="45720" marR="45720" marT="18288" marB="18288">
                    <a:lnT w="6350" cap="flat" cmpd="sng" algn="ctr">
                      <a:solidFill>
                        <a:srgbClr val="CCCCCC"/>
                      </a:solidFill>
                      <a:prstDash val="solid"/>
                      <a:round/>
                      <a:headEnd type="none" w="med" len="med"/>
                      <a:tailEnd type="none" w="med" len="med"/>
                    </a:lnT>
                    <a:lnB w="6350" cap="flat" cmpd="sng">
                      <a:solidFill>
                        <a:srgbClr val="CCCCCC"/>
                      </a:solidFill>
                    </a:lnB>
                    <a:solidFill>
                      <a:srgbClr val="FFFFFF"/>
                    </a:solidFill>
                  </a:tcPr>
                </a:tc>
                <a:tc>
                  <a:txBody>
                    <a:bodyPr/>
                    <a:lstStyle/>
                    <a:p>
                      <a:pPr marL="0" indent="0">
                        <a:spcAft>
                          <a:spcPts val="200"/>
                        </a:spcAft>
                        <a:buNone/>
                      </a:pPr>
                      <a:r>
                        <a:rPr lang="en-US" sz="700" b="1" dirty="0">
                          <a:solidFill>
                            <a:srgbClr val="FFFFFF"/>
                          </a:solidFill>
                          <a:highlight>
                            <a:srgbClr val="C62828"/>
                          </a:highlight>
                        </a:rPr>
                        <a:t> Averaged cost </a:t>
                      </a:r>
                    </a:p>
                    <a:p>
                      <a:pPr marL="0" indent="0">
                        <a:buNone/>
                      </a:pPr>
                      <a:r>
                        <a:rPr lang="en-US" sz="700" dirty="0">
                          <a:solidFill>
                            <a:srgbClr val="595959"/>
                          </a:solidFill>
                        </a:rPr>
                        <a:t>Revenue guarantee is keyed to the existing average embedded-cost rate, not incremental cost — a greenfield build and a brownfield redevelopment yield the same obligation.</a:t>
                      </a:r>
                    </a:p>
                  </a:txBody>
                  <a:tcPr marL="45720" marR="45720" marT="18288" marB="18288">
                    <a:lnT w="6350" cap="flat" cmpd="sng" algn="ctr">
                      <a:solidFill>
                        <a:srgbClr val="CCCCCC"/>
                      </a:solidFill>
                      <a:prstDash val="solid"/>
                      <a:round/>
                      <a:headEnd type="none" w="med" len="med"/>
                      <a:tailEnd type="none" w="med" len="med"/>
                    </a:lnT>
                    <a:lnB w="6350" cap="flat" cmpd="sng">
                      <a:solidFill>
                        <a:srgbClr val="CCCCCC"/>
                      </a:solidFill>
                    </a:lnB>
                    <a:solidFill>
                      <a:srgbClr val="FFFFFF"/>
                    </a:solidFill>
                  </a:tcPr>
                </a:tc>
                <a:extLst>
                  <a:ext uri="{0D108BD9-81ED-4DB2-BD59-A6C34878D82A}">
                    <a16:rowId xmlns:a16="http://schemas.microsoft.com/office/drawing/2014/main" val="2072378180"/>
                  </a:ext>
                </a:extLst>
              </a:tr>
              <a:tr h="660400">
                <a:tc>
                  <a:txBody>
                    <a:bodyPr/>
                    <a:lstStyle/>
                    <a:p>
                      <a:pPr>
                        <a:buNone/>
                      </a:pPr>
                      <a:r>
                        <a:rPr lang="en-US" sz="700" b="1" dirty="0">
                          <a:solidFill>
                            <a:srgbClr val="212121"/>
                          </a:solidFill>
                        </a:rPr>
                        <a:t>Value-based vs. cost-of-service pricing</a:t>
                      </a:r>
                    </a:p>
                  </a:txBody>
                  <a:tcPr marL="45720" marR="45720" marT="18288" marB="18288">
                    <a:lnT w="6350" cap="flat" cmpd="sng" algn="ctr">
                      <a:solidFill>
                        <a:srgbClr val="CCCCCC"/>
                      </a:solidFill>
                      <a:prstDash val="solid"/>
                      <a:round/>
                      <a:headEnd type="none" w="med" len="med"/>
                      <a:tailEnd type="none" w="med" len="med"/>
                    </a:lnT>
                    <a:lnB w="6350" cap="flat" cmpd="sng">
                      <a:solidFill>
                        <a:srgbClr val="CCCCCC"/>
                      </a:solidFill>
                    </a:lnB>
                    <a:solidFill>
                      <a:srgbClr val="F5F5F5"/>
                    </a:solidFill>
                  </a:tcPr>
                </a:tc>
                <a:tc>
                  <a:txBody>
                    <a:bodyPr/>
                    <a:lstStyle/>
                    <a:p>
                      <a:pPr marL="0" indent="0">
                        <a:spcAft>
                          <a:spcPts val="200"/>
                        </a:spcAft>
                        <a:buNone/>
                      </a:pPr>
                      <a:r>
                        <a:rPr lang="en-US" sz="700" b="1" dirty="0">
                          <a:solidFill>
                            <a:srgbClr val="FFFFFF"/>
                          </a:solidFill>
                          <a:highlight>
                            <a:srgbClr val="2E7D32"/>
                          </a:highlight>
                        </a:rPr>
                        <a:t> Value-based </a:t>
                      </a:r>
                    </a:p>
                    <a:p>
                      <a:pPr marL="0" indent="0">
                        <a:buNone/>
                      </a:pPr>
                      <a:r>
                        <a:rPr lang="en-US" sz="700" dirty="0">
                          <a:solidFill>
                            <a:srgbClr val="595959"/>
                          </a:solidFill>
                        </a:rPr>
                        <a:t>NPV-scored auction lets data centers reveal willingness to pay and compete on flexibility, speed, and location — not a simple pass-through of embedded rates.</a:t>
                      </a:r>
                    </a:p>
                  </a:txBody>
                  <a:tcPr marL="45720" marR="45720" marT="18288" marB="18288">
                    <a:lnT w="6350" cap="flat" cmpd="sng" algn="ctr">
                      <a:solidFill>
                        <a:srgbClr val="CCCCCC"/>
                      </a:solidFill>
                      <a:prstDash val="solid"/>
                      <a:round/>
                      <a:headEnd type="none" w="med" len="med"/>
                      <a:tailEnd type="none" w="med" len="med"/>
                    </a:lnT>
                    <a:lnB w="6350" cap="flat" cmpd="sng">
                      <a:solidFill>
                        <a:srgbClr val="CCCCCC"/>
                      </a:solidFill>
                    </a:lnB>
                    <a:solidFill>
                      <a:srgbClr val="F5F5F5"/>
                    </a:solidFill>
                  </a:tcPr>
                </a:tc>
                <a:tc>
                  <a:txBody>
                    <a:bodyPr/>
                    <a:lstStyle/>
                    <a:p>
                      <a:pPr marL="0" indent="0">
                        <a:spcAft>
                          <a:spcPts val="200"/>
                        </a:spcAft>
                        <a:buNone/>
                      </a:pPr>
                      <a:r>
                        <a:rPr lang="en-US" sz="700" b="1" dirty="0">
                          <a:solidFill>
                            <a:srgbClr val="212121"/>
                          </a:solidFill>
                          <a:highlight>
                            <a:srgbClr val="F9A825"/>
                          </a:highlight>
                        </a:rPr>
                        <a:t> Hybrid </a:t>
                      </a:r>
                    </a:p>
                    <a:p>
                      <a:pPr marL="0" indent="0">
                        <a:buNone/>
                      </a:pPr>
                      <a:r>
                        <a:rPr lang="en-US" sz="700" dirty="0">
                          <a:solidFill>
                            <a:srgbClr val="595959"/>
                          </a:solidFill>
                        </a:rPr>
                        <a:t>Starts from cost-of-service logic (prepay the utility’s estimate) but allows a follow-on value analysis to rebate joint benefits back to the data center over time.</a:t>
                      </a:r>
                    </a:p>
                  </a:txBody>
                  <a:tcPr marL="45720" marR="45720" marT="18288" marB="18288">
                    <a:lnT w="6350" cap="flat" cmpd="sng" algn="ctr">
                      <a:solidFill>
                        <a:srgbClr val="CCCCCC"/>
                      </a:solidFill>
                      <a:prstDash val="solid"/>
                      <a:round/>
                      <a:headEnd type="none" w="med" len="med"/>
                      <a:tailEnd type="none" w="med" len="med"/>
                    </a:lnT>
                    <a:lnB w="6350" cap="flat" cmpd="sng">
                      <a:solidFill>
                        <a:srgbClr val="CCCCCC"/>
                      </a:solidFill>
                    </a:lnB>
                    <a:solidFill>
                      <a:srgbClr val="F5F5F5"/>
                    </a:solidFill>
                  </a:tcPr>
                </a:tc>
                <a:tc>
                  <a:txBody>
                    <a:bodyPr/>
                    <a:lstStyle/>
                    <a:p>
                      <a:pPr marL="0" indent="0">
                        <a:spcAft>
                          <a:spcPts val="200"/>
                        </a:spcAft>
                        <a:buNone/>
                      </a:pPr>
                      <a:r>
                        <a:rPr lang="en-US" sz="700" b="1" dirty="0">
                          <a:solidFill>
                            <a:srgbClr val="FFFFFF"/>
                          </a:solidFill>
                          <a:highlight>
                            <a:srgbClr val="C62828"/>
                          </a:highlight>
                        </a:rPr>
                        <a:t> Cost-of-service </a:t>
                      </a:r>
                    </a:p>
                    <a:p>
                      <a:pPr marL="0" indent="0">
                        <a:buNone/>
                      </a:pPr>
                      <a:r>
                        <a:rPr lang="en-US" sz="700" dirty="0">
                          <a:solidFill>
                            <a:srgbClr val="595959"/>
                          </a:solidFill>
                        </a:rPr>
                        <a:t>Extends conventional average-cost pricing to an environment where it has reached “its breaking point.” No mechanism rewards efficient siting or operational flexibility.</a:t>
                      </a:r>
                    </a:p>
                  </a:txBody>
                  <a:tcPr marL="45720" marR="45720" marT="18288" marB="18288">
                    <a:lnT w="6350" cap="flat" cmpd="sng" algn="ctr">
                      <a:solidFill>
                        <a:srgbClr val="CCCCCC"/>
                      </a:solidFill>
                      <a:prstDash val="solid"/>
                      <a:round/>
                      <a:headEnd type="none" w="med" len="med"/>
                      <a:tailEnd type="none" w="med" len="med"/>
                    </a:lnT>
                    <a:lnB w="6350" cap="flat" cmpd="sng">
                      <a:solidFill>
                        <a:srgbClr val="CCCCCC"/>
                      </a:solidFill>
                    </a:lnB>
                    <a:solidFill>
                      <a:srgbClr val="F5F5F5"/>
                    </a:solidFill>
                  </a:tcPr>
                </a:tc>
                <a:extLst>
                  <a:ext uri="{0D108BD9-81ED-4DB2-BD59-A6C34878D82A}">
                    <a16:rowId xmlns:a16="http://schemas.microsoft.com/office/drawing/2014/main" val="451308151"/>
                  </a:ext>
                </a:extLst>
              </a:tr>
              <a:tr h="660400">
                <a:tc>
                  <a:txBody>
                    <a:bodyPr/>
                    <a:lstStyle/>
                    <a:p>
                      <a:pPr>
                        <a:buNone/>
                      </a:pPr>
                      <a:r>
                        <a:rPr lang="en-US" sz="700" b="1" dirty="0">
                          <a:solidFill>
                            <a:srgbClr val="212121"/>
                          </a:solidFill>
                        </a:rPr>
                        <a:t>Risk allocation: data center vs. legacy ratepayers</a:t>
                      </a:r>
                    </a:p>
                  </a:txBody>
                  <a:tcPr marL="45720" marR="45720" marT="18288" marB="18288">
                    <a:lnT w="6350" cap="flat" cmpd="sng" algn="ctr">
                      <a:solidFill>
                        <a:srgbClr val="CCCCCC"/>
                      </a:solidFill>
                      <a:prstDash val="solid"/>
                      <a:round/>
                      <a:headEnd type="none" w="med" len="med"/>
                      <a:tailEnd type="none" w="med" len="med"/>
                    </a:lnT>
                    <a:lnB w="6350" cap="flat" cmpd="sng">
                      <a:solidFill>
                        <a:srgbClr val="CCCCCC"/>
                      </a:solidFill>
                    </a:lnB>
                    <a:solidFill>
                      <a:srgbClr val="FFFFFF"/>
                    </a:solidFill>
                  </a:tcPr>
                </a:tc>
                <a:tc>
                  <a:txBody>
                    <a:bodyPr/>
                    <a:lstStyle/>
                    <a:p>
                      <a:pPr marL="0" indent="0">
                        <a:spcAft>
                          <a:spcPts val="200"/>
                        </a:spcAft>
                        <a:buNone/>
                      </a:pPr>
                      <a:r>
                        <a:rPr lang="en-US" sz="700" b="1" dirty="0">
                          <a:solidFill>
                            <a:srgbClr val="FFFFFF"/>
                          </a:solidFill>
                          <a:highlight>
                            <a:srgbClr val="2E7D32"/>
                          </a:highlight>
                        </a:rPr>
                        <a:t> DC bears risk </a:t>
                      </a:r>
                    </a:p>
                    <a:p>
                      <a:pPr marL="0" indent="0">
                        <a:buNone/>
                      </a:pPr>
                      <a:r>
                        <a:rPr lang="en-US" sz="700" dirty="0">
                          <a:solidFill>
                            <a:srgbClr val="595959"/>
                          </a:solidFill>
                        </a:rPr>
                        <a:t>Binding financial commitments secured before utility capital spending begins; tradeable rights protect against default or obsolescence without stranding costs on others.</a:t>
                      </a:r>
                    </a:p>
                  </a:txBody>
                  <a:tcPr marL="45720" marR="45720" marT="18288" marB="18288">
                    <a:lnT w="6350" cap="flat" cmpd="sng" algn="ctr">
                      <a:solidFill>
                        <a:srgbClr val="CCCCCC"/>
                      </a:solidFill>
                      <a:prstDash val="solid"/>
                      <a:round/>
                      <a:headEnd type="none" w="med" len="med"/>
                      <a:tailEnd type="none" w="med" len="med"/>
                    </a:lnT>
                    <a:lnB w="6350" cap="flat" cmpd="sng">
                      <a:solidFill>
                        <a:srgbClr val="CCCCCC"/>
                      </a:solidFill>
                    </a:lnB>
                    <a:solidFill>
                      <a:srgbClr val="FFFFFF"/>
                    </a:solidFill>
                  </a:tcPr>
                </a:tc>
                <a:tc>
                  <a:txBody>
                    <a:bodyPr/>
                    <a:lstStyle/>
                    <a:p>
                      <a:pPr marL="0" indent="0">
                        <a:spcAft>
                          <a:spcPts val="200"/>
                        </a:spcAft>
                        <a:buNone/>
                      </a:pPr>
                      <a:r>
                        <a:rPr lang="en-US" sz="700" b="1" dirty="0">
                          <a:solidFill>
                            <a:srgbClr val="FFFFFF"/>
                          </a:solidFill>
                          <a:highlight>
                            <a:srgbClr val="2E7D32"/>
                          </a:highlight>
                        </a:rPr>
                        <a:t> DC bears risk </a:t>
                      </a:r>
                    </a:p>
                    <a:p>
                      <a:pPr marL="0" indent="0">
                        <a:buNone/>
                      </a:pPr>
                      <a:r>
                        <a:rPr lang="en-US" sz="700" dirty="0">
                          <a:solidFill>
                            <a:srgbClr val="595959"/>
                          </a:solidFill>
                        </a:rPr>
                        <a:t>Full prepayment eliminates cost-shift risk to other customers on the front end. Utility retains ability to seek cost-sharing later only for demonstrably joint benefits.</a:t>
                      </a:r>
                    </a:p>
                  </a:txBody>
                  <a:tcPr marL="45720" marR="45720" marT="18288" marB="18288">
                    <a:lnT w="6350" cap="flat" cmpd="sng" algn="ctr">
                      <a:solidFill>
                        <a:srgbClr val="CCCCCC"/>
                      </a:solidFill>
                      <a:prstDash val="solid"/>
                      <a:round/>
                      <a:headEnd type="none" w="med" len="med"/>
                      <a:tailEnd type="none" w="med" len="med"/>
                    </a:lnT>
                    <a:lnB w="6350" cap="flat" cmpd="sng">
                      <a:solidFill>
                        <a:srgbClr val="CCCCCC"/>
                      </a:solidFill>
                    </a:lnB>
                    <a:solidFill>
                      <a:srgbClr val="FFFFFF"/>
                    </a:solidFill>
                  </a:tcPr>
                </a:tc>
                <a:tc>
                  <a:txBody>
                    <a:bodyPr/>
                    <a:lstStyle/>
                    <a:p>
                      <a:pPr marL="0" indent="0">
                        <a:spcAft>
                          <a:spcPts val="200"/>
                        </a:spcAft>
                        <a:buNone/>
                      </a:pPr>
                      <a:r>
                        <a:rPr lang="en-US" sz="700" b="1" dirty="0">
                          <a:solidFill>
                            <a:srgbClr val="FFFFFF"/>
                          </a:solidFill>
                          <a:highlight>
                            <a:srgbClr val="C62828"/>
                          </a:highlight>
                        </a:rPr>
                        <a:t> Mixed / residual on ratepayers </a:t>
                      </a:r>
                    </a:p>
                    <a:p>
                      <a:pPr marL="0" indent="0">
                        <a:buNone/>
                      </a:pPr>
                      <a:r>
                        <a:rPr lang="en-US" sz="700" dirty="0">
                          <a:solidFill>
                            <a:srgbClr val="595959"/>
                          </a:solidFill>
                        </a:rPr>
                        <a:t>Collateral or parent guarantee reduces but does not eliminate risk. If a TSA does not cover incremental cost and the data center defaults, stranded costs likely recirculate onto legacy ratepayers via utility rate base.</a:t>
                      </a:r>
                    </a:p>
                  </a:txBody>
                  <a:tcPr marL="45720" marR="45720" marT="18288" marB="18288">
                    <a:lnT w="6350" cap="flat" cmpd="sng" algn="ctr">
                      <a:solidFill>
                        <a:srgbClr val="CCCCCC"/>
                      </a:solidFill>
                      <a:prstDash val="solid"/>
                      <a:round/>
                      <a:headEnd type="none" w="med" len="med"/>
                      <a:tailEnd type="none" w="med" len="med"/>
                    </a:lnT>
                    <a:lnB w="6350" cap="flat" cmpd="sng">
                      <a:solidFill>
                        <a:srgbClr val="CCCCCC"/>
                      </a:solidFill>
                    </a:lnB>
                    <a:solidFill>
                      <a:srgbClr val="FFFFFF"/>
                    </a:solidFill>
                  </a:tcPr>
                </a:tc>
                <a:extLst>
                  <a:ext uri="{0D108BD9-81ED-4DB2-BD59-A6C34878D82A}">
                    <a16:rowId xmlns:a16="http://schemas.microsoft.com/office/drawing/2014/main" val="1644221061"/>
                  </a:ext>
                </a:extLst>
              </a:tr>
              <a:tr h="660400">
                <a:tc>
                  <a:txBody>
                    <a:bodyPr/>
                    <a:lstStyle/>
                    <a:p>
                      <a:pPr>
                        <a:buNone/>
                      </a:pPr>
                      <a:r>
                        <a:rPr lang="en-US" sz="700" b="1" dirty="0">
                          <a:solidFill>
                            <a:srgbClr val="212121"/>
                          </a:solidFill>
                        </a:rPr>
                        <a:t>Efficiency of grid siting &amp; capacity use</a:t>
                      </a:r>
                    </a:p>
                  </a:txBody>
                  <a:tcPr marL="45720" marR="45720" marT="18288" marB="18288">
                    <a:lnT w="6350" cap="flat" cmpd="sng" algn="ctr">
                      <a:solidFill>
                        <a:srgbClr val="CCCCCC"/>
                      </a:solidFill>
                      <a:prstDash val="solid"/>
                      <a:round/>
                      <a:headEnd type="none" w="med" len="med"/>
                      <a:tailEnd type="none" w="med" len="med"/>
                    </a:lnT>
                    <a:lnB w="6350" cap="flat" cmpd="sng">
                      <a:solidFill>
                        <a:srgbClr val="CCCCCC"/>
                      </a:solidFill>
                    </a:lnB>
                    <a:solidFill>
                      <a:srgbClr val="F5F5F5"/>
                    </a:solidFill>
                  </a:tcPr>
                </a:tc>
                <a:tc>
                  <a:txBody>
                    <a:bodyPr/>
                    <a:lstStyle/>
                    <a:p>
                      <a:pPr marL="0" indent="0">
                        <a:spcAft>
                          <a:spcPts val="200"/>
                        </a:spcAft>
                        <a:buNone/>
                      </a:pPr>
                      <a:r>
                        <a:rPr lang="en-US" sz="700" b="1" dirty="0">
                          <a:solidFill>
                            <a:srgbClr val="FFFFFF"/>
                          </a:solidFill>
                          <a:highlight>
                            <a:srgbClr val="2E7D32"/>
                          </a:highlight>
                        </a:rPr>
                        <a:t> High </a:t>
                      </a:r>
                    </a:p>
                    <a:p>
                      <a:pPr marL="0" indent="0">
                        <a:buNone/>
                      </a:pPr>
                      <a:r>
                        <a:rPr lang="en-US" sz="700" dirty="0">
                          <a:solidFill>
                            <a:srgbClr val="595959"/>
                          </a:solidFill>
                        </a:rPr>
                        <a:t>NPV scoring rewards data centers that avoid peak demand and choose locations with existing infrastructure headroom; iterating open seasons right-sizes expansion to actual demand.</a:t>
                      </a:r>
                    </a:p>
                  </a:txBody>
                  <a:tcPr marL="45720" marR="45720" marT="18288" marB="18288">
                    <a:lnT w="6350" cap="flat" cmpd="sng" algn="ctr">
                      <a:solidFill>
                        <a:srgbClr val="CCCCCC"/>
                      </a:solidFill>
                      <a:prstDash val="solid"/>
                      <a:round/>
                      <a:headEnd type="none" w="med" len="med"/>
                      <a:tailEnd type="none" w="med" len="med"/>
                    </a:lnT>
                    <a:lnB w="6350" cap="flat" cmpd="sng">
                      <a:solidFill>
                        <a:srgbClr val="CCCCCC"/>
                      </a:solidFill>
                    </a:lnB>
                    <a:solidFill>
                      <a:srgbClr val="F5F5F5"/>
                    </a:solidFill>
                  </a:tcPr>
                </a:tc>
                <a:tc>
                  <a:txBody>
                    <a:bodyPr/>
                    <a:lstStyle/>
                    <a:p>
                      <a:pPr marL="0" indent="0">
                        <a:spcAft>
                          <a:spcPts val="200"/>
                        </a:spcAft>
                        <a:buNone/>
                      </a:pPr>
                      <a:r>
                        <a:rPr lang="en-US" sz="700" b="1" dirty="0">
                          <a:solidFill>
                            <a:srgbClr val="212121"/>
                          </a:solidFill>
                          <a:highlight>
                            <a:srgbClr val="F9A825"/>
                          </a:highlight>
                        </a:rPr>
                        <a:t> Moderate </a:t>
                      </a:r>
                    </a:p>
                    <a:p>
                      <a:pPr marL="0" indent="0">
                        <a:buNone/>
                      </a:pPr>
                      <a:r>
                        <a:rPr lang="en-US" sz="700" dirty="0">
                          <a:solidFill>
                            <a:srgbClr val="595959"/>
                          </a:solidFill>
                        </a:rPr>
                        <a:t>Ad hoc and location-neutral; does not actively steer data centers toward lower-cost grid locations, but a regulator can add a value analysis for oversized, jointly beneficial projects.</a:t>
                      </a:r>
                    </a:p>
                  </a:txBody>
                  <a:tcPr marL="45720" marR="45720" marT="18288" marB="18288">
                    <a:lnT w="6350" cap="flat" cmpd="sng" algn="ctr">
                      <a:solidFill>
                        <a:srgbClr val="CCCCCC"/>
                      </a:solidFill>
                      <a:prstDash val="solid"/>
                      <a:round/>
                      <a:headEnd type="none" w="med" len="med"/>
                      <a:tailEnd type="none" w="med" len="med"/>
                    </a:lnT>
                    <a:lnB w="6350" cap="flat" cmpd="sng">
                      <a:solidFill>
                        <a:srgbClr val="CCCCCC"/>
                      </a:solidFill>
                    </a:lnB>
                    <a:solidFill>
                      <a:srgbClr val="F5F5F5"/>
                    </a:solidFill>
                  </a:tcPr>
                </a:tc>
                <a:tc>
                  <a:txBody>
                    <a:bodyPr/>
                    <a:lstStyle/>
                    <a:p>
                      <a:pPr marL="0" indent="0">
                        <a:spcAft>
                          <a:spcPts val="200"/>
                        </a:spcAft>
                        <a:buNone/>
                      </a:pPr>
                      <a:r>
                        <a:rPr lang="en-US" sz="700" b="1" dirty="0">
                          <a:solidFill>
                            <a:srgbClr val="FFFFFF"/>
                          </a:solidFill>
                          <a:highlight>
                            <a:srgbClr val="C62828"/>
                          </a:highlight>
                        </a:rPr>
                        <a:t> Low </a:t>
                      </a:r>
                    </a:p>
                    <a:p>
                      <a:pPr marL="0" indent="0">
                        <a:buNone/>
                      </a:pPr>
                      <a:r>
                        <a:rPr lang="en-US" sz="700" dirty="0">
                          <a:solidFill>
                            <a:srgbClr val="595959"/>
                          </a:solidFill>
                        </a:rPr>
                        <a:t>Sends no locational or temporal price signal. A data center pays the same whether it builds in a grid-constrained area or a well-served one, and has no incentive to curtail at peak times.</a:t>
                      </a:r>
                    </a:p>
                  </a:txBody>
                  <a:tcPr marL="45720" marR="45720" marT="18288" marB="18288">
                    <a:lnT w="6350" cap="flat" cmpd="sng" algn="ctr">
                      <a:solidFill>
                        <a:srgbClr val="CCCCCC"/>
                      </a:solidFill>
                      <a:prstDash val="solid"/>
                      <a:round/>
                      <a:headEnd type="none" w="med" len="med"/>
                      <a:tailEnd type="none" w="med" len="med"/>
                    </a:lnT>
                    <a:lnB w="6350" cap="flat" cmpd="sng">
                      <a:solidFill>
                        <a:srgbClr val="CCCCCC"/>
                      </a:solidFill>
                    </a:lnB>
                    <a:solidFill>
                      <a:srgbClr val="F5F5F5"/>
                    </a:solidFill>
                  </a:tcPr>
                </a:tc>
                <a:extLst>
                  <a:ext uri="{0D108BD9-81ED-4DB2-BD59-A6C34878D82A}">
                    <a16:rowId xmlns:a16="http://schemas.microsoft.com/office/drawing/2014/main" val="3059460297"/>
                  </a:ext>
                </a:extLst>
              </a:tr>
              <a:tr h="660400">
                <a:tc>
                  <a:txBody>
                    <a:bodyPr/>
                    <a:lstStyle/>
                    <a:p>
                      <a:pPr>
                        <a:buNone/>
                      </a:pPr>
                      <a:r>
                        <a:rPr lang="en-US" sz="700" b="1" dirty="0">
                          <a:solidFill>
                            <a:srgbClr val="212121"/>
                          </a:solidFill>
                        </a:rPr>
                        <a:t>Speed &amp; access to interconnection</a:t>
                      </a:r>
                    </a:p>
                  </a:txBody>
                  <a:tcPr marL="45720" marR="45720" marT="18288" marB="18288">
                    <a:lnT w="6350" cap="flat" cmpd="sng" algn="ctr">
                      <a:solidFill>
                        <a:srgbClr val="CCCCCC"/>
                      </a:solidFill>
                      <a:prstDash val="solid"/>
                      <a:round/>
                      <a:headEnd type="none" w="med" len="med"/>
                      <a:tailEnd type="none" w="med" len="med"/>
                    </a:lnT>
                    <a:lnB w="6350" cap="flat" cmpd="sng">
                      <a:solidFill>
                        <a:srgbClr val="CCCCCC"/>
                      </a:solidFill>
                    </a:lnB>
                    <a:solidFill>
                      <a:srgbClr val="FFFFFF"/>
                    </a:solidFill>
                  </a:tcPr>
                </a:tc>
                <a:tc>
                  <a:txBody>
                    <a:bodyPr/>
                    <a:lstStyle/>
                    <a:p>
                      <a:pPr marL="0" indent="0">
                        <a:spcAft>
                          <a:spcPts val="200"/>
                        </a:spcAft>
                        <a:buNone/>
                      </a:pPr>
                      <a:r>
                        <a:rPr lang="en-US" sz="700" b="1" dirty="0">
                          <a:solidFill>
                            <a:srgbClr val="FFFFFF"/>
                          </a:solidFill>
                          <a:highlight>
                            <a:srgbClr val="2E7D32"/>
                          </a:highlight>
                        </a:rPr>
                        <a:t> Structured clarity </a:t>
                      </a:r>
                    </a:p>
                    <a:p>
                      <a:pPr marL="0" indent="0">
                        <a:buNone/>
                      </a:pPr>
                      <a:r>
                        <a:rPr lang="en-US" sz="700" dirty="0">
                          <a:solidFill>
                            <a:srgbClr val="595959"/>
                          </a:solidFill>
                        </a:rPr>
                        <a:t>Replaces speculative first-in-time queues with a defined plan, awarded rights, and an iterative cycle — reducing the Gold Rush dynamic that produces inflated demand projections and bureaucratic snarls.</a:t>
                      </a:r>
                    </a:p>
                  </a:txBody>
                  <a:tcPr marL="45720" marR="45720" marT="18288" marB="18288">
                    <a:lnT w="6350" cap="flat" cmpd="sng" algn="ctr">
                      <a:solidFill>
                        <a:srgbClr val="CCCCCC"/>
                      </a:solidFill>
                      <a:prstDash val="solid"/>
                      <a:round/>
                      <a:headEnd type="none" w="med" len="med"/>
                      <a:tailEnd type="none" w="med" len="med"/>
                    </a:lnT>
                    <a:lnB w="6350" cap="flat" cmpd="sng">
                      <a:solidFill>
                        <a:srgbClr val="CCCCCC"/>
                      </a:solidFill>
                    </a:lnB>
                    <a:solidFill>
                      <a:srgbClr val="FFFFFF"/>
                    </a:solidFill>
                  </a:tcPr>
                </a:tc>
                <a:tc>
                  <a:txBody>
                    <a:bodyPr/>
                    <a:lstStyle/>
                    <a:p>
                      <a:pPr marL="0" indent="0">
                        <a:spcAft>
                          <a:spcPts val="200"/>
                        </a:spcAft>
                        <a:buNone/>
                      </a:pPr>
                      <a:r>
                        <a:rPr lang="en-US" sz="700" b="1" dirty="0">
                          <a:solidFill>
                            <a:srgbClr val="FFFFFF"/>
                          </a:solidFill>
                          <a:highlight>
                            <a:srgbClr val="2E7D32"/>
                          </a:highlight>
                        </a:rPr>
                        <a:t> Can expedite </a:t>
                      </a:r>
                    </a:p>
                    <a:p>
                      <a:pPr marL="0" indent="0">
                        <a:buNone/>
                      </a:pPr>
                      <a:r>
                        <a:rPr lang="en-US" sz="700" dirty="0">
                          <a:solidFill>
                            <a:srgbClr val="595959"/>
                          </a:solidFill>
                        </a:rPr>
                        <a:t>Customer-contributed capital should accelerate service; removes utility balance-sheet constraints and regulatory preapproval hang-ups as barriers to timely interconnection.</a:t>
                      </a:r>
                    </a:p>
                  </a:txBody>
                  <a:tcPr marL="45720" marR="45720" marT="18288" marB="18288">
                    <a:lnT w="6350" cap="flat" cmpd="sng" algn="ctr">
                      <a:solidFill>
                        <a:srgbClr val="CCCCCC"/>
                      </a:solidFill>
                      <a:prstDash val="solid"/>
                      <a:round/>
                      <a:headEnd type="none" w="med" len="med"/>
                      <a:tailEnd type="none" w="med" len="med"/>
                    </a:lnT>
                    <a:lnB w="6350" cap="flat" cmpd="sng">
                      <a:solidFill>
                        <a:srgbClr val="CCCCCC"/>
                      </a:solidFill>
                    </a:lnB>
                    <a:solidFill>
                      <a:srgbClr val="FFFFFF"/>
                    </a:solidFill>
                  </a:tcPr>
                </a:tc>
                <a:tc>
                  <a:txBody>
                    <a:bodyPr/>
                    <a:lstStyle/>
                    <a:p>
                      <a:pPr marL="0" indent="0">
                        <a:spcAft>
                          <a:spcPts val="200"/>
                        </a:spcAft>
                        <a:buNone/>
                      </a:pPr>
                      <a:r>
                        <a:rPr lang="en-US" sz="700" b="1" dirty="0">
                          <a:solidFill>
                            <a:srgbClr val="212121"/>
                          </a:solidFill>
                          <a:highlight>
                            <a:srgbClr val="F9A825"/>
                          </a:highlight>
                        </a:rPr>
                        <a:t> Partial improvement </a:t>
                      </a:r>
                    </a:p>
                    <a:p>
                      <a:pPr marL="0" indent="0">
                        <a:buNone/>
                      </a:pPr>
                      <a:r>
                        <a:rPr lang="en-US" sz="700" dirty="0">
                          <a:solidFill>
                            <a:srgbClr val="595959"/>
                          </a:solidFill>
                        </a:rPr>
                        <a:t>Filters out pure speculators (only committed data centers take on the revenue guarantee), but does not fundamentally reform the queue or accelerate utility capital deployment.</a:t>
                      </a:r>
                    </a:p>
                  </a:txBody>
                  <a:tcPr marL="45720" marR="45720" marT="18288" marB="18288">
                    <a:lnT w="6350" cap="flat" cmpd="sng" algn="ctr">
                      <a:solidFill>
                        <a:srgbClr val="CCCCCC"/>
                      </a:solidFill>
                      <a:prstDash val="solid"/>
                      <a:round/>
                      <a:headEnd type="none" w="med" len="med"/>
                      <a:tailEnd type="none" w="med" len="med"/>
                    </a:lnT>
                    <a:lnB w="6350" cap="flat" cmpd="sng">
                      <a:solidFill>
                        <a:srgbClr val="CCCCCC"/>
                      </a:solidFill>
                    </a:lnB>
                    <a:solidFill>
                      <a:srgbClr val="FFFFFF"/>
                    </a:solidFill>
                  </a:tcPr>
                </a:tc>
                <a:extLst>
                  <a:ext uri="{0D108BD9-81ED-4DB2-BD59-A6C34878D82A}">
                    <a16:rowId xmlns:a16="http://schemas.microsoft.com/office/drawing/2014/main" val="2197108758"/>
                  </a:ext>
                </a:extLst>
              </a:tr>
              <a:tr h="660400">
                <a:tc>
                  <a:txBody>
                    <a:bodyPr/>
                    <a:lstStyle/>
                    <a:p>
                      <a:pPr>
                        <a:buNone/>
                      </a:pPr>
                      <a:r>
                        <a:rPr lang="en-US" sz="700" b="1" dirty="0">
                          <a:solidFill>
                            <a:srgbClr val="212121"/>
                          </a:solidFill>
                        </a:rPr>
                        <a:t>Alignment with utility incentives</a:t>
                      </a:r>
                    </a:p>
                  </a:txBody>
                  <a:tcPr marL="45720" marR="45720" marT="18288" marB="18288">
                    <a:lnT w="6350" cap="flat" cmpd="sng" algn="ctr">
                      <a:solidFill>
                        <a:srgbClr val="CCCCCC"/>
                      </a:solidFill>
                      <a:prstDash val="solid"/>
                      <a:round/>
                      <a:headEnd type="none" w="med" len="med"/>
                      <a:tailEnd type="none" w="med" len="med"/>
                    </a:lnT>
                    <a:lnB w="6350" cap="flat" cmpd="sng">
                      <a:solidFill>
                        <a:srgbClr val="CCCCCC"/>
                      </a:solidFill>
                    </a:lnB>
                    <a:solidFill>
                      <a:srgbClr val="F5F5F5"/>
                    </a:solidFill>
                  </a:tcPr>
                </a:tc>
                <a:tc>
                  <a:txBody>
                    <a:bodyPr/>
                    <a:lstStyle/>
                    <a:p>
                      <a:pPr marL="0" indent="0">
                        <a:spcAft>
                          <a:spcPts val="200"/>
                        </a:spcAft>
                        <a:buNone/>
                      </a:pPr>
                      <a:r>
                        <a:rPr lang="en-US" sz="700" b="1" dirty="0">
                          <a:solidFill>
                            <a:srgbClr val="FFFFFF"/>
                          </a:solidFill>
                          <a:highlight>
                            <a:srgbClr val="C62828"/>
                          </a:highlight>
                        </a:rPr>
                        <a:t> Tension </a:t>
                      </a:r>
                    </a:p>
                    <a:p>
                      <a:pPr marL="0" indent="0">
                        <a:buNone/>
                      </a:pPr>
                      <a:r>
                        <a:rPr lang="en-US" sz="700" dirty="0">
                          <a:solidFill>
                            <a:srgbClr val="595959"/>
                          </a:solidFill>
                        </a:rPr>
                        <a:t>Requires utilities to share interconnection planning with a competitive process, limiting their monopoly on capital-spending opportunity; utilities may resist.</a:t>
                      </a:r>
                    </a:p>
                  </a:txBody>
                  <a:tcPr marL="45720" marR="45720" marT="18288" marB="18288">
                    <a:lnT w="6350" cap="flat" cmpd="sng" algn="ctr">
                      <a:solidFill>
                        <a:srgbClr val="CCCCCC"/>
                      </a:solidFill>
                      <a:prstDash val="solid"/>
                      <a:round/>
                      <a:headEnd type="none" w="med" len="med"/>
                      <a:tailEnd type="none" w="med" len="med"/>
                    </a:lnT>
                    <a:lnB w="6350" cap="flat" cmpd="sng">
                      <a:solidFill>
                        <a:srgbClr val="CCCCCC"/>
                      </a:solidFill>
                    </a:lnB>
                    <a:solidFill>
                      <a:srgbClr val="F5F5F5"/>
                    </a:solidFill>
                  </a:tcPr>
                </a:tc>
                <a:tc>
                  <a:txBody>
                    <a:bodyPr/>
                    <a:lstStyle/>
                    <a:p>
                      <a:pPr marL="0" indent="0">
                        <a:spcAft>
                          <a:spcPts val="200"/>
                        </a:spcAft>
                        <a:buNone/>
                      </a:pPr>
                      <a:r>
                        <a:rPr lang="en-US" sz="700" b="1" dirty="0">
                          <a:solidFill>
                            <a:srgbClr val="FFFFFF"/>
                          </a:solidFill>
                          <a:highlight>
                            <a:srgbClr val="C62828"/>
                          </a:highlight>
                        </a:rPr>
                        <a:t> Opposed by utilities </a:t>
                      </a:r>
                    </a:p>
                    <a:p>
                      <a:pPr marL="0" indent="0">
                        <a:buNone/>
                      </a:pPr>
                      <a:r>
                        <a:rPr lang="en-US" sz="700" dirty="0">
                          <a:solidFill>
                            <a:srgbClr val="595959"/>
                          </a:solidFill>
                        </a:rPr>
                        <a:t>Utilities have actively litigated against customer-contributed capital because it competes with their own rate-base investment opportunity. Regulatory reform needed to overcome resistance.</a:t>
                      </a:r>
                    </a:p>
                  </a:txBody>
                  <a:tcPr marL="45720" marR="45720" marT="18288" marB="18288">
                    <a:lnT w="6350" cap="flat" cmpd="sng" algn="ctr">
                      <a:solidFill>
                        <a:srgbClr val="CCCCCC"/>
                      </a:solidFill>
                      <a:prstDash val="solid"/>
                      <a:round/>
                      <a:headEnd type="none" w="med" len="med"/>
                      <a:tailEnd type="none" w="med" len="med"/>
                    </a:lnT>
                    <a:lnB w="6350" cap="flat" cmpd="sng">
                      <a:solidFill>
                        <a:srgbClr val="CCCCCC"/>
                      </a:solidFill>
                    </a:lnB>
                    <a:solidFill>
                      <a:srgbClr val="F5F5F5"/>
                    </a:solidFill>
                  </a:tcPr>
                </a:tc>
                <a:tc>
                  <a:txBody>
                    <a:bodyPr/>
                    <a:lstStyle/>
                    <a:p>
                      <a:pPr marL="0" indent="0">
                        <a:spcAft>
                          <a:spcPts val="200"/>
                        </a:spcAft>
                        <a:buNone/>
                      </a:pPr>
                      <a:r>
                        <a:rPr lang="en-US" sz="700" b="1" dirty="0">
                          <a:solidFill>
                            <a:srgbClr val="212121"/>
                          </a:solidFill>
                          <a:highlight>
                            <a:srgbClr val="F9A825"/>
                          </a:highlight>
                        </a:rPr>
                        <a:t> Utility-preferred </a:t>
                      </a:r>
                    </a:p>
                    <a:p>
                      <a:pPr marL="0" indent="0">
                        <a:buNone/>
                      </a:pPr>
                      <a:r>
                        <a:rPr lang="en-US" sz="700" dirty="0">
                          <a:solidFill>
                            <a:srgbClr val="595959"/>
                          </a:solidFill>
                        </a:rPr>
                        <a:t>Monopolizes the capital opportunity, prices at average cost, obtains a revenue guarantee, and shifts residual stranded-cost risk back to regulators — secures utility profits while limiting downside.</a:t>
                      </a:r>
                    </a:p>
                  </a:txBody>
                  <a:tcPr marL="45720" marR="45720" marT="18288" marB="18288">
                    <a:lnT w="6350" cap="flat" cmpd="sng" algn="ctr">
                      <a:solidFill>
                        <a:srgbClr val="CCCCCC"/>
                      </a:solidFill>
                      <a:prstDash val="solid"/>
                      <a:round/>
                      <a:headEnd type="none" w="med" len="med"/>
                      <a:tailEnd type="none" w="med" len="med"/>
                    </a:lnT>
                    <a:lnB w="6350" cap="flat" cmpd="sng">
                      <a:solidFill>
                        <a:srgbClr val="CCCCCC"/>
                      </a:solidFill>
                    </a:lnB>
                    <a:solidFill>
                      <a:srgbClr val="F5F5F5"/>
                    </a:solidFill>
                  </a:tcPr>
                </a:tc>
                <a:extLst>
                  <a:ext uri="{0D108BD9-81ED-4DB2-BD59-A6C34878D82A}">
                    <a16:rowId xmlns:a16="http://schemas.microsoft.com/office/drawing/2014/main" val="195171634"/>
                  </a:ext>
                </a:extLst>
              </a:tr>
            </a:tbl>
          </a:graphicData>
        </a:graphic>
      </p:graphicFrame>
    </p:spTree>
    <p:extLst>
      <p:ext uri="{BB962C8B-B14F-4D97-AF65-F5344CB8AC3E}">
        <p14:creationId xmlns:p14="http://schemas.microsoft.com/office/powerpoint/2010/main" val="822774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7">
          <a:extLst>
            <a:ext uri="{FF2B5EF4-FFF2-40B4-BE49-F238E27FC236}">
              <a16:creationId xmlns:a16="http://schemas.microsoft.com/office/drawing/2014/main" id="{C90E7E0C-FA7B-88AE-699F-BFB1BD30BB47}"/>
            </a:ext>
          </a:extLst>
        </p:cNvPr>
        <p:cNvGrpSpPr/>
        <p:nvPr/>
      </p:nvGrpSpPr>
      <p:grpSpPr>
        <a:xfrm>
          <a:off x="0" y="0"/>
          <a:ext cx="0" cy="0"/>
          <a:chOff x="0" y="0"/>
          <a:chExt cx="0" cy="0"/>
        </a:xfrm>
      </p:grpSpPr>
      <p:sp>
        <p:nvSpPr>
          <p:cNvPr id="1768" name="Google Shape;1768;p147">
            <a:extLst>
              <a:ext uri="{FF2B5EF4-FFF2-40B4-BE49-F238E27FC236}">
                <a16:creationId xmlns:a16="http://schemas.microsoft.com/office/drawing/2014/main" id="{0E2D3ABD-6606-383F-7CDB-1CED32DCC742}"/>
              </a:ext>
            </a:extLst>
          </p:cNvPr>
          <p:cNvSpPr txBox="1">
            <a:spLocks noGrp="1"/>
          </p:cNvSpPr>
          <p:nvPr>
            <p:ph type="subTitle" idx="1"/>
          </p:nvPr>
        </p:nvSpPr>
        <p:spPr>
          <a:xfrm>
            <a:off x="393090" y="398984"/>
            <a:ext cx="4041749" cy="652575"/>
          </a:xfrm>
          <a:prstGeom prst="rect">
            <a:avLst/>
          </a:prstGeom>
        </p:spPr>
        <p:txBody>
          <a:bodyPr spcFirstLastPara="1" wrap="square" lIns="0" tIns="0" rIns="91425" bIns="91425" anchor="t" anchorCtr="0">
            <a:normAutofit/>
          </a:bodyPr>
          <a:lstStyle/>
          <a:p>
            <a:pPr marL="0" lvl="0" indent="0" algn="l" rtl="0">
              <a:spcBef>
                <a:spcPts val="0"/>
              </a:spcBef>
              <a:spcAft>
                <a:spcPts val="0"/>
              </a:spcAft>
              <a:buNone/>
            </a:pPr>
            <a:r>
              <a:rPr lang="en" b="1" dirty="0">
                <a:solidFill>
                  <a:srgbClr val="1E4D2B"/>
                </a:solidFill>
              </a:rPr>
              <a:t>Bring Your Own Generation</a:t>
            </a:r>
            <a:endParaRPr dirty="0">
              <a:solidFill>
                <a:srgbClr val="1E4D2B"/>
              </a:solidFill>
            </a:endParaRPr>
          </a:p>
        </p:txBody>
      </p:sp>
      <p:sp>
        <p:nvSpPr>
          <p:cNvPr id="1774" name="Google Shape;1774;p147">
            <a:extLst>
              <a:ext uri="{FF2B5EF4-FFF2-40B4-BE49-F238E27FC236}">
                <a16:creationId xmlns:a16="http://schemas.microsoft.com/office/drawing/2014/main" id="{266FD516-5B5F-FC12-FC24-B51081371BBA}"/>
              </a:ext>
            </a:extLst>
          </p:cNvPr>
          <p:cNvSpPr txBox="1">
            <a:spLocks noGrp="1"/>
          </p:cNvSpPr>
          <p:nvPr>
            <p:ph type="subTitle" idx="2"/>
          </p:nvPr>
        </p:nvSpPr>
        <p:spPr>
          <a:xfrm>
            <a:off x="393090" y="1013400"/>
            <a:ext cx="3686100" cy="792600"/>
          </a:xfrm>
          <a:prstGeom prst="rect">
            <a:avLst/>
          </a:prstGeom>
        </p:spPr>
        <p:txBody>
          <a:bodyPr spcFirstLastPara="1" wrap="square" lIns="0" tIns="0" rIns="91425" bIns="91425" anchor="t" anchorCtr="0">
            <a:noAutofit/>
          </a:bodyPr>
          <a:lstStyle/>
          <a:p>
            <a:pPr marL="171450" indent="-171450">
              <a:lnSpc>
                <a:spcPct val="130000"/>
              </a:lnSpc>
              <a:buFont typeface="Arial" panose="020B0604020202020204" pitchFamily="34" charset="0"/>
              <a:buChar char="•"/>
            </a:pPr>
            <a:r>
              <a:rPr lang="en" sz="1200" dirty="0"/>
              <a:t>Does “BYOG” impose a mere expectation on data centers to build, buy, or pay for data centers – or does it </a:t>
            </a:r>
            <a:r>
              <a:rPr lang="en" sz="1200" i="1" u="sng" dirty="0"/>
              <a:t>prohibit</a:t>
            </a:r>
            <a:r>
              <a:rPr lang="en" sz="1200" dirty="0"/>
              <a:t> regulated utilities from co-mingling regulated rate base with generation investments to new large loads?</a:t>
            </a:r>
          </a:p>
          <a:p>
            <a:pPr marL="0" indent="0">
              <a:lnSpc>
                <a:spcPct val="130000"/>
              </a:lnSpc>
            </a:pPr>
            <a:endParaRPr lang="en" sz="1200" dirty="0"/>
          </a:p>
          <a:p>
            <a:pPr marL="171450" indent="-171450">
              <a:lnSpc>
                <a:spcPct val="130000"/>
              </a:lnSpc>
              <a:buFont typeface="Arial" panose="020B0604020202020204" pitchFamily="34" charset="0"/>
              <a:buChar char="•"/>
            </a:pPr>
            <a:r>
              <a:rPr lang="en" sz="1200" dirty="0"/>
              <a:t>BYOG approaches exist both in regulated utilities (sleeves for generation that don’t touch utility balance) and, of course, restructured utilities (which have no obligation to serve except as a provider of last resort, and then for certain customer classes) </a:t>
            </a:r>
          </a:p>
          <a:p>
            <a:pPr marL="171450" lvl="0" indent="-171450" algn="l" rtl="0">
              <a:lnSpc>
                <a:spcPct val="130000"/>
              </a:lnSpc>
              <a:spcBef>
                <a:spcPts val="0"/>
              </a:spcBef>
              <a:spcAft>
                <a:spcPts val="0"/>
              </a:spcAft>
              <a:buFont typeface="Arial" panose="020B0604020202020204" pitchFamily="34" charset="0"/>
              <a:buChar char="•"/>
            </a:pPr>
            <a:endParaRPr lang="en" sz="1200" dirty="0">
              <a:solidFill>
                <a:srgbClr val="1E4D2B"/>
              </a:solidFill>
            </a:endParaRPr>
          </a:p>
          <a:p>
            <a:pPr marL="171450" lvl="0" indent="-171450" algn="l" rtl="0">
              <a:lnSpc>
                <a:spcPct val="130000"/>
              </a:lnSpc>
              <a:spcBef>
                <a:spcPts val="0"/>
              </a:spcBef>
              <a:spcAft>
                <a:spcPts val="0"/>
              </a:spcAft>
              <a:buFont typeface="Arial" panose="020B0604020202020204" pitchFamily="34" charset="0"/>
              <a:buChar char="•"/>
            </a:pPr>
            <a:r>
              <a:rPr lang="en" sz="1200" dirty="0">
                <a:solidFill>
                  <a:srgbClr val="1E4D2B"/>
                </a:solidFill>
              </a:rPr>
              <a:t>With genuine BYOG contracts, counterparty relationship is between supplier/data center, with no intermediation by PUC + captive customer base</a:t>
            </a:r>
          </a:p>
          <a:p>
            <a:pPr marL="2286000" lvl="5" indent="0" algn="l">
              <a:lnSpc>
                <a:spcPct val="130000"/>
              </a:lnSpc>
            </a:pPr>
            <a:endParaRPr lang="en" dirty="0"/>
          </a:p>
          <a:p>
            <a:pPr marL="2286000" lvl="5" indent="0" algn="l">
              <a:lnSpc>
                <a:spcPct val="130000"/>
              </a:lnSpc>
            </a:pPr>
            <a:endParaRPr sz="1400" i="1" dirty="0">
              <a:solidFill>
                <a:srgbClr val="1E4D2B"/>
              </a:solidFill>
            </a:endParaRPr>
          </a:p>
        </p:txBody>
      </p:sp>
      <p:sp>
        <p:nvSpPr>
          <p:cNvPr id="2" name="Google Shape;1768;p147">
            <a:extLst>
              <a:ext uri="{FF2B5EF4-FFF2-40B4-BE49-F238E27FC236}">
                <a16:creationId xmlns:a16="http://schemas.microsoft.com/office/drawing/2014/main" id="{7A2F365B-D997-D81A-C402-468DD151CBF9}"/>
              </a:ext>
            </a:extLst>
          </p:cNvPr>
          <p:cNvSpPr txBox="1">
            <a:spLocks/>
          </p:cNvSpPr>
          <p:nvPr/>
        </p:nvSpPr>
        <p:spPr>
          <a:xfrm>
            <a:off x="6073141" y="455132"/>
            <a:ext cx="4041749" cy="652575"/>
          </a:xfrm>
          <a:prstGeom prst="rect">
            <a:avLst/>
          </a:prstGeom>
          <a:noFill/>
          <a:ln>
            <a:noFill/>
          </a:ln>
        </p:spPr>
        <p:txBody>
          <a:bodyPr spcFirstLastPara="1" wrap="square" lIns="0" tIns="0" rIns="91425" bIns="91425"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E95917"/>
              </a:buClr>
              <a:buSzPts val="1500"/>
              <a:buFont typeface="Inter SemiBold"/>
              <a:buNone/>
              <a:defRPr sz="1500" b="0" i="0" u="none" strike="noStrike" cap="none">
                <a:solidFill>
                  <a:srgbClr val="E95917"/>
                </a:solidFill>
                <a:latin typeface="Inter SemiBold"/>
                <a:ea typeface="Inter SemiBold"/>
                <a:cs typeface="Inter SemiBold"/>
                <a:sym typeface="Inter SemiBold"/>
              </a:defRPr>
            </a:lvl1pPr>
            <a:lvl2pPr marL="914400" marR="0" lvl="1" indent="-317500" algn="ctr" rtl="0">
              <a:lnSpc>
                <a:spcPct val="100000"/>
              </a:lnSpc>
              <a:spcBef>
                <a:spcPts val="0"/>
              </a:spcBef>
              <a:spcAft>
                <a:spcPts val="0"/>
              </a:spcAft>
              <a:buClr>
                <a:srgbClr val="E95917"/>
              </a:buClr>
              <a:buSzPts val="1800"/>
              <a:buFont typeface="Inter Medium"/>
              <a:buNone/>
              <a:defRPr sz="1800" b="0" i="0" u="none" strike="noStrike" cap="none">
                <a:solidFill>
                  <a:srgbClr val="E95917"/>
                </a:solidFill>
                <a:latin typeface="Inter Medium"/>
                <a:ea typeface="Inter Medium"/>
                <a:cs typeface="Inter Medium"/>
                <a:sym typeface="Inter Medium"/>
              </a:defRPr>
            </a:lvl2pPr>
            <a:lvl3pPr marL="1371600" marR="0" lvl="2" indent="-317500" algn="ctr" rtl="0">
              <a:lnSpc>
                <a:spcPct val="100000"/>
              </a:lnSpc>
              <a:spcBef>
                <a:spcPts val="0"/>
              </a:spcBef>
              <a:spcAft>
                <a:spcPts val="0"/>
              </a:spcAft>
              <a:buClr>
                <a:srgbClr val="E95917"/>
              </a:buClr>
              <a:buSzPts val="1800"/>
              <a:buFont typeface="Inter Medium"/>
              <a:buNone/>
              <a:defRPr sz="1800" b="0" i="0" u="none" strike="noStrike" cap="none">
                <a:solidFill>
                  <a:srgbClr val="E95917"/>
                </a:solidFill>
                <a:latin typeface="Inter Medium"/>
                <a:ea typeface="Inter Medium"/>
                <a:cs typeface="Inter Medium"/>
                <a:sym typeface="Inter Medium"/>
              </a:defRPr>
            </a:lvl3pPr>
            <a:lvl4pPr marL="1828800" marR="0" lvl="3" indent="-317500" algn="ctr" rtl="0">
              <a:lnSpc>
                <a:spcPct val="100000"/>
              </a:lnSpc>
              <a:spcBef>
                <a:spcPts val="0"/>
              </a:spcBef>
              <a:spcAft>
                <a:spcPts val="0"/>
              </a:spcAft>
              <a:buClr>
                <a:srgbClr val="E95917"/>
              </a:buClr>
              <a:buSzPts val="1800"/>
              <a:buFont typeface="Inter Medium"/>
              <a:buNone/>
              <a:defRPr sz="1800" b="0" i="0" u="none" strike="noStrike" cap="none">
                <a:solidFill>
                  <a:srgbClr val="E95917"/>
                </a:solidFill>
                <a:latin typeface="Inter Medium"/>
                <a:ea typeface="Inter Medium"/>
                <a:cs typeface="Inter Medium"/>
                <a:sym typeface="Inter Medium"/>
              </a:defRPr>
            </a:lvl4pPr>
            <a:lvl5pPr marL="2286000" marR="0" lvl="4" indent="-317500" algn="ctr" rtl="0">
              <a:lnSpc>
                <a:spcPct val="100000"/>
              </a:lnSpc>
              <a:spcBef>
                <a:spcPts val="0"/>
              </a:spcBef>
              <a:spcAft>
                <a:spcPts val="0"/>
              </a:spcAft>
              <a:buClr>
                <a:srgbClr val="E95917"/>
              </a:buClr>
              <a:buSzPts val="1800"/>
              <a:buFont typeface="Inter Medium"/>
              <a:buNone/>
              <a:defRPr sz="1800" b="0" i="0" u="none" strike="noStrike" cap="none">
                <a:solidFill>
                  <a:srgbClr val="E95917"/>
                </a:solidFill>
                <a:latin typeface="Inter Medium"/>
                <a:ea typeface="Inter Medium"/>
                <a:cs typeface="Inter Medium"/>
                <a:sym typeface="Inter Medium"/>
              </a:defRPr>
            </a:lvl5pPr>
            <a:lvl6pPr marL="2743200" marR="0" lvl="5" indent="-317500" algn="ctr" rtl="0">
              <a:lnSpc>
                <a:spcPct val="100000"/>
              </a:lnSpc>
              <a:spcBef>
                <a:spcPts val="0"/>
              </a:spcBef>
              <a:spcAft>
                <a:spcPts val="0"/>
              </a:spcAft>
              <a:buClr>
                <a:srgbClr val="E95917"/>
              </a:buClr>
              <a:buSzPts val="1800"/>
              <a:buFont typeface="Inter Medium"/>
              <a:buNone/>
              <a:defRPr sz="1800" b="0" i="0" u="none" strike="noStrike" cap="none">
                <a:solidFill>
                  <a:srgbClr val="E95917"/>
                </a:solidFill>
                <a:latin typeface="Inter Medium"/>
                <a:ea typeface="Inter Medium"/>
                <a:cs typeface="Inter Medium"/>
                <a:sym typeface="Inter Medium"/>
              </a:defRPr>
            </a:lvl6pPr>
            <a:lvl7pPr marL="3200400" marR="0" lvl="6" indent="-317500" algn="ctr" rtl="0">
              <a:lnSpc>
                <a:spcPct val="100000"/>
              </a:lnSpc>
              <a:spcBef>
                <a:spcPts val="0"/>
              </a:spcBef>
              <a:spcAft>
                <a:spcPts val="0"/>
              </a:spcAft>
              <a:buClr>
                <a:srgbClr val="E95917"/>
              </a:buClr>
              <a:buSzPts val="1800"/>
              <a:buFont typeface="Inter Medium"/>
              <a:buNone/>
              <a:defRPr sz="1800" b="0" i="0" u="none" strike="noStrike" cap="none">
                <a:solidFill>
                  <a:srgbClr val="E95917"/>
                </a:solidFill>
                <a:latin typeface="Inter Medium"/>
                <a:ea typeface="Inter Medium"/>
                <a:cs typeface="Inter Medium"/>
                <a:sym typeface="Inter Medium"/>
              </a:defRPr>
            </a:lvl7pPr>
            <a:lvl8pPr marL="3657600" marR="0" lvl="7" indent="-317500" algn="ctr" rtl="0">
              <a:lnSpc>
                <a:spcPct val="100000"/>
              </a:lnSpc>
              <a:spcBef>
                <a:spcPts val="0"/>
              </a:spcBef>
              <a:spcAft>
                <a:spcPts val="0"/>
              </a:spcAft>
              <a:buClr>
                <a:srgbClr val="E95917"/>
              </a:buClr>
              <a:buSzPts val="1800"/>
              <a:buFont typeface="Inter Medium"/>
              <a:buNone/>
              <a:defRPr sz="1800" b="0" i="0" u="none" strike="noStrike" cap="none">
                <a:solidFill>
                  <a:srgbClr val="E95917"/>
                </a:solidFill>
                <a:latin typeface="Inter Medium"/>
                <a:ea typeface="Inter Medium"/>
                <a:cs typeface="Inter Medium"/>
                <a:sym typeface="Inter Medium"/>
              </a:defRPr>
            </a:lvl8pPr>
            <a:lvl9pPr marL="4114800" marR="0" lvl="8" indent="-317500" algn="ctr" rtl="0">
              <a:lnSpc>
                <a:spcPct val="100000"/>
              </a:lnSpc>
              <a:spcBef>
                <a:spcPts val="0"/>
              </a:spcBef>
              <a:spcAft>
                <a:spcPts val="0"/>
              </a:spcAft>
              <a:buClr>
                <a:srgbClr val="E95917"/>
              </a:buClr>
              <a:buSzPts val="1800"/>
              <a:buFont typeface="Inter Medium"/>
              <a:buNone/>
              <a:defRPr sz="1800" b="0" i="0" u="none" strike="noStrike" cap="none">
                <a:solidFill>
                  <a:srgbClr val="E95917"/>
                </a:solidFill>
                <a:latin typeface="Inter Medium"/>
                <a:ea typeface="Inter Medium"/>
                <a:cs typeface="Inter Medium"/>
                <a:sym typeface="Inter Medium"/>
              </a:defRPr>
            </a:lvl9pPr>
          </a:lstStyle>
          <a:p>
            <a:pPr marL="0" indent="0"/>
            <a:r>
              <a:rPr lang="en-US" b="1" dirty="0">
                <a:solidFill>
                  <a:srgbClr val="1E4D2B"/>
                </a:solidFill>
              </a:rPr>
              <a:t>Risks to Utility Customers</a:t>
            </a:r>
            <a:endParaRPr lang="en-US" dirty="0">
              <a:solidFill>
                <a:srgbClr val="1E4D2B"/>
              </a:solidFill>
            </a:endParaRPr>
          </a:p>
        </p:txBody>
      </p:sp>
      <p:sp>
        <p:nvSpPr>
          <p:cNvPr id="3" name="Google Shape;1774;p147">
            <a:extLst>
              <a:ext uri="{FF2B5EF4-FFF2-40B4-BE49-F238E27FC236}">
                <a16:creationId xmlns:a16="http://schemas.microsoft.com/office/drawing/2014/main" id="{5F394D69-7A9E-52C3-26B2-DC613C44288D}"/>
              </a:ext>
            </a:extLst>
          </p:cNvPr>
          <p:cNvSpPr txBox="1">
            <a:spLocks/>
          </p:cNvSpPr>
          <p:nvPr/>
        </p:nvSpPr>
        <p:spPr>
          <a:xfrm>
            <a:off x="5289370" y="1013400"/>
            <a:ext cx="3686100" cy="792600"/>
          </a:xfrm>
          <a:prstGeom prst="rect">
            <a:avLst/>
          </a:prstGeom>
          <a:noFill/>
          <a:ln>
            <a:noFill/>
          </a:ln>
        </p:spPr>
        <p:txBody>
          <a:bodyPr spcFirstLastPara="1" wrap="square" lIns="0" tIns="0"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1E4D2B"/>
              </a:buClr>
              <a:buSzPts val="1000"/>
              <a:buFont typeface="Inter Medium"/>
              <a:buNone/>
              <a:defRPr sz="1000" b="0" i="0" u="none" strike="noStrike" cap="none">
                <a:solidFill>
                  <a:srgbClr val="1E4D2B"/>
                </a:solidFill>
                <a:latin typeface="Inter Medium"/>
                <a:ea typeface="Inter Medium"/>
                <a:cs typeface="Inter Medium"/>
                <a:sym typeface="Inter Medium"/>
              </a:defRPr>
            </a:lvl1pPr>
            <a:lvl2pPr marL="914400" marR="0" lvl="1" indent="-317500" algn="ctr" rtl="0">
              <a:lnSpc>
                <a:spcPct val="100000"/>
              </a:lnSpc>
              <a:spcBef>
                <a:spcPts val="0"/>
              </a:spcBef>
              <a:spcAft>
                <a:spcPts val="0"/>
              </a:spcAft>
              <a:buClr>
                <a:srgbClr val="1E4D2B"/>
              </a:buClr>
              <a:buSzPts val="1200"/>
              <a:buFont typeface="Inter Medium"/>
              <a:buNone/>
              <a:defRPr sz="1200" b="0" i="0" u="none" strike="noStrike" cap="none">
                <a:solidFill>
                  <a:srgbClr val="1E4D2B"/>
                </a:solidFill>
                <a:latin typeface="Inter Medium"/>
                <a:ea typeface="Inter Medium"/>
                <a:cs typeface="Inter Medium"/>
                <a:sym typeface="Inter Medium"/>
              </a:defRPr>
            </a:lvl2pPr>
            <a:lvl3pPr marL="1371600" marR="0" lvl="2" indent="-317500" algn="ctr" rtl="0">
              <a:lnSpc>
                <a:spcPct val="100000"/>
              </a:lnSpc>
              <a:spcBef>
                <a:spcPts val="0"/>
              </a:spcBef>
              <a:spcAft>
                <a:spcPts val="0"/>
              </a:spcAft>
              <a:buClr>
                <a:srgbClr val="1E4D2B"/>
              </a:buClr>
              <a:buSzPts val="1200"/>
              <a:buFont typeface="Inter Medium"/>
              <a:buNone/>
              <a:defRPr sz="1200" b="0" i="0" u="none" strike="noStrike" cap="none">
                <a:solidFill>
                  <a:srgbClr val="1E4D2B"/>
                </a:solidFill>
                <a:latin typeface="Inter Medium"/>
                <a:ea typeface="Inter Medium"/>
                <a:cs typeface="Inter Medium"/>
                <a:sym typeface="Inter Medium"/>
              </a:defRPr>
            </a:lvl3pPr>
            <a:lvl4pPr marL="1828800" marR="0" lvl="3" indent="-317500" algn="ctr" rtl="0">
              <a:lnSpc>
                <a:spcPct val="100000"/>
              </a:lnSpc>
              <a:spcBef>
                <a:spcPts val="0"/>
              </a:spcBef>
              <a:spcAft>
                <a:spcPts val="0"/>
              </a:spcAft>
              <a:buClr>
                <a:srgbClr val="1E4D2B"/>
              </a:buClr>
              <a:buSzPts val="1200"/>
              <a:buFont typeface="Inter Medium"/>
              <a:buNone/>
              <a:defRPr sz="1200" b="0" i="0" u="none" strike="noStrike" cap="none">
                <a:solidFill>
                  <a:srgbClr val="1E4D2B"/>
                </a:solidFill>
                <a:latin typeface="Inter Medium"/>
                <a:ea typeface="Inter Medium"/>
                <a:cs typeface="Inter Medium"/>
                <a:sym typeface="Inter Medium"/>
              </a:defRPr>
            </a:lvl4pPr>
            <a:lvl5pPr marL="2286000" marR="0" lvl="4" indent="-317500" algn="ctr" rtl="0">
              <a:lnSpc>
                <a:spcPct val="100000"/>
              </a:lnSpc>
              <a:spcBef>
                <a:spcPts val="0"/>
              </a:spcBef>
              <a:spcAft>
                <a:spcPts val="0"/>
              </a:spcAft>
              <a:buClr>
                <a:srgbClr val="1E4D2B"/>
              </a:buClr>
              <a:buSzPts val="1200"/>
              <a:buFont typeface="Inter Medium"/>
              <a:buNone/>
              <a:defRPr sz="1200" b="0" i="0" u="none" strike="noStrike" cap="none">
                <a:solidFill>
                  <a:srgbClr val="1E4D2B"/>
                </a:solidFill>
                <a:latin typeface="Inter Medium"/>
                <a:ea typeface="Inter Medium"/>
                <a:cs typeface="Inter Medium"/>
                <a:sym typeface="Inter Medium"/>
              </a:defRPr>
            </a:lvl5pPr>
            <a:lvl6pPr marL="2743200" marR="0" lvl="5" indent="-317500" algn="ctr" rtl="0">
              <a:lnSpc>
                <a:spcPct val="100000"/>
              </a:lnSpc>
              <a:spcBef>
                <a:spcPts val="0"/>
              </a:spcBef>
              <a:spcAft>
                <a:spcPts val="0"/>
              </a:spcAft>
              <a:buClr>
                <a:srgbClr val="1E4D2B"/>
              </a:buClr>
              <a:buSzPts val="1200"/>
              <a:buFont typeface="Inter Medium"/>
              <a:buNone/>
              <a:defRPr sz="1200" b="0" i="0" u="none" strike="noStrike" cap="none">
                <a:solidFill>
                  <a:srgbClr val="1E4D2B"/>
                </a:solidFill>
                <a:latin typeface="Inter Medium"/>
                <a:ea typeface="Inter Medium"/>
                <a:cs typeface="Inter Medium"/>
                <a:sym typeface="Inter Medium"/>
              </a:defRPr>
            </a:lvl6pPr>
            <a:lvl7pPr marL="3200400" marR="0" lvl="6" indent="-317500" algn="ctr" rtl="0">
              <a:lnSpc>
                <a:spcPct val="100000"/>
              </a:lnSpc>
              <a:spcBef>
                <a:spcPts val="0"/>
              </a:spcBef>
              <a:spcAft>
                <a:spcPts val="0"/>
              </a:spcAft>
              <a:buClr>
                <a:srgbClr val="1E4D2B"/>
              </a:buClr>
              <a:buSzPts val="1200"/>
              <a:buFont typeface="Inter Medium"/>
              <a:buNone/>
              <a:defRPr sz="1200" b="0" i="0" u="none" strike="noStrike" cap="none">
                <a:solidFill>
                  <a:srgbClr val="1E4D2B"/>
                </a:solidFill>
                <a:latin typeface="Inter Medium"/>
                <a:ea typeface="Inter Medium"/>
                <a:cs typeface="Inter Medium"/>
                <a:sym typeface="Inter Medium"/>
              </a:defRPr>
            </a:lvl7pPr>
            <a:lvl8pPr marL="3657600" marR="0" lvl="7" indent="-317500" algn="ctr" rtl="0">
              <a:lnSpc>
                <a:spcPct val="100000"/>
              </a:lnSpc>
              <a:spcBef>
                <a:spcPts val="0"/>
              </a:spcBef>
              <a:spcAft>
                <a:spcPts val="0"/>
              </a:spcAft>
              <a:buClr>
                <a:srgbClr val="1E4D2B"/>
              </a:buClr>
              <a:buSzPts val="1200"/>
              <a:buFont typeface="Inter Medium"/>
              <a:buNone/>
              <a:defRPr sz="1200" b="0" i="0" u="none" strike="noStrike" cap="none">
                <a:solidFill>
                  <a:srgbClr val="1E4D2B"/>
                </a:solidFill>
                <a:latin typeface="Inter Medium"/>
                <a:ea typeface="Inter Medium"/>
                <a:cs typeface="Inter Medium"/>
                <a:sym typeface="Inter Medium"/>
              </a:defRPr>
            </a:lvl8pPr>
            <a:lvl9pPr marL="4114800" marR="0" lvl="8" indent="-317500" algn="ctr" rtl="0">
              <a:lnSpc>
                <a:spcPct val="100000"/>
              </a:lnSpc>
              <a:spcBef>
                <a:spcPts val="0"/>
              </a:spcBef>
              <a:spcAft>
                <a:spcPts val="0"/>
              </a:spcAft>
              <a:buClr>
                <a:srgbClr val="1E4D2B"/>
              </a:buClr>
              <a:buSzPts val="1200"/>
              <a:buFont typeface="Inter Medium"/>
              <a:buNone/>
              <a:defRPr sz="1200" b="0" i="0" u="none" strike="noStrike" cap="none">
                <a:solidFill>
                  <a:srgbClr val="1E4D2B"/>
                </a:solidFill>
                <a:latin typeface="Inter Medium"/>
                <a:ea typeface="Inter Medium"/>
                <a:cs typeface="Inter Medium"/>
                <a:sym typeface="Inter Medium"/>
              </a:defRPr>
            </a:lvl9pPr>
          </a:lstStyle>
          <a:p>
            <a:pPr marL="171450" indent="-171450">
              <a:lnSpc>
                <a:spcPct val="130000"/>
              </a:lnSpc>
              <a:buFont typeface="Arial" panose="020B0604020202020204" pitchFamily="34" charset="0"/>
              <a:buChar char="•"/>
            </a:pPr>
            <a:r>
              <a:rPr lang="en-US" sz="1200" dirty="0"/>
              <a:t>Let’s assume you want utilities to play a role. Here are some protections to have in mind: </a:t>
            </a:r>
          </a:p>
          <a:p>
            <a:pPr marL="171450" indent="-171450">
              <a:lnSpc>
                <a:spcPct val="130000"/>
              </a:lnSpc>
              <a:buFont typeface="Arial" panose="020B0604020202020204" pitchFamily="34" charset="0"/>
              <a:buChar char="•"/>
            </a:pPr>
            <a:endParaRPr lang="en-US" sz="1200" dirty="0"/>
          </a:p>
          <a:p>
            <a:pPr marL="0" indent="0">
              <a:lnSpc>
                <a:spcPct val="130000"/>
              </a:lnSpc>
            </a:pPr>
            <a:r>
              <a:rPr lang="en-US" sz="1200" dirty="0"/>
              <a:t>1. Is the utility ring-fenced adequately (is it co-mingling regulated rate base with generation investments to new large loads)?</a:t>
            </a:r>
          </a:p>
          <a:p>
            <a:pPr marL="0" indent="0">
              <a:lnSpc>
                <a:spcPct val="130000"/>
              </a:lnSpc>
            </a:pPr>
            <a:r>
              <a:rPr lang="en-US" sz="1200" dirty="0"/>
              <a:t>    </a:t>
            </a:r>
          </a:p>
          <a:p>
            <a:pPr marL="0" indent="0">
              <a:lnSpc>
                <a:spcPct val="130000"/>
              </a:lnSpc>
            </a:pPr>
            <a:r>
              <a:rPr lang="en-US" sz="1200" dirty="0"/>
              <a:t>2. If the PUC hasn’t ring-fenced the investment, are the marginal costs (both fixed &amp; variable) of generation fully allocated to the new load? </a:t>
            </a:r>
          </a:p>
          <a:p>
            <a:pPr marL="0" indent="0">
              <a:lnSpc>
                <a:spcPct val="130000"/>
              </a:lnSpc>
            </a:pPr>
            <a:endParaRPr lang="en-US" sz="1200" dirty="0"/>
          </a:p>
          <a:p>
            <a:pPr marL="0" indent="0">
              <a:lnSpc>
                <a:spcPct val="130000"/>
              </a:lnSpc>
            </a:pPr>
            <a:r>
              <a:rPr lang="en-US" sz="1200" dirty="0"/>
              <a:t>3. Is the load adequately collateralized and under an obligation to pay full freight for the asset? </a:t>
            </a:r>
          </a:p>
          <a:p>
            <a:pPr marL="0" indent="0">
              <a:lnSpc>
                <a:spcPct val="130000"/>
              </a:lnSpc>
            </a:pPr>
            <a:endParaRPr lang="en-US" sz="1200" dirty="0"/>
          </a:p>
          <a:p>
            <a:pPr marL="0" indent="0">
              <a:lnSpc>
                <a:spcPct val="130000"/>
              </a:lnSpc>
            </a:pPr>
            <a:endParaRPr lang="en-US" sz="1200" dirty="0"/>
          </a:p>
          <a:p>
            <a:pPr marL="0" indent="0">
              <a:lnSpc>
                <a:spcPct val="130000"/>
              </a:lnSpc>
            </a:pPr>
            <a:r>
              <a:rPr lang="en-US" sz="1200" i="1" dirty="0"/>
              <a:t>We should be prepared for, like in previous technological revolutions, many defaults!</a:t>
            </a:r>
          </a:p>
          <a:p>
            <a:pPr marL="0" indent="0">
              <a:lnSpc>
                <a:spcPct val="130000"/>
              </a:lnSpc>
            </a:pPr>
            <a:endParaRPr lang="en-US" sz="1200" dirty="0"/>
          </a:p>
          <a:p>
            <a:pPr marL="0" indent="0">
              <a:lnSpc>
                <a:spcPct val="130000"/>
              </a:lnSpc>
            </a:pPr>
            <a:endParaRPr lang="en-US" dirty="0"/>
          </a:p>
          <a:p>
            <a:pPr marL="2286000" lvl="5" indent="0" algn="l">
              <a:lnSpc>
                <a:spcPct val="130000"/>
              </a:lnSpc>
            </a:pPr>
            <a:endParaRPr lang="en-US" sz="1400" i="1" dirty="0"/>
          </a:p>
        </p:txBody>
      </p:sp>
    </p:spTree>
    <p:extLst>
      <p:ext uri="{BB962C8B-B14F-4D97-AF65-F5344CB8AC3E}">
        <p14:creationId xmlns:p14="http://schemas.microsoft.com/office/powerpoint/2010/main" val="2966158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EBB18-B27F-BA80-20F6-56F6239478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52323B-35C7-AD5B-F67F-277EB5DA23D7}"/>
              </a:ext>
            </a:extLst>
          </p:cNvPr>
          <p:cNvSpPr>
            <a:spLocks noGrp="1"/>
          </p:cNvSpPr>
          <p:nvPr>
            <p:ph type="title"/>
          </p:nvPr>
        </p:nvSpPr>
        <p:spPr>
          <a:xfrm>
            <a:off x="215518" y="3505594"/>
            <a:ext cx="8469300" cy="825300"/>
          </a:xfrm>
        </p:spPr>
        <p:txBody>
          <a:bodyPr>
            <a:normAutofit/>
          </a:bodyPr>
          <a:lstStyle/>
          <a:p>
            <a:r>
              <a:rPr lang="en-US" dirty="0"/>
              <a:t>Affordability </a:t>
            </a:r>
          </a:p>
        </p:txBody>
      </p:sp>
    </p:spTree>
    <p:extLst>
      <p:ext uri="{BB962C8B-B14F-4D97-AF65-F5344CB8AC3E}">
        <p14:creationId xmlns:p14="http://schemas.microsoft.com/office/powerpoint/2010/main" val="2479908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7">
          <a:extLst>
            <a:ext uri="{FF2B5EF4-FFF2-40B4-BE49-F238E27FC236}">
              <a16:creationId xmlns:a16="http://schemas.microsoft.com/office/drawing/2014/main" id="{2000B260-B291-7D30-9B73-13B09D326890}"/>
            </a:ext>
          </a:extLst>
        </p:cNvPr>
        <p:cNvGrpSpPr/>
        <p:nvPr/>
      </p:nvGrpSpPr>
      <p:grpSpPr>
        <a:xfrm>
          <a:off x="0" y="0"/>
          <a:ext cx="0" cy="0"/>
          <a:chOff x="0" y="0"/>
          <a:chExt cx="0" cy="0"/>
        </a:xfrm>
      </p:grpSpPr>
      <p:sp>
        <p:nvSpPr>
          <p:cNvPr id="20" name="Google Shape;62;p3">
            <a:extLst>
              <a:ext uri="{FF2B5EF4-FFF2-40B4-BE49-F238E27FC236}">
                <a16:creationId xmlns:a16="http://schemas.microsoft.com/office/drawing/2014/main" id="{A3A8EA1B-61A3-4974-2941-BAAFCD0BD9AB}"/>
              </a:ext>
            </a:extLst>
          </p:cNvPr>
          <p:cNvSpPr txBox="1"/>
          <p:nvPr/>
        </p:nvSpPr>
        <p:spPr>
          <a:xfrm>
            <a:off x="484367" y="816587"/>
            <a:ext cx="4003183" cy="3970277"/>
          </a:xfrm>
          <a:prstGeom prst="rect">
            <a:avLst/>
          </a:prstGeom>
          <a:noFill/>
          <a:ln>
            <a:noFill/>
          </a:ln>
        </p:spPr>
        <p:txBody>
          <a:bodyPr spcFirstLastPara="1" wrap="square" lIns="91425" tIns="45700" rIns="91425" bIns="45700" anchor="t" anchorCtr="0">
            <a:spAutoFit/>
          </a:bodyPr>
          <a:lstStyle/>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Head of Policy, Base Power Company</a:t>
            </a:r>
            <a:endParaRPr dirty="0"/>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Lecturer, University of Chicago, Harris School of Public Policy: “Utilities &amp; Electricity Markets: Regulation in the United States”  </a:t>
            </a:r>
            <a:endParaRPr dirty="0"/>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Arial"/>
                <a:ea typeface="Arial"/>
                <a:cs typeface="Arial"/>
                <a:sym typeface="Arial"/>
              </a:rPr>
              <a:t>Previously: </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Vice President, Regulatory Affairs</a:t>
            </a:r>
            <a:r>
              <a:rPr lang="en-US" dirty="0"/>
              <a:t>	</a:t>
            </a:r>
            <a:r>
              <a:rPr lang="en-US" sz="1400" b="0" i="0" u="none" strike="noStrike" cap="none" dirty="0">
                <a:solidFill>
                  <a:srgbClr val="000000"/>
                </a:solidFill>
                <a:latin typeface="Arial"/>
                <a:ea typeface="Arial"/>
                <a:cs typeface="Arial"/>
                <a:sym typeface="Arial"/>
              </a:rPr>
              <a:t> </a:t>
            </a:r>
            <a:r>
              <a:rPr lang="en-US" dirty="0"/>
              <a:t>        </a:t>
            </a:r>
            <a:r>
              <a:rPr lang="en-US" sz="1400" b="0" i="0" u="none" strike="noStrike" cap="none" dirty="0">
                <a:solidFill>
                  <a:srgbClr val="000000"/>
                </a:solidFill>
                <a:latin typeface="Arial"/>
                <a:ea typeface="Arial"/>
                <a:cs typeface="Arial"/>
                <a:sym typeface="Arial"/>
              </a:rPr>
              <a:t>NRG Energy </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Director, Energy &amp; Environmental Policy, </a:t>
            </a:r>
            <a:r>
              <a:rPr lang="en-US" dirty="0"/>
              <a:t>    </a:t>
            </a:r>
            <a:r>
              <a:rPr lang="en-US" b="0" i="0" u="none" strike="noStrike" cap="none" dirty="0">
                <a:solidFill>
                  <a:srgbClr val="000000"/>
                </a:solidFill>
                <a:latin typeface="Arial"/>
                <a:ea typeface="Arial"/>
                <a:cs typeface="Arial"/>
                <a:sym typeface="Arial"/>
              </a:rPr>
              <a:t>R Street Institute </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Board Member, Western Energy Market (operated by the CAISO) </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Chairman, Montana Public Service Commission, and President, National Association of Regulatory Utility Commissioners (NARUC) </a:t>
            </a:r>
            <a:endParaRPr dirty="0"/>
          </a:p>
        </p:txBody>
      </p:sp>
      <p:pic>
        <p:nvPicPr>
          <p:cNvPr id="21" name="Google Shape;63;p3">
            <a:extLst>
              <a:ext uri="{FF2B5EF4-FFF2-40B4-BE49-F238E27FC236}">
                <a16:creationId xmlns:a16="http://schemas.microsoft.com/office/drawing/2014/main" id="{D5750707-293B-36D1-6391-A9E40F487D8C}"/>
              </a:ext>
            </a:extLst>
          </p:cNvPr>
          <p:cNvPicPr preferRelativeResize="0"/>
          <p:nvPr/>
        </p:nvPicPr>
        <p:blipFill rotWithShape="1">
          <a:blip r:embed="rId3">
            <a:alphaModFix/>
          </a:blip>
          <a:srcRect/>
          <a:stretch/>
        </p:blipFill>
        <p:spPr>
          <a:xfrm>
            <a:off x="5631746" y="923015"/>
            <a:ext cx="2426572" cy="3397202"/>
          </a:xfrm>
          <a:prstGeom prst="rect">
            <a:avLst/>
          </a:prstGeom>
          <a:noFill/>
          <a:ln>
            <a:noFill/>
          </a:ln>
        </p:spPr>
      </p:pic>
      <p:sp>
        <p:nvSpPr>
          <p:cNvPr id="22" name="Google Shape;64;p3">
            <a:extLst>
              <a:ext uri="{FF2B5EF4-FFF2-40B4-BE49-F238E27FC236}">
                <a16:creationId xmlns:a16="http://schemas.microsoft.com/office/drawing/2014/main" id="{971C4E1D-A995-9E0E-9670-8B8A3DACF375}"/>
              </a:ext>
            </a:extLst>
          </p:cNvPr>
          <p:cNvSpPr txBox="1"/>
          <p:nvPr/>
        </p:nvSpPr>
        <p:spPr>
          <a:xfrm>
            <a:off x="269550" y="437015"/>
            <a:ext cx="8436000" cy="486000"/>
          </a:xfrm>
          <a:prstGeom prst="rect">
            <a:avLst/>
          </a:prstGeom>
          <a:noFill/>
          <a:ln>
            <a:noFill/>
          </a:ln>
        </p:spPr>
        <p:txBody>
          <a:bodyPr spcFirstLastPara="1" wrap="square" lIns="0" tIns="91425" rIns="90000" bIns="91425"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2400" b="0" i="0" u="none" strike="noStrike" cap="none" dirty="0">
                <a:solidFill>
                  <a:srgbClr val="1C2829"/>
                </a:solidFill>
                <a:latin typeface="Inter"/>
                <a:ea typeface="Inter"/>
                <a:cs typeface="Inter"/>
                <a:sym typeface="Inter"/>
              </a:rPr>
              <a:t>Introduction: Travis Kavulla</a:t>
            </a:r>
            <a:endParaRPr sz="2400" b="0" i="0" u="none" strike="noStrike" cap="none" dirty="0">
              <a:solidFill>
                <a:srgbClr val="1C2829"/>
              </a:solidFill>
              <a:latin typeface="Inter"/>
              <a:ea typeface="Inter"/>
              <a:cs typeface="Inter"/>
              <a:sym typeface="Inter"/>
            </a:endParaRPr>
          </a:p>
        </p:txBody>
      </p:sp>
    </p:spTree>
    <p:extLst>
      <p:ext uri="{BB962C8B-B14F-4D97-AF65-F5344CB8AC3E}">
        <p14:creationId xmlns:p14="http://schemas.microsoft.com/office/powerpoint/2010/main" val="3582493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5B7B2-2CD4-94BB-A6C3-AD16B7864BC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DD5C4E4-DE02-254F-C8DD-190E3CEE3D47}"/>
              </a:ext>
            </a:extLst>
          </p:cNvPr>
          <p:cNvSpPr>
            <a:spLocks noGrp="1"/>
          </p:cNvSpPr>
          <p:nvPr>
            <p:ph type="title"/>
          </p:nvPr>
        </p:nvSpPr>
        <p:spPr>
          <a:xfrm>
            <a:off x="337350" y="173067"/>
            <a:ext cx="8469300" cy="458304"/>
          </a:xfrm>
        </p:spPr>
        <p:txBody>
          <a:bodyPr>
            <a:normAutofit/>
          </a:bodyPr>
          <a:lstStyle/>
          <a:p>
            <a:r>
              <a:rPr lang="en-US" sz="1900" dirty="0"/>
              <a:t>Spend more, make more</a:t>
            </a:r>
          </a:p>
        </p:txBody>
      </p:sp>
      <p:sp>
        <p:nvSpPr>
          <p:cNvPr id="9" name="Slide Number Placeholder 8">
            <a:extLst>
              <a:ext uri="{FF2B5EF4-FFF2-40B4-BE49-F238E27FC236}">
                <a16:creationId xmlns:a16="http://schemas.microsoft.com/office/drawing/2014/main" id="{C5D36CA0-30A5-98AC-BB2C-094DE062633D}"/>
              </a:ext>
            </a:extLst>
          </p:cNvPr>
          <p:cNvSpPr>
            <a:spLocks noGrp="1"/>
          </p:cNvSpPr>
          <p:nvPr>
            <p:ph type="sldNum" sz="quarter" idx="4294967295"/>
          </p:nvPr>
        </p:nvSpPr>
        <p:spPr>
          <a:xfrm>
            <a:off x="8964613" y="4940300"/>
            <a:ext cx="179387" cy="82550"/>
          </a:xfrm>
        </p:spPr>
        <p:txBody>
          <a:bodyPr>
            <a:normAutofit fontScale="25000" lnSpcReduction="20000"/>
          </a:bodyPr>
          <a:lstStyle/>
          <a:p>
            <a:pPr>
              <a:defRPr/>
            </a:pPr>
            <a:fld id="{554F5E84-B879-C346-892F-D26C7BF269C3}" type="slidenum">
              <a:rPr lang="en-US" smtClean="0"/>
              <a:pPr>
                <a:defRPr/>
              </a:pPr>
              <a:t>20</a:t>
            </a:fld>
            <a:endParaRPr lang="en-US"/>
          </a:p>
        </p:txBody>
      </p:sp>
      <p:sp>
        <p:nvSpPr>
          <p:cNvPr id="3" name="Content Placeholder 2">
            <a:extLst>
              <a:ext uri="{FF2B5EF4-FFF2-40B4-BE49-F238E27FC236}">
                <a16:creationId xmlns:a16="http://schemas.microsoft.com/office/drawing/2014/main" id="{A6F51C85-972F-286C-3021-0676F146E477}"/>
              </a:ext>
            </a:extLst>
          </p:cNvPr>
          <p:cNvSpPr txBox="1">
            <a:spLocks/>
          </p:cNvSpPr>
          <p:nvPr/>
        </p:nvSpPr>
        <p:spPr>
          <a:xfrm>
            <a:off x="409575" y="789742"/>
            <a:ext cx="8001903" cy="4180691"/>
          </a:xfrm>
          <a:prstGeom prst="rect">
            <a:avLst/>
          </a:prstGeom>
        </p:spPr>
        <p:txBody>
          <a:bodyPr>
            <a:normAutofit/>
          </a:bodyPr>
          <a:lstStyle>
            <a:lvl1pPr marL="234945" indent="-234945" algn="l" defTabSz="543970" rtl="0" eaLnBrk="1" fontAlgn="base" hangingPunct="1">
              <a:lnSpc>
                <a:spcPct val="95000"/>
              </a:lnSpc>
              <a:spcBef>
                <a:spcPts val="600"/>
              </a:spcBef>
              <a:spcAft>
                <a:spcPts val="200"/>
              </a:spcAft>
              <a:buClrTx/>
              <a:buSzPct val="100000"/>
              <a:buFont typeface="Arial"/>
              <a:buChar char="•"/>
              <a:defRPr sz="2400" kern="1200">
                <a:solidFill>
                  <a:schemeClr val="tx1"/>
                </a:solidFill>
                <a:latin typeface="+mn-lt"/>
                <a:ea typeface="ＭＳ Ｐゴシック" charset="0"/>
                <a:cs typeface="Helvetica" pitchFamily="2" charset="0"/>
              </a:defRPr>
            </a:lvl1pPr>
            <a:lvl2pPr marL="571500" indent="-230188" algn="l" defTabSz="461422" rtl="0" eaLnBrk="1" fontAlgn="base" hangingPunct="1">
              <a:lnSpc>
                <a:spcPct val="90000"/>
              </a:lnSpc>
              <a:spcBef>
                <a:spcPts val="200"/>
              </a:spcBef>
              <a:spcAft>
                <a:spcPts val="200"/>
              </a:spcAft>
              <a:buClrTx/>
              <a:buSzPct val="100000"/>
              <a:buFont typeface="Aptos" panose="020B0004020202020204" pitchFamily="34" charset="0"/>
              <a:buChar char="◦"/>
              <a:defRPr sz="2000" kern="1200">
                <a:solidFill>
                  <a:schemeClr val="tx1"/>
                </a:solidFill>
                <a:latin typeface="+mn-lt"/>
                <a:ea typeface="ＭＳ Ｐゴシック" charset="0"/>
                <a:cs typeface="+mn-cs"/>
              </a:defRPr>
            </a:lvl2pPr>
            <a:lvl3pPr marL="874162" indent="-234945" algn="l" defTabSz="306910" rtl="0" eaLnBrk="1" fontAlgn="base" hangingPunct="1">
              <a:lnSpc>
                <a:spcPct val="90000"/>
              </a:lnSpc>
              <a:spcBef>
                <a:spcPts val="200"/>
              </a:spcBef>
              <a:spcAft>
                <a:spcPts val="200"/>
              </a:spcAft>
              <a:buClrTx/>
              <a:buFont typeface="Lucida Grande" charset="0"/>
              <a:buChar char="-"/>
              <a:defRPr sz="1800" kern="1200">
                <a:solidFill>
                  <a:schemeClr val="tx1"/>
                </a:solidFill>
                <a:latin typeface="+mn-lt"/>
                <a:ea typeface="ＭＳ Ｐゴシック" charset="0"/>
                <a:cs typeface="+mn-cs"/>
              </a:defRPr>
            </a:lvl3pPr>
            <a:lvl4pPr marL="1032908" indent="-237061" algn="l" defTabSz="543970" rtl="0" eaLnBrk="1" fontAlgn="base" hangingPunct="1">
              <a:lnSpc>
                <a:spcPct val="95000"/>
              </a:lnSpc>
              <a:spcBef>
                <a:spcPct val="20000"/>
              </a:spcBef>
              <a:spcAft>
                <a:spcPts val="300"/>
              </a:spcAft>
              <a:buClr>
                <a:schemeClr val="tx1"/>
              </a:buClr>
              <a:buFont typeface="Wingdings" charset="2"/>
              <a:buChar char="§"/>
              <a:defRPr sz="2000" kern="1200" baseline="0">
                <a:solidFill>
                  <a:schemeClr val="tx1"/>
                </a:solidFill>
                <a:latin typeface="+mn-lt"/>
                <a:ea typeface="ＭＳ Ｐゴシック" charset="0"/>
                <a:cs typeface="+mn-cs"/>
              </a:defRPr>
            </a:lvl4pPr>
            <a:lvl5pPr marL="1276319" indent="-239178" algn="l" defTabSz="543970" rtl="0" eaLnBrk="1" fontAlgn="base" hangingPunct="1">
              <a:lnSpc>
                <a:spcPct val="95000"/>
              </a:lnSpc>
              <a:spcBef>
                <a:spcPct val="20000"/>
              </a:spcBef>
              <a:spcAft>
                <a:spcPts val="300"/>
              </a:spcAft>
              <a:buClr>
                <a:schemeClr val="tx1"/>
              </a:buClr>
              <a:buFont typeface="Arial" charset="0"/>
              <a:buChar char="»"/>
              <a:defRPr sz="1600" kern="1200" baseline="0">
                <a:solidFill>
                  <a:schemeClr val="tx1"/>
                </a:solidFill>
                <a:latin typeface="+mn-lt"/>
                <a:ea typeface="ＭＳ Ｐゴシック" charset="0"/>
                <a:cs typeface="+mn-cs"/>
              </a:defRPr>
            </a:lvl5pPr>
            <a:lvl6pPr marL="2993346" indent="-272123" algn="l" defTabSz="544245" rtl="0" eaLnBrk="1" latinLnBrk="0" hangingPunct="1">
              <a:spcBef>
                <a:spcPct val="20000"/>
              </a:spcBef>
              <a:buFont typeface="Arial"/>
              <a:buChar char="•"/>
              <a:defRPr sz="2400" kern="1200">
                <a:solidFill>
                  <a:schemeClr val="tx1"/>
                </a:solidFill>
                <a:latin typeface="+mn-lt"/>
                <a:ea typeface="+mn-ea"/>
                <a:cs typeface="+mn-cs"/>
              </a:defRPr>
            </a:lvl6pPr>
            <a:lvl7pPr marL="3537592" indent="-272123" algn="l" defTabSz="544245" rtl="0" eaLnBrk="1" latinLnBrk="0" hangingPunct="1">
              <a:spcBef>
                <a:spcPct val="20000"/>
              </a:spcBef>
              <a:buFont typeface="Arial"/>
              <a:buChar char="•"/>
              <a:defRPr sz="2400" kern="1200">
                <a:solidFill>
                  <a:schemeClr val="tx1"/>
                </a:solidFill>
                <a:latin typeface="+mn-lt"/>
                <a:ea typeface="+mn-ea"/>
                <a:cs typeface="+mn-cs"/>
              </a:defRPr>
            </a:lvl7pPr>
            <a:lvl8pPr marL="4081837" indent="-272123" algn="l" defTabSz="544245" rtl="0" eaLnBrk="1" latinLnBrk="0" hangingPunct="1">
              <a:spcBef>
                <a:spcPct val="20000"/>
              </a:spcBef>
              <a:buFont typeface="Arial"/>
              <a:buChar char="•"/>
              <a:defRPr sz="2400" kern="1200">
                <a:solidFill>
                  <a:schemeClr val="tx1"/>
                </a:solidFill>
                <a:latin typeface="+mn-lt"/>
                <a:ea typeface="+mn-ea"/>
                <a:cs typeface="+mn-cs"/>
              </a:defRPr>
            </a:lvl8pPr>
            <a:lvl9pPr marL="4626082" indent="-272123" algn="l" defTabSz="544245" rtl="0" eaLnBrk="1" latinLnBrk="0" hangingPunct="1">
              <a:spcBef>
                <a:spcPct val="20000"/>
              </a:spcBef>
              <a:buFont typeface="Arial"/>
              <a:buChar char="•"/>
              <a:defRPr sz="2400" kern="1200">
                <a:solidFill>
                  <a:schemeClr val="tx1"/>
                </a:solidFill>
                <a:latin typeface="+mn-lt"/>
                <a:ea typeface="+mn-ea"/>
                <a:cs typeface="+mn-cs"/>
              </a:defRPr>
            </a:lvl9pPr>
          </a:lstStyle>
          <a:p>
            <a:r>
              <a:rPr lang="en-US" sz="1400" dirty="0"/>
              <a:t>American utility regulation conveys incentives to investor-owned utilities </a:t>
            </a:r>
            <a:br>
              <a:rPr lang="en-US" sz="1400" dirty="0"/>
            </a:br>
            <a:endParaRPr lang="en-US" sz="1400" dirty="0"/>
          </a:p>
          <a:p>
            <a:pPr lvl="1"/>
            <a:r>
              <a:rPr lang="en-US" sz="1400" dirty="0"/>
              <a:t>Spend as much capital as possible to increase profit, so long as authorized return &gt; actual cost of capital</a:t>
            </a:r>
            <a:br>
              <a:rPr lang="en-US" sz="1400" dirty="0"/>
            </a:br>
            <a:endParaRPr lang="en-US" sz="1400" dirty="0"/>
          </a:p>
          <a:p>
            <a:pPr lvl="1"/>
            <a:r>
              <a:rPr lang="en-US" sz="1400" dirty="0"/>
              <a:t>Do little to make the most use out of the capital infrastructure that’s been invested in</a:t>
            </a:r>
            <a:br>
              <a:rPr lang="en-US" sz="1400" dirty="0"/>
            </a:br>
            <a:endParaRPr lang="en-US" sz="1400" dirty="0"/>
          </a:p>
          <a:p>
            <a:r>
              <a:rPr lang="en-US" sz="1400" dirty="0"/>
              <a:t>Utilities acting under this incentive are a significant contributor to the affordability crisis American ratepayers are experiencing today. </a:t>
            </a:r>
            <a:br>
              <a:rPr lang="en-US" sz="1400" dirty="0"/>
            </a:br>
            <a:endParaRPr lang="en-US" sz="1400" dirty="0"/>
          </a:p>
          <a:p>
            <a:r>
              <a:rPr lang="en-US" sz="1400" dirty="0"/>
              <a:t>The introduction of what is called “Performance-Based Regulation” usually has meant either </a:t>
            </a:r>
            <a:br>
              <a:rPr lang="en-US" sz="1400" dirty="0"/>
            </a:br>
            <a:endParaRPr lang="en-US" sz="1400" dirty="0"/>
          </a:p>
          <a:p>
            <a:pPr lvl="1"/>
            <a:r>
              <a:rPr lang="en-US" sz="1400" dirty="0"/>
              <a:t>Trivial ROE adjustments, not large enough to motivate actions in view of stronger countervailing rate-base incentive</a:t>
            </a:r>
            <a:br>
              <a:rPr lang="en-US" sz="1400" dirty="0"/>
            </a:br>
            <a:endParaRPr lang="en-US" sz="1400" dirty="0"/>
          </a:p>
          <a:p>
            <a:pPr lvl="1"/>
            <a:r>
              <a:rPr lang="en-US" sz="1400" dirty="0"/>
              <a:t>Multi-Year Rate Plans, which are not “PBR” at all, but instead an extension of cost of service regulation that further annuls ordinary competitive incentives</a:t>
            </a:r>
          </a:p>
        </p:txBody>
      </p:sp>
    </p:spTree>
    <p:extLst>
      <p:ext uri="{BB962C8B-B14F-4D97-AF65-F5344CB8AC3E}">
        <p14:creationId xmlns:p14="http://schemas.microsoft.com/office/powerpoint/2010/main" val="2995153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2F59C-18D3-5B9F-9E90-FCBB132907EC}"/>
              </a:ext>
            </a:extLst>
          </p:cNvPr>
          <p:cNvSpPr>
            <a:spLocks noGrp="1"/>
          </p:cNvSpPr>
          <p:nvPr>
            <p:ph type="title"/>
          </p:nvPr>
        </p:nvSpPr>
        <p:spPr>
          <a:xfrm>
            <a:off x="284098" y="134741"/>
            <a:ext cx="8469300" cy="825300"/>
          </a:xfrm>
        </p:spPr>
        <p:txBody>
          <a:bodyPr>
            <a:normAutofit/>
          </a:bodyPr>
          <a:lstStyle/>
          <a:p>
            <a:r>
              <a:rPr lang="en-US" sz="1900" dirty="0"/>
              <a:t>Less ‘skin in the game’, more immediate pass-throughs of costs to consumers</a:t>
            </a:r>
          </a:p>
        </p:txBody>
      </p:sp>
      <p:sp>
        <p:nvSpPr>
          <p:cNvPr id="3" name="Slide Number Placeholder 2">
            <a:extLst>
              <a:ext uri="{FF2B5EF4-FFF2-40B4-BE49-F238E27FC236}">
                <a16:creationId xmlns:a16="http://schemas.microsoft.com/office/drawing/2014/main" id="{9F2939FE-963F-C81F-693A-49C654C75AAC}"/>
              </a:ext>
            </a:extLst>
          </p:cNvPr>
          <p:cNvSpPr>
            <a:spLocks noGrp="1"/>
          </p:cNvSpPr>
          <p:nvPr>
            <p:ph type="sldNum" sz="quarter" idx="4294967295"/>
          </p:nvPr>
        </p:nvSpPr>
        <p:spPr>
          <a:xfrm>
            <a:off x="8964613" y="4940300"/>
            <a:ext cx="179387" cy="82550"/>
          </a:xfrm>
        </p:spPr>
        <p:txBody>
          <a:bodyPr>
            <a:normAutofit fontScale="25000" lnSpcReduction="20000"/>
          </a:bodyPr>
          <a:lstStyle/>
          <a:p>
            <a:pPr>
              <a:defRPr/>
            </a:pPr>
            <a:fld id="{554F5E84-B879-C346-892F-D26C7BF269C3}" type="slidenum">
              <a:rPr lang="en-US" smtClean="0"/>
              <a:pPr>
                <a:defRPr/>
              </a:pPr>
              <a:t>21</a:t>
            </a:fld>
            <a:endParaRPr lang="en-US"/>
          </a:p>
        </p:txBody>
      </p:sp>
      <p:pic>
        <p:nvPicPr>
          <p:cNvPr id="5" name="Content Placeholder 5">
            <a:extLst>
              <a:ext uri="{FF2B5EF4-FFF2-40B4-BE49-F238E27FC236}">
                <a16:creationId xmlns:a16="http://schemas.microsoft.com/office/drawing/2014/main" id="{44A2629B-E7AB-90C0-605B-4EDD8C548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779" y="1145894"/>
            <a:ext cx="4996376" cy="3260133"/>
          </a:xfrm>
          <a:prstGeom prst="rect">
            <a:avLst/>
          </a:prstGeom>
        </p:spPr>
      </p:pic>
      <p:sp>
        <p:nvSpPr>
          <p:cNvPr id="6" name="Content Placeholder 1">
            <a:extLst>
              <a:ext uri="{FF2B5EF4-FFF2-40B4-BE49-F238E27FC236}">
                <a16:creationId xmlns:a16="http://schemas.microsoft.com/office/drawing/2014/main" id="{98B1A7ED-964D-9B2C-3BF1-9E75DB227C2D}"/>
              </a:ext>
            </a:extLst>
          </p:cNvPr>
          <p:cNvSpPr txBox="1">
            <a:spLocks/>
          </p:cNvSpPr>
          <p:nvPr/>
        </p:nvSpPr>
        <p:spPr>
          <a:xfrm>
            <a:off x="304531" y="960041"/>
            <a:ext cx="2910557" cy="2676927"/>
          </a:xfrm>
          <a:prstGeom prst="rect">
            <a:avLst/>
          </a:prstGeom>
        </p:spPr>
        <p:txBody>
          <a:bodyPr/>
          <a:lstStyle>
            <a:lvl1pPr marL="234945" indent="-234945" algn="l" defTabSz="543970" rtl="0" eaLnBrk="1" fontAlgn="base" hangingPunct="1">
              <a:lnSpc>
                <a:spcPct val="95000"/>
              </a:lnSpc>
              <a:spcBef>
                <a:spcPts val="600"/>
              </a:spcBef>
              <a:spcAft>
                <a:spcPts val="200"/>
              </a:spcAft>
              <a:buClrTx/>
              <a:buSzPct val="100000"/>
              <a:buFont typeface="Arial"/>
              <a:buChar char="•"/>
              <a:defRPr sz="2400" kern="1200">
                <a:solidFill>
                  <a:schemeClr val="tx1"/>
                </a:solidFill>
                <a:latin typeface="+mn-lt"/>
                <a:ea typeface="ＭＳ Ｐゴシック" charset="0"/>
                <a:cs typeface="Helvetica" pitchFamily="2" charset="0"/>
              </a:defRPr>
            </a:lvl1pPr>
            <a:lvl2pPr marL="571500" indent="-230188" algn="l" defTabSz="461422" rtl="0" eaLnBrk="1" fontAlgn="base" hangingPunct="1">
              <a:lnSpc>
                <a:spcPct val="90000"/>
              </a:lnSpc>
              <a:spcBef>
                <a:spcPts val="200"/>
              </a:spcBef>
              <a:spcAft>
                <a:spcPts val="200"/>
              </a:spcAft>
              <a:buClrTx/>
              <a:buSzPct val="100000"/>
              <a:buFont typeface="Aptos" panose="020B0004020202020204" pitchFamily="34" charset="0"/>
              <a:buChar char="◦"/>
              <a:defRPr sz="2000" kern="1200">
                <a:solidFill>
                  <a:schemeClr val="tx1"/>
                </a:solidFill>
                <a:latin typeface="+mn-lt"/>
                <a:ea typeface="ＭＳ Ｐゴシック" charset="0"/>
                <a:cs typeface="+mn-cs"/>
              </a:defRPr>
            </a:lvl2pPr>
            <a:lvl3pPr marL="874162" indent="-234945" algn="l" defTabSz="306910" rtl="0" eaLnBrk="1" fontAlgn="base" hangingPunct="1">
              <a:lnSpc>
                <a:spcPct val="90000"/>
              </a:lnSpc>
              <a:spcBef>
                <a:spcPts val="200"/>
              </a:spcBef>
              <a:spcAft>
                <a:spcPts val="200"/>
              </a:spcAft>
              <a:buClrTx/>
              <a:buFont typeface="Lucida Grande" charset="0"/>
              <a:buChar char="-"/>
              <a:defRPr sz="1800" kern="1200">
                <a:solidFill>
                  <a:schemeClr val="tx1"/>
                </a:solidFill>
                <a:latin typeface="+mn-lt"/>
                <a:ea typeface="ＭＳ Ｐゴシック" charset="0"/>
                <a:cs typeface="+mn-cs"/>
              </a:defRPr>
            </a:lvl3pPr>
            <a:lvl4pPr marL="1032908" indent="-237061" algn="l" defTabSz="543970" rtl="0" eaLnBrk="1" fontAlgn="base" hangingPunct="1">
              <a:lnSpc>
                <a:spcPct val="95000"/>
              </a:lnSpc>
              <a:spcBef>
                <a:spcPct val="20000"/>
              </a:spcBef>
              <a:spcAft>
                <a:spcPts val="300"/>
              </a:spcAft>
              <a:buClr>
                <a:schemeClr val="tx1"/>
              </a:buClr>
              <a:buFont typeface="Wingdings" charset="2"/>
              <a:buChar char="§"/>
              <a:defRPr sz="2000" kern="1200" baseline="0">
                <a:solidFill>
                  <a:schemeClr val="tx1"/>
                </a:solidFill>
                <a:latin typeface="+mn-lt"/>
                <a:ea typeface="ＭＳ Ｐゴシック" charset="0"/>
                <a:cs typeface="+mn-cs"/>
              </a:defRPr>
            </a:lvl4pPr>
            <a:lvl5pPr marL="1276319" indent="-239178" algn="l" defTabSz="543970" rtl="0" eaLnBrk="1" fontAlgn="base" hangingPunct="1">
              <a:lnSpc>
                <a:spcPct val="95000"/>
              </a:lnSpc>
              <a:spcBef>
                <a:spcPct val="20000"/>
              </a:spcBef>
              <a:spcAft>
                <a:spcPts val="300"/>
              </a:spcAft>
              <a:buClr>
                <a:schemeClr val="tx1"/>
              </a:buClr>
              <a:buFont typeface="Arial" charset="0"/>
              <a:buChar char="»"/>
              <a:defRPr sz="1600" kern="1200" baseline="0">
                <a:solidFill>
                  <a:schemeClr val="tx1"/>
                </a:solidFill>
                <a:latin typeface="+mn-lt"/>
                <a:ea typeface="ＭＳ Ｐゴシック" charset="0"/>
                <a:cs typeface="+mn-cs"/>
              </a:defRPr>
            </a:lvl5pPr>
            <a:lvl6pPr marL="2993346" indent="-272123" algn="l" defTabSz="544245" rtl="0" eaLnBrk="1" latinLnBrk="0" hangingPunct="1">
              <a:spcBef>
                <a:spcPct val="20000"/>
              </a:spcBef>
              <a:buFont typeface="Arial"/>
              <a:buChar char="•"/>
              <a:defRPr sz="2400" kern="1200">
                <a:solidFill>
                  <a:schemeClr val="tx1"/>
                </a:solidFill>
                <a:latin typeface="+mn-lt"/>
                <a:ea typeface="+mn-ea"/>
                <a:cs typeface="+mn-cs"/>
              </a:defRPr>
            </a:lvl6pPr>
            <a:lvl7pPr marL="3537592" indent="-272123" algn="l" defTabSz="544245" rtl="0" eaLnBrk="1" latinLnBrk="0" hangingPunct="1">
              <a:spcBef>
                <a:spcPct val="20000"/>
              </a:spcBef>
              <a:buFont typeface="Arial"/>
              <a:buChar char="•"/>
              <a:defRPr sz="2400" kern="1200">
                <a:solidFill>
                  <a:schemeClr val="tx1"/>
                </a:solidFill>
                <a:latin typeface="+mn-lt"/>
                <a:ea typeface="+mn-ea"/>
                <a:cs typeface="+mn-cs"/>
              </a:defRPr>
            </a:lvl7pPr>
            <a:lvl8pPr marL="4081837" indent="-272123" algn="l" defTabSz="544245" rtl="0" eaLnBrk="1" latinLnBrk="0" hangingPunct="1">
              <a:spcBef>
                <a:spcPct val="20000"/>
              </a:spcBef>
              <a:buFont typeface="Arial"/>
              <a:buChar char="•"/>
              <a:defRPr sz="2400" kern="1200">
                <a:solidFill>
                  <a:schemeClr val="tx1"/>
                </a:solidFill>
                <a:latin typeface="+mn-lt"/>
                <a:ea typeface="+mn-ea"/>
                <a:cs typeface="+mn-cs"/>
              </a:defRPr>
            </a:lvl8pPr>
            <a:lvl9pPr marL="4626082" indent="-272123" algn="l" defTabSz="544245" rtl="0" eaLnBrk="1" latinLnBrk="0" hangingPunct="1">
              <a:spcBef>
                <a:spcPct val="20000"/>
              </a:spcBef>
              <a:buFont typeface="Arial"/>
              <a:buChar char="•"/>
              <a:defRPr sz="2400" kern="1200">
                <a:solidFill>
                  <a:schemeClr val="tx1"/>
                </a:solidFill>
                <a:latin typeface="+mn-lt"/>
                <a:ea typeface="+mn-ea"/>
                <a:cs typeface="+mn-cs"/>
              </a:defRPr>
            </a:lvl9pPr>
          </a:lstStyle>
          <a:p>
            <a:r>
              <a:rPr lang="en-US" sz="1400" dirty="0"/>
              <a:t>Utilities used to be ‘on a budget’ – with rates periodically reset, their bottom line would then be exposed to any deviations in costs. Under this approach, they would share the pain of rising costs with consumers.</a:t>
            </a:r>
          </a:p>
          <a:p>
            <a:r>
              <a:rPr lang="en-US" sz="1400" dirty="0"/>
              <a:t>However, the introduction of ‘adjustment clauses’, ‘riders’ or ‘trackers’ has eroded this incentive over time.</a:t>
            </a:r>
          </a:p>
          <a:p>
            <a:r>
              <a:rPr lang="en-US" sz="1400" dirty="0"/>
              <a:t>These rate adjustors recover to the utility whatever it happened to spend, regardless of the initial ‘budget’ for these costs</a:t>
            </a:r>
            <a:r>
              <a:rPr lang="en-US" sz="1500" dirty="0"/>
              <a:t>.</a:t>
            </a:r>
          </a:p>
        </p:txBody>
      </p:sp>
    </p:spTree>
    <p:extLst>
      <p:ext uri="{BB962C8B-B14F-4D97-AF65-F5344CB8AC3E}">
        <p14:creationId xmlns:p14="http://schemas.microsoft.com/office/powerpoint/2010/main" val="1763765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5044-14E9-513A-FBFD-334992AD5030}"/>
              </a:ext>
            </a:extLst>
          </p:cNvPr>
          <p:cNvSpPr>
            <a:spLocks noGrp="1"/>
          </p:cNvSpPr>
          <p:nvPr>
            <p:ph type="title"/>
          </p:nvPr>
        </p:nvSpPr>
        <p:spPr>
          <a:xfrm>
            <a:off x="284098" y="184897"/>
            <a:ext cx="8469300" cy="384221"/>
          </a:xfrm>
        </p:spPr>
        <p:txBody>
          <a:bodyPr>
            <a:normAutofit/>
          </a:bodyPr>
          <a:lstStyle/>
          <a:p>
            <a:r>
              <a:rPr lang="en-US" sz="1900" dirty="0"/>
              <a:t>Less risk…. More reward? </a:t>
            </a:r>
          </a:p>
        </p:txBody>
      </p:sp>
      <p:sp>
        <p:nvSpPr>
          <p:cNvPr id="3" name="Slide Number Placeholder 2">
            <a:extLst>
              <a:ext uri="{FF2B5EF4-FFF2-40B4-BE49-F238E27FC236}">
                <a16:creationId xmlns:a16="http://schemas.microsoft.com/office/drawing/2014/main" id="{83CBEF67-4B50-6058-55CF-5FB8451BF151}"/>
              </a:ext>
            </a:extLst>
          </p:cNvPr>
          <p:cNvSpPr>
            <a:spLocks noGrp="1"/>
          </p:cNvSpPr>
          <p:nvPr>
            <p:ph type="sldNum" sz="quarter" idx="4294967295"/>
          </p:nvPr>
        </p:nvSpPr>
        <p:spPr>
          <a:xfrm>
            <a:off x="8964613" y="4940300"/>
            <a:ext cx="179387" cy="82550"/>
          </a:xfrm>
        </p:spPr>
        <p:txBody>
          <a:bodyPr>
            <a:normAutofit fontScale="25000" lnSpcReduction="20000"/>
          </a:bodyPr>
          <a:lstStyle/>
          <a:p>
            <a:pPr>
              <a:defRPr/>
            </a:pPr>
            <a:fld id="{554F5E84-B879-C346-892F-D26C7BF269C3}" type="slidenum">
              <a:rPr lang="en-US" smtClean="0"/>
              <a:pPr>
                <a:defRPr/>
              </a:pPr>
              <a:t>22</a:t>
            </a:fld>
            <a:endParaRPr lang="en-US"/>
          </a:p>
        </p:txBody>
      </p:sp>
      <p:pic>
        <p:nvPicPr>
          <p:cNvPr id="7" name="Picture 6">
            <a:extLst>
              <a:ext uri="{FF2B5EF4-FFF2-40B4-BE49-F238E27FC236}">
                <a16:creationId xmlns:a16="http://schemas.microsoft.com/office/drawing/2014/main" id="{F3F2A2CE-F1DF-BFDE-76F8-369065C4A1BF}"/>
              </a:ext>
            </a:extLst>
          </p:cNvPr>
          <p:cNvPicPr>
            <a:picLocks noChangeAspect="1"/>
          </p:cNvPicPr>
          <p:nvPr/>
        </p:nvPicPr>
        <p:blipFill>
          <a:blip r:embed="rId3"/>
          <a:stretch>
            <a:fillRect/>
          </a:stretch>
        </p:blipFill>
        <p:spPr>
          <a:xfrm>
            <a:off x="444386" y="846911"/>
            <a:ext cx="5081877" cy="3449678"/>
          </a:xfrm>
          <a:prstGeom prst="rect">
            <a:avLst/>
          </a:prstGeom>
        </p:spPr>
      </p:pic>
      <p:sp>
        <p:nvSpPr>
          <p:cNvPr id="10" name="TextBox 9">
            <a:extLst>
              <a:ext uri="{FF2B5EF4-FFF2-40B4-BE49-F238E27FC236}">
                <a16:creationId xmlns:a16="http://schemas.microsoft.com/office/drawing/2014/main" id="{26E9814F-8448-D34C-1CD6-619481050A3F}"/>
              </a:ext>
            </a:extLst>
          </p:cNvPr>
          <p:cNvSpPr txBox="1"/>
          <p:nvPr/>
        </p:nvSpPr>
        <p:spPr>
          <a:xfrm>
            <a:off x="5526263" y="846911"/>
            <a:ext cx="3235227" cy="3970318"/>
          </a:xfrm>
          <a:prstGeom prst="rect">
            <a:avLst/>
          </a:prstGeom>
          <a:noFill/>
        </p:spPr>
        <p:txBody>
          <a:bodyPr wrap="square">
            <a:spAutoFit/>
          </a:bodyPr>
          <a:lstStyle/>
          <a:p>
            <a:pPr marL="214313" indent="-214313">
              <a:buFont typeface="Arial" panose="020B0604020202020204" pitchFamily="34" charset="0"/>
              <a:buChar char="•"/>
            </a:pPr>
            <a:r>
              <a:rPr lang="en-US" dirty="0"/>
              <a:t>Regulator-authorized profits (Return on Equity) reached an all time high in 2020, net of the “risk-free” rate (as measured by 30-Y Treas bonds)</a:t>
            </a:r>
          </a:p>
          <a:p>
            <a:pPr marL="214313" indent="-214313">
              <a:buFont typeface="Arial" panose="020B0604020202020204" pitchFamily="34" charset="0"/>
              <a:buChar char="•"/>
            </a:pPr>
            <a:endParaRPr lang="en-US" dirty="0"/>
          </a:p>
          <a:p>
            <a:pPr marL="214313" indent="-214313">
              <a:buFont typeface="Arial" panose="020B0604020202020204" pitchFamily="34" charset="0"/>
              <a:buChar char="•"/>
            </a:pPr>
            <a:r>
              <a:rPr lang="en-US" dirty="0"/>
              <a:t>Recent increases in Fed borrowing rates have eroded the most extraordinary profits</a:t>
            </a:r>
          </a:p>
          <a:p>
            <a:pPr marL="214313" indent="-214313">
              <a:buFont typeface="Arial" panose="020B0604020202020204" pitchFamily="34" charset="0"/>
              <a:buChar char="•"/>
            </a:pPr>
            <a:endParaRPr lang="en-US" dirty="0"/>
          </a:p>
          <a:p>
            <a:pPr marL="214313" indent="-214313">
              <a:buFont typeface="Arial" panose="020B0604020202020204" pitchFamily="34" charset="0"/>
              <a:buChar char="•"/>
            </a:pPr>
            <a:r>
              <a:rPr lang="en-US" dirty="0"/>
              <a:t>Nevertheless, investors in utilities can make either a 4.5% Treasury return vs a ~9-10% return in a utility sector whose investors face few risks</a:t>
            </a:r>
          </a:p>
          <a:p>
            <a:pPr marL="214313" indent="-214313">
              <a:buFont typeface="Arial" panose="020B0604020202020204" pitchFamily="34" charset="0"/>
              <a:buChar char="•"/>
            </a:pPr>
            <a:endParaRPr lang="en-US" dirty="0"/>
          </a:p>
          <a:p>
            <a:pPr marL="214313" indent="-214313">
              <a:buFont typeface="Arial" panose="020B0604020202020204" pitchFamily="34" charset="0"/>
              <a:buChar char="•"/>
            </a:pPr>
            <a:r>
              <a:rPr lang="en-US" dirty="0"/>
              <a:t>Utilities also have ‘thick’ equity ratios, higher than other infrastructure sectors</a:t>
            </a:r>
          </a:p>
        </p:txBody>
      </p:sp>
      <p:sp>
        <p:nvSpPr>
          <p:cNvPr id="11" name="TextBox 10">
            <a:extLst>
              <a:ext uri="{FF2B5EF4-FFF2-40B4-BE49-F238E27FC236}">
                <a16:creationId xmlns:a16="http://schemas.microsoft.com/office/drawing/2014/main" id="{9F1AFE5C-74DA-EC47-A59C-E9AFA904936D}"/>
              </a:ext>
            </a:extLst>
          </p:cNvPr>
          <p:cNvSpPr txBox="1"/>
          <p:nvPr/>
        </p:nvSpPr>
        <p:spPr>
          <a:xfrm>
            <a:off x="633714" y="4296589"/>
            <a:ext cx="2780818" cy="277793"/>
          </a:xfrm>
          <a:prstGeom prst="rect">
            <a:avLst/>
          </a:prstGeom>
          <a:noFill/>
        </p:spPr>
        <p:txBody>
          <a:bodyPr wrap="square" rtlCol="0">
            <a:noAutofit/>
          </a:bodyPr>
          <a:lstStyle/>
          <a:p>
            <a:pPr>
              <a:lnSpc>
                <a:spcPct val="95000"/>
              </a:lnSpc>
              <a:spcBef>
                <a:spcPts val="450"/>
              </a:spcBef>
              <a:spcAft>
                <a:spcPts val="150"/>
              </a:spcAft>
            </a:pPr>
            <a:r>
              <a:rPr lang="en-US" sz="900" dirty="0">
                <a:solidFill>
                  <a:schemeClr val="tx1"/>
                </a:solidFill>
                <a:ea typeface="Calibri" panose="020F0502020204030204" pitchFamily="34" charset="0"/>
                <a:cs typeface="Calibri" panose="020F0502020204030204" pitchFamily="34" charset="0"/>
              </a:rPr>
              <a:t>Source: Werner &amp; Jarvis (2025) “Rate of Return Regulation Revisited” – Energy Institute at Haas </a:t>
            </a:r>
          </a:p>
        </p:txBody>
      </p:sp>
    </p:spTree>
    <p:extLst>
      <p:ext uri="{BB962C8B-B14F-4D97-AF65-F5344CB8AC3E}">
        <p14:creationId xmlns:p14="http://schemas.microsoft.com/office/powerpoint/2010/main" val="2506346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D9D51-A9A3-D2A7-61F2-127F3962BDD3}"/>
              </a:ext>
            </a:extLst>
          </p:cNvPr>
          <p:cNvSpPr>
            <a:spLocks noGrp="1"/>
          </p:cNvSpPr>
          <p:nvPr>
            <p:ph type="title"/>
          </p:nvPr>
        </p:nvSpPr>
        <p:spPr>
          <a:xfrm>
            <a:off x="284098" y="153568"/>
            <a:ext cx="8469300" cy="347175"/>
          </a:xfrm>
        </p:spPr>
        <p:txBody>
          <a:bodyPr>
            <a:noAutofit/>
          </a:bodyPr>
          <a:lstStyle/>
          <a:p>
            <a:r>
              <a:rPr lang="en-US" sz="1900" dirty="0"/>
              <a:t>DEBT-EQUITY RATIOS OF OTHER INFRASTRUCTURE INDUSTRIES</a:t>
            </a:r>
          </a:p>
        </p:txBody>
      </p:sp>
      <p:sp>
        <p:nvSpPr>
          <p:cNvPr id="3" name="Slide Number Placeholder 2">
            <a:extLst>
              <a:ext uri="{FF2B5EF4-FFF2-40B4-BE49-F238E27FC236}">
                <a16:creationId xmlns:a16="http://schemas.microsoft.com/office/drawing/2014/main" id="{7F7478D9-72E5-083D-0FFD-5ECBFF1425BA}"/>
              </a:ext>
            </a:extLst>
          </p:cNvPr>
          <p:cNvSpPr>
            <a:spLocks noGrp="1"/>
          </p:cNvSpPr>
          <p:nvPr>
            <p:ph type="sldNum" sz="quarter" idx="4294967295"/>
          </p:nvPr>
        </p:nvSpPr>
        <p:spPr>
          <a:xfrm>
            <a:off x="8964613" y="4940300"/>
            <a:ext cx="179387" cy="82550"/>
          </a:xfrm>
        </p:spPr>
        <p:txBody>
          <a:bodyPr>
            <a:normAutofit fontScale="25000" lnSpcReduction="20000"/>
          </a:bodyPr>
          <a:lstStyle/>
          <a:p>
            <a:pPr>
              <a:defRPr/>
            </a:pPr>
            <a:fld id="{554F5E84-B879-C346-892F-D26C7BF269C3}" type="slidenum">
              <a:rPr lang="en-US" smtClean="0"/>
              <a:pPr>
                <a:defRPr/>
              </a:pPr>
              <a:t>23</a:t>
            </a:fld>
            <a:endParaRPr lang="en-US"/>
          </a:p>
        </p:txBody>
      </p:sp>
      <p:graphicFrame>
        <p:nvGraphicFramePr>
          <p:cNvPr id="5" name="Table 4">
            <a:extLst>
              <a:ext uri="{FF2B5EF4-FFF2-40B4-BE49-F238E27FC236}">
                <a16:creationId xmlns:a16="http://schemas.microsoft.com/office/drawing/2014/main" id="{AC03F7E5-133C-1648-AA5F-5CBAEB25F3A5}"/>
              </a:ext>
            </a:extLst>
          </p:cNvPr>
          <p:cNvGraphicFramePr>
            <a:graphicFrameLocks noGrp="1"/>
          </p:cNvGraphicFramePr>
          <p:nvPr>
            <p:extLst>
              <p:ext uri="{D42A27DB-BD31-4B8C-83A1-F6EECF244321}">
                <p14:modId xmlns:p14="http://schemas.microsoft.com/office/powerpoint/2010/main" val="2304142327"/>
              </p:ext>
            </p:extLst>
          </p:nvPr>
        </p:nvGraphicFramePr>
        <p:xfrm>
          <a:off x="127000" y="508000"/>
          <a:ext cx="8762999" cy="3671570"/>
        </p:xfrm>
        <a:graphic>
          <a:graphicData uri="http://schemas.openxmlformats.org/drawingml/2006/table">
            <a:tbl>
              <a:tblPr/>
              <a:tblGrid>
                <a:gridCol w="516270">
                  <a:extLst>
                    <a:ext uri="{9D8B030D-6E8A-4147-A177-3AD203B41FA5}">
                      <a16:colId xmlns:a16="http://schemas.microsoft.com/office/drawing/2014/main" val="4251317932"/>
                    </a:ext>
                  </a:extLst>
                </a:gridCol>
                <a:gridCol w="2105837">
                  <a:extLst>
                    <a:ext uri="{9D8B030D-6E8A-4147-A177-3AD203B41FA5}">
                      <a16:colId xmlns:a16="http://schemas.microsoft.com/office/drawing/2014/main" val="1830645826"/>
                    </a:ext>
                  </a:extLst>
                </a:gridCol>
                <a:gridCol w="570614">
                  <a:extLst>
                    <a:ext uri="{9D8B030D-6E8A-4147-A177-3AD203B41FA5}">
                      <a16:colId xmlns:a16="http://schemas.microsoft.com/office/drawing/2014/main" val="2695904896"/>
                    </a:ext>
                  </a:extLst>
                </a:gridCol>
                <a:gridCol w="4211674">
                  <a:extLst>
                    <a:ext uri="{9D8B030D-6E8A-4147-A177-3AD203B41FA5}">
                      <a16:colId xmlns:a16="http://schemas.microsoft.com/office/drawing/2014/main" val="383872150"/>
                    </a:ext>
                  </a:extLst>
                </a:gridCol>
                <a:gridCol w="679302">
                  <a:extLst>
                    <a:ext uri="{9D8B030D-6E8A-4147-A177-3AD203B41FA5}">
                      <a16:colId xmlns:a16="http://schemas.microsoft.com/office/drawing/2014/main" val="2886213013"/>
                    </a:ext>
                  </a:extLst>
                </a:gridCol>
                <a:gridCol w="679302">
                  <a:extLst>
                    <a:ext uri="{9D8B030D-6E8A-4147-A177-3AD203B41FA5}">
                      <a16:colId xmlns:a16="http://schemas.microsoft.com/office/drawing/2014/main" val="3079345576"/>
                    </a:ext>
                  </a:extLst>
                </a:gridCol>
              </a:tblGrid>
              <a:tr h="165100">
                <a:tc>
                  <a:txBody>
                    <a:bodyPr/>
                    <a:lstStyle/>
                    <a:p>
                      <a:pPr algn="l"/>
                      <a:r>
                        <a:rPr lang="en-US" sz="900" b="0" dirty="0">
                          <a:solidFill>
                            <a:srgbClr val="666666"/>
                          </a:solidFill>
                        </a:rPr>
                        <a:t>Ticker</a:t>
                      </a:r>
                    </a:p>
                  </a:txBody>
                  <a:tcPr marT="0" marB="0" anchor="b">
                    <a:lnL w="0"/>
                    <a:lnR w="0"/>
                    <a:lnT w="0"/>
                    <a:lnB w="0"/>
                    <a:lnTlToBr w="0"/>
                    <a:lnBlToTr w="0"/>
                    <a:solidFill>
                      <a:srgbClr val="FFFFFF"/>
                    </a:solidFill>
                  </a:tcPr>
                </a:tc>
                <a:tc>
                  <a:txBody>
                    <a:bodyPr/>
                    <a:lstStyle/>
                    <a:p>
                      <a:pPr algn="l"/>
                      <a:r>
                        <a:rPr lang="en-US" sz="900" b="0" dirty="0">
                          <a:solidFill>
                            <a:srgbClr val="666666"/>
                          </a:solidFill>
                        </a:rPr>
                        <a:t>Company</a:t>
                      </a:r>
                    </a:p>
                  </a:txBody>
                  <a:tcPr marT="0" marB="0" anchor="b">
                    <a:lnL w="0"/>
                    <a:lnR w="0"/>
                    <a:lnT w="0"/>
                    <a:lnB w="0"/>
                    <a:lnTlToBr w="0"/>
                    <a:lnBlToTr w="0"/>
                    <a:solidFill>
                      <a:srgbClr val="FFFFFF"/>
                    </a:solidFill>
                  </a:tcPr>
                </a:tc>
                <a:tc>
                  <a:txBody>
                    <a:bodyPr/>
                    <a:lstStyle/>
                    <a:p>
                      <a:pPr algn="r"/>
                      <a:r>
                        <a:rPr lang="en-US" sz="900" b="0" dirty="0">
                          <a:solidFill>
                            <a:srgbClr val="666666"/>
                          </a:solidFill>
                        </a:rPr>
                        <a:t>Book debt %</a:t>
                      </a:r>
                    </a:p>
                  </a:txBody>
                  <a:tcPr marT="0" marB="0" anchor="b">
                    <a:lnL w="0"/>
                    <a:lnR w="0"/>
                    <a:lnT w="0"/>
                    <a:lnB w="0"/>
                    <a:lnTlToBr w="0"/>
                    <a:lnBlToTr w="0"/>
                    <a:solidFill>
                      <a:srgbClr val="FFFFFF"/>
                    </a:solidFill>
                  </a:tcPr>
                </a:tc>
                <a:tc>
                  <a:txBody>
                    <a:bodyPr/>
                    <a:lstStyle/>
                    <a:p>
                      <a:pPr algn="l"/>
                      <a:r>
                        <a:rPr lang="en-US" sz="900" b="0" dirty="0">
                          <a:solidFill>
                            <a:srgbClr val="666666"/>
                          </a:solidFill>
                        </a:rPr>
                        <a:t>Book leverage bar (debt | equity)</a:t>
                      </a:r>
                    </a:p>
                  </a:txBody>
                  <a:tcPr marT="0" marB="0" anchor="b">
                    <a:lnL w="0"/>
                    <a:lnR w="0"/>
                    <a:lnT w="0"/>
                    <a:lnB w="0"/>
                    <a:lnTlToBr w="0"/>
                    <a:lnBlToTr w="0"/>
                    <a:solidFill>
                      <a:srgbClr val="FFFFFF"/>
                    </a:solidFill>
                  </a:tcPr>
                </a:tc>
                <a:tc>
                  <a:txBody>
                    <a:bodyPr/>
                    <a:lstStyle/>
                    <a:p>
                      <a:pPr algn="r"/>
                      <a:r>
                        <a:rPr lang="en-US" sz="900" b="0" dirty="0">
                          <a:solidFill>
                            <a:srgbClr val="666666"/>
                          </a:solidFill>
                        </a:rPr>
                        <a:t>LT Debt</a:t>
                      </a:r>
                    </a:p>
                  </a:txBody>
                  <a:tcPr marT="0" marB="0" anchor="b">
                    <a:lnL w="0"/>
                    <a:lnR w="0"/>
                    <a:lnT w="0"/>
                    <a:lnB w="0"/>
                    <a:lnTlToBr w="0"/>
                    <a:lnBlToTr w="0"/>
                    <a:solidFill>
                      <a:srgbClr val="FFFFFF"/>
                    </a:solidFill>
                  </a:tcPr>
                </a:tc>
                <a:tc>
                  <a:txBody>
                    <a:bodyPr/>
                    <a:lstStyle/>
                    <a:p>
                      <a:pPr algn="r"/>
                      <a:r>
                        <a:rPr lang="en-US" sz="900" b="0" dirty="0">
                          <a:solidFill>
                            <a:srgbClr val="666666"/>
                          </a:solidFill>
                        </a:rPr>
                        <a:t>Book Eq</a:t>
                      </a:r>
                    </a:p>
                  </a:txBody>
                  <a:tcPr marT="0" marB="0" anchor="b">
                    <a:lnL w="0"/>
                    <a:lnR w="0"/>
                    <a:lnT w="0"/>
                    <a:lnB w="0"/>
                    <a:lnTlToBr w="0"/>
                    <a:lnBlToTr w="0"/>
                    <a:solidFill>
                      <a:srgbClr val="FFFFFF"/>
                    </a:solidFill>
                  </a:tcPr>
                </a:tc>
                <a:extLst>
                  <a:ext uri="{0D108BD9-81ED-4DB2-BD59-A6C34878D82A}">
                    <a16:rowId xmlns:a16="http://schemas.microsoft.com/office/drawing/2014/main" val="1235084202"/>
                  </a:ext>
                </a:extLst>
              </a:tr>
              <a:tr h="184150">
                <a:tc>
                  <a:txBody>
                    <a:bodyPr/>
                    <a:lstStyle/>
                    <a:p>
                      <a:endParaRPr lang="en-US" sz="700" b="1">
                        <a:solidFill>
                          <a:srgbClr val="333333"/>
                        </a:solidFill>
                      </a:endParaRPr>
                    </a:p>
                  </a:txBody>
                  <a:tcPr marT="0" marB="0" anchor="ctr">
                    <a:lnL w="0"/>
                    <a:lnR w="0"/>
                    <a:lnT w="0"/>
                    <a:lnB w="0"/>
                    <a:lnTlToBr w="0"/>
                    <a:lnBlToTr w="0"/>
                    <a:solidFill>
                      <a:srgbClr val="F5F5F5"/>
                    </a:solidFill>
                  </a:tcPr>
                </a:tc>
                <a:tc gridSpan="2">
                  <a:txBody>
                    <a:bodyPr/>
                    <a:lstStyle/>
                    <a:p>
                      <a:pPr>
                        <a:buNone/>
                      </a:pPr>
                      <a:r>
                        <a:rPr lang="en-US" sz="700" b="1" dirty="0">
                          <a:solidFill>
                            <a:srgbClr val="333333"/>
                          </a:solidFill>
                        </a:rPr>
                        <a:t>Renewable IPPs  </a:t>
                      </a:r>
                      <a:r>
                        <a:rPr lang="en-US" sz="400" dirty="0">
                          <a:solidFill>
                            <a:srgbClr val="888888"/>
                          </a:solidFill>
                        </a:rPr>
                        <a:t>Yieldcos, contracted renewables, and global renewable IPPs</a:t>
                      </a:r>
                    </a:p>
                  </a:txBody>
                  <a:tcPr marT="0" marB="0" anchor="ctr">
                    <a:lnL w="0"/>
                    <a:lnR w="0"/>
                    <a:lnT w="0"/>
                    <a:lnB w="0"/>
                    <a:lnTlToBr w="0"/>
                    <a:lnBlToTr w="0"/>
                    <a:solidFill>
                      <a:srgbClr val="F5F5F5"/>
                    </a:solidFill>
                  </a:tcPr>
                </a:tc>
                <a:tc hMerge="1">
                  <a:txBody>
                    <a:bodyPr/>
                    <a:lstStyle/>
                    <a:p>
                      <a:endParaRPr lang="en-US" sz="700" b="1" dirty="0">
                        <a:solidFill>
                          <a:srgbClr val="333333"/>
                        </a:solidFill>
                      </a:endParaRPr>
                    </a:p>
                  </a:txBody>
                  <a:tcPr marT="0" marB="0" anchor="ctr">
                    <a:lnL w="0"/>
                    <a:lnR w="0"/>
                    <a:lnT w="0"/>
                    <a:lnB w="0"/>
                    <a:lnTlToBr w="0"/>
                    <a:lnBlToTr w="0"/>
                    <a:solidFill>
                      <a:srgbClr val="F5F5F5"/>
                    </a:solidFill>
                  </a:tcPr>
                </a:tc>
                <a:tc>
                  <a:txBody>
                    <a:bodyPr/>
                    <a:lstStyle/>
                    <a:p>
                      <a:endParaRPr lang="en-US" sz="700" b="1">
                        <a:solidFill>
                          <a:srgbClr val="333333"/>
                        </a:solidFill>
                      </a:endParaRPr>
                    </a:p>
                  </a:txBody>
                  <a:tcPr marT="0" marB="0" anchor="ctr">
                    <a:lnL w="0"/>
                    <a:lnR w="0"/>
                    <a:lnT w="0"/>
                    <a:lnB w="0"/>
                    <a:lnTlToBr w="0"/>
                    <a:lnBlToTr w="0"/>
                    <a:solidFill>
                      <a:srgbClr val="F5F5F5"/>
                    </a:solidFill>
                  </a:tcPr>
                </a:tc>
                <a:tc>
                  <a:txBody>
                    <a:bodyPr/>
                    <a:lstStyle/>
                    <a:p>
                      <a:endParaRPr lang="en-US" sz="700" b="1" dirty="0">
                        <a:solidFill>
                          <a:srgbClr val="333333"/>
                        </a:solidFill>
                      </a:endParaRPr>
                    </a:p>
                  </a:txBody>
                  <a:tcPr marT="0" marB="0" anchor="ctr">
                    <a:lnL w="0"/>
                    <a:lnR w="0"/>
                    <a:lnT w="0"/>
                    <a:lnB w="0"/>
                    <a:lnTlToBr w="0"/>
                    <a:lnBlToTr w="0"/>
                    <a:solidFill>
                      <a:srgbClr val="F5F5F5"/>
                    </a:solidFill>
                  </a:tcPr>
                </a:tc>
                <a:tc>
                  <a:txBody>
                    <a:bodyPr/>
                    <a:lstStyle/>
                    <a:p>
                      <a:endParaRPr lang="en-US" sz="700" b="1">
                        <a:solidFill>
                          <a:srgbClr val="333333"/>
                        </a:solidFill>
                      </a:endParaRPr>
                    </a:p>
                  </a:txBody>
                  <a:tcPr marT="0" marB="0" anchor="ctr">
                    <a:lnL w="0"/>
                    <a:lnR w="0"/>
                    <a:lnT w="0"/>
                    <a:lnB w="0"/>
                    <a:lnTlToBr w="0"/>
                    <a:lnBlToTr w="0"/>
                    <a:solidFill>
                      <a:srgbClr val="F5F5F5"/>
                    </a:solidFill>
                  </a:tcPr>
                </a:tc>
                <a:extLst>
                  <a:ext uri="{0D108BD9-81ED-4DB2-BD59-A6C34878D82A}">
                    <a16:rowId xmlns:a16="http://schemas.microsoft.com/office/drawing/2014/main" val="816893748"/>
                  </a:ext>
                </a:extLst>
              </a:tr>
              <a:tr h="177800">
                <a:tc>
                  <a:txBody>
                    <a:bodyPr/>
                    <a:lstStyle/>
                    <a:p>
                      <a:pPr algn="l"/>
                      <a:r>
                        <a:rPr lang="en-US" sz="700" b="1">
                          <a:solidFill>
                            <a:srgbClr val="333333"/>
                          </a:solidFill>
                        </a:rPr>
                        <a:t>NEP</a:t>
                      </a:r>
                    </a:p>
                  </a:txBody>
                  <a:tcPr marT="0" marB="0" anchor="ctr">
                    <a:lnL w="0"/>
                    <a:lnR w="0"/>
                    <a:lnT w="0"/>
                    <a:lnB w="0"/>
                    <a:lnTlToBr w="0"/>
                    <a:lnBlToTr w="0"/>
                    <a:solidFill>
                      <a:srgbClr val="FFFFFF"/>
                    </a:solidFill>
                  </a:tcPr>
                </a:tc>
                <a:tc>
                  <a:txBody>
                    <a:bodyPr/>
                    <a:lstStyle/>
                    <a:p>
                      <a:pPr algn="l"/>
                      <a:r>
                        <a:rPr lang="en-US" sz="700">
                          <a:solidFill>
                            <a:srgbClr val="333333"/>
                          </a:solidFill>
                        </a:rPr>
                        <a:t>NextEra Energy Partners</a:t>
                      </a:r>
                    </a:p>
                  </a:txBody>
                  <a:tcPr marT="0" marB="0" anchor="ctr">
                    <a:lnL w="0"/>
                    <a:lnR w="0"/>
                    <a:lnT w="0"/>
                    <a:lnB w="0"/>
                    <a:lnTlToBr w="0"/>
                    <a:lnBlToTr w="0"/>
                    <a:solidFill>
                      <a:srgbClr val="FFFFFF"/>
                    </a:solidFill>
                  </a:tcPr>
                </a:tc>
                <a:tc>
                  <a:txBody>
                    <a:bodyPr/>
                    <a:lstStyle/>
                    <a:p>
                      <a:pPr algn="r"/>
                      <a:r>
                        <a:rPr lang="en-US" sz="700" b="1">
                          <a:solidFill>
                            <a:srgbClr val="333333"/>
                          </a:solidFill>
                        </a:rPr>
                        <a:t>28%</a:t>
                      </a:r>
                    </a:p>
                  </a:txBody>
                  <a:tcPr marT="0" marB="0" anchor="ctr">
                    <a:lnL w="0"/>
                    <a:lnR w="0"/>
                    <a:lnT w="0"/>
                    <a:lnB w="0"/>
                    <a:lnTlToBr w="0"/>
                    <a:lnBlToTr w="0"/>
                    <a:solidFill>
                      <a:srgbClr val="FFFFFF"/>
                    </a:solidFill>
                  </a:tcPr>
                </a:tc>
                <a:tc>
                  <a:txBody>
                    <a:bodyPr/>
                    <a:lstStyle/>
                    <a:p>
                      <a:endParaRPr lang="en-US" sz="700">
                        <a:solidFill>
                          <a:srgbClr val="333333"/>
                        </a:solidFill>
                      </a:endParaRPr>
                    </a:p>
                  </a:txBody>
                  <a:tcPr marT="0" marB="0" anchor="ctr">
                    <a:lnL w="0"/>
                    <a:lnR w="0"/>
                    <a:lnT w="0"/>
                    <a:lnB w="0"/>
                    <a:lnTlToBr w="0"/>
                    <a:lnBlToTr w="0"/>
                    <a:solidFill>
                      <a:srgbClr val="FFFFFF"/>
                    </a:solidFill>
                  </a:tcPr>
                </a:tc>
                <a:tc>
                  <a:txBody>
                    <a:bodyPr/>
                    <a:lstStyle/>
                    <a:p>
                      <a:pPr algn="r"/>
                      <a:r>
                        <a:rPr lang="en-US" sz="700" dirty="0">
                          <a:solidFill>
                            <a:srgbClr val="666666"/>
                          </a:solidFill>
                        </a:rPr>
                        <a:t>$5.2B</a:t>
                      </a:r>
                    </a:p>
                  </a:txBody>
                  <a:tcPr marT="0" marB="0" anchor="ctr">
                    <a:lnL w="0"/>
                    <a:lnR w="0"/>
                    <a:lnT w="0"/>
                    <a:lnB w="0"/>
                    <a:lnTlToBr w="0"/>
                    <a:lnBlToTr w="0"/>
                    <a:solidFill>
                      <a:srgbClr val="FFFFFF"/>
                    </a:solidFill>
                  </a:tcPr>
                </a:tc>
                <a:tc>
                  <a:txBody>
                    <a:bodyPr/>
                    <a:lstStyle/>
                    <a:p>
                      <a:pPr algn="r"/>
                      <a:r>
                        <a:rPr lang="en-US" sz="700">
                          <a:solidFill>
                            <a:srgbClr val="666666"/>
                          </a:solidFill>
                        </a:rPr>
                        <a:t>$13B</a:t>
                      </a:r>
                    </a:p>
                  </a:txBody>
                  <a:tcPr marT="0" marB="0" anchor="ctr">
                    <a:lnL w="0"/>
                    <a:lnR w="0"/>
                    <a:lnT w="0"/>
                    <a:lnB w="0"/>
                    <a:lnTlToBr w="0"/>
                    <a:lnBlToTr w="0"/>
                    <a:solidFill>
                      <a:srgbClr val="FFFFFF"/>
                    </a:solidFill>
                  </a:tcPr>
                </a:tc>
                <a:extLst>
                  <a:ext uri="{0D108BD9-81ED-4DB2-BD59-A6C34878D82A}">
                    <a16:rowId xmlns:a16="http://schemas.microsoft.com/office/drawing/2014/main" val="4219225037"/>
                  </a:ext>
                </a:extLst>
              </a:tr>
              <a:tr h="177800">
                <a:tc>
                  <a:txBody>
                    <a:bodyPr/>
                    <a:lstStyle/>
                    <a:p>
                      <a:pPr algn="l"/>
                      <a:r>
                        <a:rPr lang="en-US" sz="700" b="1">
                          <a:solidFill>
                            <a:srgbClr val="333333"/>
                          </a:solidFill>
                        </a:rPr>
                        <a:t>BEP</a:t>
                      </a:r>
                    </a:p>
                  </a:txBody>
                  <a:tcPr marT="0" marB="0" anchor="ctr">
                    <a:lnL w="0"/>
                    <a:lnR w="0"/>
                    <a:lnT w="0"/>
                    <a:lnB w="0"/>
                    <a:lnTlToBr w="0"/>
                    <a:lnBlToTr w="0"/>
                    <a:solidFill>
                      <a:srgbClr val="FFFFFF"/>
                    </a:solidFill>
                  </a:tcPr>
                </a:tc>
                <a:tc>
                  <a:txBody>
                    <a:bodyPr/>
                    <a:lstStyle/>
                    <a:p>
                      <a:pPr algn="l"/>
                      <a:r>
                        <a:rPr lang="en-US" sz="700">
                          <a:solidFill>
                            <a:srgbClr val="333333"/>
                          </a:solidFill>
                        </a:rPr>
                        <a:t>Brookfield Renewable Partners</a:t>
                      </a:r>
                    </a:p>
                  </a:txBody>
                  <a:tcPr marT="0" marB="0" anchor="ctr">
                    <a:lnL w="0"/>
                    <a:lnR w="0"/>
                    <a:lnT w="0"/>
                    <a:lnB w="0"/>
                    <a:lnTlToBr w="0"/>
                    <a:lnBlToTr w="0"/>
                    <a:solidFill>
                      <a:srgbClr val="FFFFFF"/>
                    </a:solidFill>
                  </a:tcPr>
                </a:tc>
                <a:tc>
                  <a:txBody>
                    <a:bodyPr/>
                    <a:lstStyle/>
                    <a:p>
                      <a:pPr algn="r"/>
                      <a:r>
                        <a:rPr lang="en-US" sz="700" b="1">
                          <a:solidFill>
                            <a:srgbClr val="333333"/>
                          </a:solidFill>
                        </a:rPr>
                        <a:t>48%</a:t>
                      </a:r>
                    </a:p>
                  </a:txBody>
                  <a:tcPr marT="0" marB="0" anchor="ctr">
                    <a:lnL w="0"/>
                    <a:lnR w="0"/>
                    <a:lnT w="0"/>
                    <a:lnB w="0"/>
                    <a:lnTlToBr w="0"/>
                    <a:lnBlToTr w="0"/>
                    <a:solidFill>
                      <a:srgbClr val="FFFFFF"/>
                    </a:solidFill>
                  </a:tcPr>
                </a:tc>
                <a:tc>
                  <a:txBody>
                    <a:bodyPr/>
                    <a:lstStyle/>
                    <a:p>
                      <a:endParaRPr lang="en-US" sz="700">
                        <a:solidFill>
                          <a:srgbClr val="333333"/>
                        </a:solidFill>
                      </a:endParaRPr>
                    </a:p>
                  </a:txBody>
                  <a:tcPr marT="0" marB="0" anchor="ctr">
                    <a:lnL w="0"/>
                    <a:lnR w="0"/>
                    <a:lnT w="0"/>
                    <a:lnB w="0"/>
                    <a:lnTlToBr w="0"/>
                    <a:lnBlToTr w="0"/>
                    <a:solidFill>
                      <a:srgbClr val="FFFFFF"/>
                    </a:solidFill>
                  </a:tcPr>
                </a:tc>
                <a:tc>
                  <a:txBody>
                    <a:bodyPr/>
                    <a:lstStyle/>
                    <a:p>
                      <a:pPr algn="r"/>
                      <a:r>
                        <a:rPr lang="en-US" sz="700">
                          <a:solidFill>
                            <a:srgbClr val="666666"/>
                          </a:solidFill>
                        </a:rPr>
                        <a:t>$22.2B</a:t>
                      </a:r>
                    </a:p>
                  </a:txBody>
                  <a:tcPr marT="0" marB="0" anchor="ctr">
                    <a:lnL w="0"/>
                    <a:lnR w="0"/>
                    <a:lnT w="0"/>
                    <a:lnB w="0"/>
                    <a:lnTlToBr w="0"/>
                    <a:lnBlToTr w="0"/>
                    <a:solidFill>
                      <a:srgbClr val="FFFFFF"/>
                    </a:solidFill>
                  </a:tcPr>
                </a:tc>
                <a:tc>
                  <a:txBody>
                    <a:bodyPr/>
                    <a:lstStyle/>
                    <a:p>
                      <a:pPr algn="r"/>
                      <a:r>
                        <a:rPr lang="en-US" sz="700">
                          <a:solidFill>
                            <a:srgbClr val="666666"/>
                          </a:solidFill>
                        </a:rPr>
                        <a:t>$24B</a:t>
                      </a:r>
                    </a:p>
                  </a:txBody>
                  <a:tcPr marT="0" marB="0" anchor="ctr">
                    <a:lnL w="0"/>
                    <a:lnR w="0"/>
                    <a:lnT w="0"/>
                    <a:lnB w="0"/>
                    <a:lnTlToBr w="0"/>
                    <a:lnBlToTr w="0"/>
                    <a:solidFill>
                      <a:srgbClr val="FFFFFF"/>
                    </a:solidFill>
                  </a:tcPr>
                </a:tc>
                <a:extLst>
                  <a:ext uri="{0D108BD9-81ED-4DB2-BD59-A6C34878D82A}">
                    <a16:rowId xmlns:a16="http://schemas.microsoft.com/office/drawing/2014/main" val="4058070051"/>
                  </a:ext>
                </a:extLst>
              </a:tr>
              <a:tr h="177800">
                <a:tc>
                  <a:txBody>
                    <a:bodyPr/>
                    <a:lstStyle/>
                    <a:p>
                      <a:pPr algn="l"/>
                      <a:r>
                        <a:rPr lang="en-US" sz="700" b="1">
                          <a:solidFill>
                            <a:srgbClr val="333333"/>
                          </a:solidFill>
                        </a:rPr>
                        <a:t>CWEN</a:t>
                      </a:r>
                    </a:p>
                  </a:txBody>
                  <a:tcPr marT="0" marB="0" anchor="ctr">
                    <a:lnL w="0"/>
                    <a:lnR w="0"/>
                    <a:lnT w="0"/>
                    <a:lnB w="0"/>
                    <a:lnTlToBr w="0"/>
                    <a:lnBlToTr w="0"/>
                    <a:solidFill>
                      <a:srgbClr val="FFFFFF"/>
                    </a:solidFill>
                  </a:tcPr>
                </a:tc>
                <a:tc>
                  <a:txBody>
                    <a:bodyPr/>
                    <a:lstStyle/>
                    <a:p>
                      <a:pPr algn="l"/>
                      <a:r>
                        <a:rPr lang="en-US" sz="700">
                          <a:solidFill>
                            <a:srgbClr val="333333"/>
                          </a:solidFill>
                        </a:rPr>
                        <a:t>Clearway Energy</a:t>
                      </a:r>
                    </a:p>
                  </a:txBody>
                  <a:tcPr marT="0" marB="0" anchor="ctr">
                    <a:lnL w="0"/>
                    <a:lnR w="0"/>
                    <a:lnT w="0"/>
                    <a:lnB w="0"/>
                    <a:lnTlToBr w="0"/>
                    <a:lnBlToTr w="0"/>
                    <a:solidFill>
                      <a:srgbClr val="FFFFFF"/>
                    </a:solidFill>
                  </a:tcPr>
                </a:tc>
                <a:tc>
                  <a:txBody>
                    <a:bodyPr/>
                    <a:lstStyle/>
                    <a:p>
                      <a:pPr algn="r"/>
                      <a:r>
                        <a:rPr lang="en-US" sz="700" b="1">
                          <a:solidFill>
                            <a:srgbClr val="333333"/>
                          </a:solidFill>
                        </a:rPr>
                        <a:t>59%</a:t>
                      </a:r>
                    </a:p>
                  </a:txBody>
                  <a:tcPr marT="0" marB="0" anchor="ctr">
                    <a:lnL w="0"/>
                    <a:lnR w="0"/>
                    <a:lnT w="0"/>
                    <a:lnB w="0"/>
                    <a:lnTlToBr w="0"/>
                    <a:lnBlToTr w="0"/>
                    <a:solidFill>
                      <a:srgbClr val="FFFFFF"/>
                    </a:solidFill>
                  </a:tcPr>
                </a:tc>
                <a:tc>
                  <a:txBody>
                    <a:bodyPr/>
                    <a:lstStyle/>
                    <a:p>
                      <a:endParaRPr lang="en-US" sz="700">
                        <a:solidFill>
                          <a:srgbClr val="333333"/>
                        </a:solidFill>
                      </a:endParaRPr>
                    </a:p>
                  </a:txBody>
                  <a:tcPr marT="0" marB="0" anchor="ctr">
                    <a:lnL w="0"/>
                    <a:lnR w="0"/>
                    <a:lnT w="0"/>
                    <a:lnB w="0"/>
                    <a:lnTlToBr w="0"/>
                    <a:lnBlToTr w="0"/>
                    <a:solidFill>
                      <a:srgbClr val="FFFFFF"/>
                    </a:solidFill>
                  </a:tcPr>
                </a:tc>
                <a:tc>
                  <a:txBody>
                    <a:bodyPr/>
                    <a:lstStyle/>
                    <a:p>
                      <a:pPr algn="r"/>
                      <a:r>
                        <a:rPr lang="en-US" sz="700">
                          <a:solidFill>
                            <a:srgbClr val="666666"/>
                          </a:solidFill>
                        </a:rPr>
                        <a:t>$8.1B</a:t>
                      </a:r>
                    </a:p>
                  </a:txBody>
                  <a:tcPr marT="0" marB="0" anchor="ctr">
                    <a:lnL w="0"/>
                    <a:lnR w="0"/>
                    <a:lnT w="0"/>
                    <a:lnB w="0"/>
                    <a:lnTlToBr w="0"/>
                    <a:lnBlToTr w="0"/>
                    <a:solidFill>
                      <a:srgbClr val="FFFFFF"/>
                    </a:solidFill>
                  </a:tcPr>
                </a:tc>
                <a:tc>
                  <a:txBody>
                    <a:bodyPr/>
                    <a:lstStyle/>
                    <a:p>
                      <a:pPr algn="r"/>
                      <a:r>
                        <a:rPr lang="en-US" sz="700">
                          <a:solidFill>
                            <a:srgbClr val="666666"/>
                          </a:solidFill>
                        </a:rPr>
                        <a:t>$5B</a:t>
                      </a:r>
                    </a:p>
                  </a:txBody>
                  <a:tcPr marT="0" marB="0" anchor="ctr">
                    <a:lnL w="0"/>
                    <a:lnR w="0"/>
                    <a:lnT w="0"/>
                    <a:lnB w="0"/>
                    <a:lnTlToBr w="0"/>
                    <a:lnBlToTr w="0"/>
                    <a:solidFill>
                      <a:srgbClr val="FFFFFF"/>
                    </a:solidFill>
                  </a:tcPr>
                </a:tc>
                <a:extLst>
                  <a:ext uri="{0D108BD9-81ED-4DB2-BD59-A6C34878D82A}">
                    <a16:rowId xmlns:a16="http://schemas.microsoft.com/office/drawing/2014/main" val="2764086272"/>
                  </a:ext>
                </a:extLst>
              </a:tr>
              <a:tr h="177800">
                <a:tc>
                  <a:txBody>
                    <a:bodyPr/>
                    <a:lstStyle/>
                    <a:p>
                      <a:pPr algn="l"/>
                      <a:r>
                        <a:rPr lang="en-US" sz="700" b="1" dirty="0">
                          <a:solidFill>
                            <a:srgbClr val="333333"/>
                          </a:solidFill>
                        </a:rPr>
                        <a:t>AES</a:t>
                      </a:r>
                    </a:p>
                  </a:txBody>
                  <a:tcPr marT="0" marB="0" anchor="ctr">
                    <a:lnL w="0"/>
                    <a:lnR w="0"/>
                    <a:lnT w="0"/>
                    <a:lnB w="0"/>
                    <a:lnTlToBr w="0"/>
                    <a:lnBlToTr w="0"/>
                    <a:solidFill>
                      <a:srgbClr val="FFFFFF"/>
                    </a:solidFill>
                  </a:tcPr>
                </a:tc>
                <a:tc>
                  <a:txBody>
                    <a:bodyPr/>
                    <a:lstStyle/>
                    <a:p>
                      <a:pPr algn="l"/>
                      <a:r>
                        <a:rPr lang="en-US" sz="700" dirty="0">
                          <a:solidFill>
                            <a:srgbClr val="333333"/>
                          </a:solidFill>
                        </a:rPr>
                        <a:t>AES Corporation</a:t>
                      </a:r>
                    </a:p>
                  </a:txBody>
                  <a:tcPr marT="0" marB="0" anchor="ctr">
                    <a:lnL w="0"/>
                    <a:lnR w="0"/>
                    <a:lnT w="0"/>
                    <a:lnB w="0"/>
                    <a:lnTlToBr w="0"/>
                    <a:lnBlToTr w="0"/>
                    <a:solidFill>
                      <a:srgbClr val="FFFFFF"/>
                    </a:solidFill>
                  </a:tcPr>
                </a:tc>
                <a:tc>
                  <a:txBody>
                    <a:bodyPr/>
                    <a:lstStyle/>
                    <a:p>
                      <a:pPr algn="r"/>
                      <a:r>
                        <a:rPr lang="en-US" sz="700" b="1" dirty="0">
                          <a:solidFill>
                            <a:srgbClr val="333333"/>
                          </a:solidFill>
                        </a:rPr>
                        <a:t>79%</a:t>
                      </a:r>
                    </a:p>
                  </a:txBody>
                  <a:tcPr marT="0" marB="0" anchor="ctr">
                    <a:lnL w="0"/>
                    <a:lnR w="0"/>
                    <a:lnT w="0"/>
                    <a:lnB w="0"/>
                    <a:lnTlToBr w="0"/>
                    <a:lnBlToTr w="0"/>
                    <a:solidFill>
                      <a:srgbClr val="FFFFFF"/>
                    </a:solidFill>
                  </a:tcPr>
                </a:tc>
                <a:tc>
                  <a:txBody>
                    <a:bodyPr/>
                    <a:lstStyle/>
                    <a:p>
                      <a:endParaRPr lang="en-US" sz="700">
                        <a:solidFill>
                          <a:srgbClr val="333333"/>
                        </a:solidFill>
                      </a:endParaRPr>
                    </a:p>
                  </a:txBody>
                  <a:tcPr marT="0" marB="0" anchor="ctr">
                    <a:lnL w="0"/>
                    <a:lnR w="0"/>
                    <a:lnT w="0"/>
                    <a:lnB w="0"/>
                    <a:lnTlToBr w="0"/>
                    <a:lnBlToTr w="0"/>
                    <a:solidFill>
                      <a:srgbClr val="FFFFFF"/>
                    </a:solidFill>
                  </a:tcPr>
                </a:tc>
                <a:tc>
                  <a:txBody>
                    <a:bodyPr/>
                    <a:lstStyle/>
                    <a:p>
                      <a:pPr algn="r"/>
                      <a:r>
                        <a:rPr lang="en-US" sz="700">
                          <a:solidFill>
                            <a:srgbClr val="666666"/>
                          </a:solidFill>
                        </a:rPr>
                        <a:t>$29.0B</a:t>
                      </a:r>
                    </a:p>
                  </a:txBody>
                  <a:tcPr marT="0" marB="0" anchor="ctr">
                    <a:lnL w="0"/>
                    <a:lnR w="0"/>
                    <a:lnT w="0"/>
                    <a:lnB w="0"/>
                    <a:lnTlToBr w="0"/>
                    <a:lnBlToTr w="0"/>
                    <a:solidFill>
                      <a:srgbClr val="FFFFFF"/>
                    </a:solidFill>
                  </a:tcPr>
                </a:tc>
                <a:tc>
                  <a:txBody>
                    <a:bodyPr/>
                    <a:lstStyle/>
                    <a:p>
                      <a:pPr algn="r"/>
                      <a:r>
                        <a:rPr lang="en-US" sz="700">
                          <a:solidFill>
                            <a:srgbClr val="666666"/>
                          </a:solidFill>
                        </a:rPr>
                        <a:t>$7B</a:t>
                      </a:r>
                    </a:p>
                  </a:txBody>
                  <a:tcPr marT="0" marB="0" anchor="ctr">
                    <a:lnL w="0"/>
                    <a:lnR w="0"/>
                    <a:lnT w="0"/>
                    <a:lnB w="0"/>
                    <a:lnTlToBr w="0"/>
                    <a:lnBlToTr w="0"/>
                    <a:solidFill>
                      <a:srgbClr val="FFFFFF"/>
                    </a:solidFill>
                  </a:tcPr>
                </a:tc>
                <a:extLst>
                  <a:ext uri="{0D108BD9-81ED-4DB2-BD59-A6C34878D82A}">
                    <a16:rowId xmlns:a16="http://schemas.microsoft.com/office/drawing/2014/main" val="2866587495"/>
                  </a:ext>
                </a:extLst>
              </a:tr>
              <a:tr h="177800">
                <a:tc>
                  <a:txBody>
                    <a:bodyPr/>
                    <a:lstStyle/>
                    <a:p>
                      <a:pPr algn="l"/>
                      <a:r>
                        <a:rPr lang="en-US" sz="700" b="1">
                          <a:solidFill>
                            <a:srgbClr val="333333"/>
                          </a:solidFill>
                        </a:rPr>
                        <a:t>AY</a:t>
                      </a:r>
                    </a:p>
                  </a:txBody>
                  <a:tcPr marT="0" marB="0" anchor="ctr">
                    <a:lnL w="0"/>
                    <a:lnR w="0"/>
                    <a:lnT w="0"/>
                    <a:lnB w="0"/>
                    <a:lnTlToBr w="0"/>
                    <a:lnBlToTr w="0"/>
                    <a:solidFill>
                      <a:srgbClr val="FFFFFF"/>
                    </a:solidFill>
                  </a:tcPr>
                </a:tc>
                <a:tc>
                  <a:txBody>
                    <a:bodyPr/>
                    <a:lstStyle/>
                    <a:p>
                      <a:pPr algn="l"/>
                      <a:r>
                        <a:rPr lang="en-US" sz="700">
                          <a:solidFill>
                            <a:srgbClr val="333333"/>
                          </a:solidFill>
                        </a:rPr>
                        <a:t>Atlantica Sustainable Infra.</a:t>
                      </a:r>
                    </a:p>
                  </a:txBody>
                  <a:tcPr marT="0" marB="0" anchor="ctr">
                    <a:lnL w="0"/>
                    <a:lnR w="0"/>
                    <a:lnT w="0"/>
                    <a:lnB w="0"/>
                    <a:lnTlToBr w="0"/>
                    <a:lnBlToTr w="0"/>
                    <a:solidFill>
                      <a:srgbClr val="FFFFFF"/>
                    </a:solidFill>
                  </a:tcPr>
                </a:tc>
                <a:tc>
                  <a:txBody>
                    <a:bodyPr/>
                    <a:lstStyle/>
                    <a:p>
                      <a:pPr algn="r"/>
                      <a:r>
                        <a:rPr lang="en-US" sz="700" b="1">
                          <a:solidFill>
                            <a:srgbClr val="333333"/>
                          </a:solidFill>
                        </a:rPr>
                        <a:t>77%</a:t>
                      </a:r>
                    </a:p>
                  </a:txBody>
                  <a:tcPr marT="0" marB="0" anchor="ctr">
                    <a:lnL w="0"/>
                    <a:lnR w="0"/>
                    <a:lnT w="0"/>
                    <a:lnB w="0"/>
                    <a:lnTlToBr w="0"/>
                    <a:lnBlToTr w="0"/>
                    <a:solidFill>
                      <a:srgbClr val="FFFFFF"/>
                    </a:solidFill>
                  </a:tcPr>
                </a:tc>
                <a:tc>
                  <a:txBody>
                    <a:bodyPr/>
                    <a:lstStyle/>
                    <a:p>
                      <a:endParaRPr lang="en-US" sz="700">
                        <a:solidFill>
                          <a:srgbClr val="333333"/>
                        </a:solidFill>
                      </a:endParaRPr>
                    </a:p>
                  </a:txBody>
                  <a:tcPr marT="0" marB="0" anchor="ctr">
                    <a:lnL w="0"/>
                    <a:lnR w="0"/>
                    <a:lnT w="0"/>
                    <a:lnB w="0"/>
                    <a:lnTlToBr w="0"/>
                    <a:lnBlToTr w="0"/>
                    <a:solidFill>
                      <a:srgbClr val="FFFFFF"/>
                    </a:solidFill>
                  </a:tcPr>
                </a:tc>
                <a:tc>
                  <a:txBody>
                    <a:bodyPr/>
                    <a:lstStyle/>
                    <a:p>
                      <a:pPr algn="r"/>
                      <a:r>
                        <a:rPr lang="en-US" sz="700">
                          <a:solidFill>
                            <a:srgbClr val="666666"/>
                          </a:solidFill>
                        </a:rPr>
                        <a:t>$5.4B</a:t>
                      </a:r>
                    </a:p>
                  </a:txBody>
                  <a:tcPr marT="0" marB="0" anchor="ctr">
                    <a:lnL w="0"/>
                    <a:lnR w="0"/>
                    <a:lnT w="0"/>
                    <a:lnB w="0"/>
                    <a:lnTlToBr w="0"/>
                    <a:lnBlToTr w="0"/>
                    <a:solidFill>
                      <a:srgbClr val="FFFFFF"/>
                    </a:solidFill>
                  </a:tcPr>
                </a:tc>
                <a:tc>
                  <a:txBody>
                    <a:bodyPr/>
                    <a:lstStyle/>
                    <a:p>
                      <a:pPr algn="r"/>
                      <a:r>
                        <a:rPr lang="en-US" sz="700">
                          <a:solidFill>
                            <a:srgbClr val="666666"/>
                          </a:solidFill>
                        </a:rPr>
                        <a:t>$1B</a:t>
                      </a:r>
                    </a:p>
                  </a:txBody>
                  <a:tcPr marT="0" marB="0" anchor="ctr">
                    <a:lnL w="0"/>
                    <a:lnR w="0"/>
                    <a:lnT w="0"/>
                    <a:lnB w="0"/>
                    <a:lnTlToBr w="0"/>
                    <a:lnBlToTr w="0"/>
                    <a:solidFill>
                      <a:srgbClr val="FFFFFF"/>
                    </a:solidFill>
                  </a:tcPr>
                </a:tc>
                <a:extLst>
                  <a:ext uri="{0D108BD9-81ED-4DB2-BD59-A6C34878D82A}">
                    <a16:rowId xmlns:a16="http://schemas.microsoft.com/office/drawing/2014/main" val="947136174"/>
                  </a:ext>
                </a:extLst>
              </a:tr>
              <a:tr h="177800">
                <a:tc>
                  <a:txBody>
                    <a:bodyPr/>
                    <a:lstStyle/>
                    <a:p>
                      <a:pPr algn="l"/>
                      <a:r>
                        <a:rPr lang="en-US" sz="700" i="1">
                          <a:solidFill>
                            <a:srgbClr val="B8860B"/>
                          </a:solidFill>
                        </a:rPr>
                        <a:t>AVG</a:t>
                      </a:r>
                    </a:p>
                  </a:txBody>
                  <a:tcPr marT="0" marB="0" anchor="ctr">
                    <a:lnL w="0"/>
                    <a:lnR w="0"/>
                    <a:lnT w="0"/>
                    <a:lnB w="0"/>
                    <a:lnTlToBr w="0"/>
                    <a:lnBlToTr w="0"/>
                    <a:solidFill>
                      <a:srgbClr val="FFFFFF"/>
                    </a:solidFill>
                  </a:tcPr>
                </a:tc>
                <a:tc>
                  <a:txBody>
                    <a:bodyPr/>
                    <a:lstStyle/>
                    <a:p>
                      <a:pPr algn="l"/>
                      <a:r>
                        <a:rPr lang="en-US" sz="700" i="1">
                          <a:solidFill>
                            <a:srgbClr val="B8860B"/>
                          </a:solidFill>
                        </a:rPr>
                        <a:t>Renewable IPP simple avg</a:t>
                      </a:r>
                    </a:p>
                  </a:txBody>
                  <a:tcPr marT="0" marB="0" anchor="ctr">
                    <a:lnL w="0"/>
                    <a:lnR w="0"/>
                    <a:lnT w="0"/>
                    <a:lnB w="0"/>
                    <a:lnTlToBr w="0"/>
                    <a:lnBlToTr w="0"/>
                    <a:solidFill>
                      <a:srgbClr val="FFFFFF"/>
                    </a:solidFill>
                  </a:tcPr>
                </a:tc>
                <a:tc>
                  <a:txBody>
                    <a:bodyPr/>
                    <a:lstStyle/>
                    <a:p>
                      <a:pPr algn="ctr"/>
                      <a:r>
                        <a:rPr lang="en-US" sz="700" i="1">
                          <a:solidFill>
                            <a:srgbClr val="B8860B"/>
                          </a:solidFill>
                        </a:rPr>
                        <a:t>58%</a:t>
                      </a:r>
                    </a:p>
                  </a:txBody>
                  <a:tcPr marT="0" marB="0" anchor="ctr">
                    <a:lnL w="0"/>
                    <a:lnR w="0"/>
                    <a:lnT w="0"/>
                    <a:lnB w="0"/>
                    <a:lnTlToBr w="0"/>
                    <a:lnBlToTr w="0"/>
                    <a:solidFill>
                      <a:srgbClr val="FFFFFF"/>
                    </a:solidFill>
                  </a:tcPr>
                </a:tc>
                <a:tc>
                  <a:txBody>
                    <a:bodyPr/>
                    <a:lstStyle/>
                    <a:p>
                      <a:pPr algn="ctr"/>
                      <a:endParaRPr lang="en-US" sz="700" i="1">
                        <a:solidFill>
                          <a:srgbClr val="B8860B"/>
                        </a:solidFill>
                      </a:endParaRPr>
                    </a:p>
                  </a:txBody>
                  <a:tcPr marT="0" marB="0" anchor="ctr">
                    <a:lnL w="0"/>
                    <a:lnR w="0"/>
                    <a:lnT w="0"/>
                    <a:lnB w="0"/>
                    <a:lnTlToBr w="0"/>
                    <a:lnBlToTr w="0"/>
                    <a:solidFill>
                      <a:srgbClr val="FFFFFF"/>
                    </a:solidFill>
                  </a:tcPr>
                </a:tc>
                <a:tc>
                  <a:txBody>
                    <a:bodyPr/>
                    <a:lstStyle/>
                    <a:p>
                      <a:pPr algn="r"/>
                      <a:endParaRPr lang="en-US" sz="700" i="1">
                        <a:solidFill>
                          <a:srgbClr val="B8860B"/>
                        </a:solidFill>
                      </a:endParaRPr>
                    </a:p>
                  </a:txBody>
                  <a:tcPr marT="0" marB="0" anchor="ctr">
                    <a:lnL w="0"/>
                    <a:lnR w="0"/>
                    <a:lnT w="0"/>
                    <a:lnB w="0"/>
                    <a:lnTlToBr w="0"/>
                    <a:lnBlToTr w="0"/>
                    <a:solidFill>
                      <a:srgbClr val="FFFFFF"/>
                    </a:solidFill>
                  </a:tcPr>
                </a:tc>
                <a:tc>
                  <a:txBody>
                    <a:bodyPr/>
                    <a:lstStyle/>
                    <a:p>
                      <a:pPr algn="r"/>
                      <a:endParaRPr lang="en-US" sz="700" i="1">
                        <a:solidFill>
                          <a:srgbClr val="B8860B"/>
                        </a:solidFill>
                      </a:endParaRPr>
                    </a:p>
                  </a:txBody>
                  <a:tcPr marT="0" marB="0" anchor="ctr">
                    <a:lnL w="0"/>
                    <a:lnR w="0"/>
                    <a:lnT w="0"/>
                    <a:lnB w="0"/>
                    <a:lnTlToBr w="0"/>
                    <a:lnBlToTr w="0"/>
                    <a:solidFill>
                      <a:srgbClr val="FFFFFF"/>
                    </a:solidFill>
                  </a:tcPr>
                </a:tc>
                <a:extLst>
                  <a:ext uri="{0D108BD9-81ED-4DB2-BD59-A6C34878D82A}">
                    <a16:rowId xmlns:a16="http://schemas.microsoft.com/office/drawing/2014/main" val="2544794421"/>
                  </a:ext>
                </a:extLst>
              </a:tr>
              <a:tr h="184150">
                <a:tc>
                  <a:txBody>
                    <a:bodyPr/>
                    <a:lstStyle/>
                    <a:p>
                      <a:endParaRPr lang="en-US" sz="700" b="1">
                        <a:solidFill>
                          <a:srgbClr val="333333"/>
                        </a:solidFill>
                      </a:endParaRPr>
                    </a:p>
                  </a:txBody>
                  <a:tcPr marT="0" marB="0" anchor="ctr">
                    <a:lnL w="0"/>
                    <a:lnR w="0"/>
                    <a:lnT w="0"/>
                    <a:lnB w="0"/>
                    <a:lnTlToBr w="0"/>
                    <a:lnBlToTr w="0"/>
                    <a:solidFill>
                      <a:srgbClr val="F5F5F5"/>
                    </a:solidFill>
                  </a:tcPr>
                </a:tc>
                <a:tc gridSpan="3">
                  <a:txBody>
                    <a:bodyPr/>
                    <a:lstStyle/>
                    <a:p>
                      <a:pPr>
                        <a:buNone/>
                      </a:pPr>
                      <a:r>
                        <a:rPr lang="en-US" sz="700" b="1" dirty="0">
                          <a:solidFill>
                            <a:srgbClr val="333333"/>
                          </a:solidFill>
                        </a:rPr>
                        <a:t>Traditional Merchant / Thermal IPPs  </a:t>
                      </a:r>
                      <a:r>
                        <a:rPr lang="en-US" sz="550" dirty="0">
                          <a:solidFill>
                            <a:srgbClr val="888888"/>
                          </a:solidFill>
                        </a:rPr>
                        <a:t>Unregulated generators; commodity price exposure; leveraged legacy structures</a:t>
                      </a:r>
                    </a:p>
                  </a:txBody>
                  <a:tcPr marT="0" marB="0" anchor="ctr">
                    <a:lnL w="0"/>
                    <a:lnR w="0"/>
                    <a:lnT w="0"/>
                    <a:lnB w="0"/>
                    <a:lnTlToBr w="0"/>
                    <a:lnBlToTr w="0"/>
                    <a:solidFill>
                      <a:srgbClr val="F5F5F5"/>
                    </a:solidFill>
                  </a:tcPr>
                </a:tc>
                <a:tc hMerge="1">
                  <a:txBody>
                    <a:bodyPr/>
                    <a:lstStyle/>
                    <a:p>
                      <a:endParaRPr lang="en-US" sz="700" b="1" dirty="0">
                        <a:solidFill>
                          <a:srgbClr val="333333"/>
                        </a:solidFill>
                      </a:endParaRPr>
                    </a:p>
                  </a:txBody>
                  <a:tcPr marT="0" marB="0" anchor="ctr">
                    <a:lnL w="0"/>
                    <a:lnR w="0"/>
                    <a:lnT w="0"/>
                    <a:lnB w="0"/>
                    <a:lnTlToBr w="0"/>
                    <a:lnBlToTr w="0"/>
                    <a:solidFill>
                      <a:srgbClr val="F5F5F5"/>
                    </a:solidFill>
                  </a:tcPr>
                </a:tc>
                <a:tc hMerge="1">
                  <a:txBody>
                    <a:bodyPr/>
                    <a:lstStyle/>
                    <a:p>
                      <a:endParaRPr lang="en-US" sz="700" b="1" dirty="0">
                        <a:solidFill>
                          <a:srgbClr val="333333"/>
                        </a:solidFill>
                      </a:endParaRPr>
                    </a:p>
                  </a:txBody>
                  <a:tcPr marT="0" marB="0" anchor="ctr">
                    <a:lnL w="0"/>
                    <a:lnR w="0"/>
                    <a:lnT w="0"/>
                    <a:lnB w="0"/>
                    <a:lnTlToBr w="0"/>
                    <a:lnBlToTr w="0"/>
                    <a:solidFill>
                      <a:srgbClr val="F5F5F5"/>
                    </a:solidFill>
                  </a:tcPr>
                </a:tc>
                <a:tc>
                  <a:txBody>
                    <a:bodyPr/>
                    <a:lstStyle/>
                    <a:p>
                      <a:endParaRPr lang="en-US" sz="700" b="1">
                        <a:solidFill>
                          <a:srgbClr val="333333"/>
                        </a:solidFill>
                      </a:endParaRPr>
                    </a:p>
                  </a:txBody>
                  <a:tcPr marT="0" marB="0" anchor="ctr">
                    <a:lnL w="0"/>
                    <a:lnR w="0"/>
                    <a:lnT w="0"/>
                    <a:lnB w="0"/>
                    <a:lnTlToBr w="0"/>
                    <a:lnBlToTr w="0"/>
                    <a:solidFill>
                      <a:srgbClr val="F5F5F5"/>
                    </a:solidFill>
                  </a:tcPr>
                </a:tc>
                <a:tc>
                  <a:txBody>
                    <a:bodyPr/>
                    <a:lstStyle/>
                    <a:p>
                      <a:endParaRPr lang="en-US" sz="700" b="1">
                        <a:solidFill>
                          <a:srgbClr val="333333"/>
                        </a:solidFill>
                      </a:endParaRPr>
                    </a:p>
                  </a:txBody>
                  <a:tcPr marT="0" marB="0" anchor="ctr">
                    <a:lnL w="0"/>
                    <a:lnR w="0"/>
                    <a:lnT w="0"/>
                    <a:lnB w="0"/>
                    <a:lnTlToBr w="0"/>
                    <a:lnBlToTr w="0"/>
                    <a:solidFill>
                      <a:srgbClr val="F5F5F5"/>
                    </a:solidFill>
                  </a:tcPr>
                </a:tc>
                <a:extLst>
                  <a:ext uri="{0D108BD9-81ED-4DB2-BD59-A6C34878D82A}">
                    <a16:rowId xmlns:a16="http://schemas.microsoft.com/office/drawing/2014/main" val="1297769881"/>
                  </a:ext>
                </a:extLst>
              </a:tr>
              <a:tr h="177800">
                <a:tc>
                  <a:txBody>
                    <a:bodyPr/>
                    <a:lstStyle/>
                    <a:p>
                      <a:pPr algn="l"/>
                      <a:r>
                        <a:rPr lang="en-US" sz="700" b="1">
                          <a:solidFill>
                            <a:srgbClr val="333333"/>
                          </a:solidFill>
                        </a:rPr>
                        <a:t>NRG</a:t>
                      </a:r>
                    </a:p>
                  </a:txBody>
                  <a:tcPr marT="0" marB="0" anchor="ctr">
                    <a:lnL w="0"/>
                    <a:lnR w="0"/>
                    <a:lnT w="0"/>
                    <a:lnB w="0"/>
                    <a:lnTlToBr w="0"/>
                    <a:lnBlToTr w="0"/>
                    <a:solidFill>
                      <a:srgbClr val="FFFFFF"/>
                    </a:solidFill>
                  </a:tcPr>
                </a:tc>
                <a:tc>
                  <a:txBody>
                    <a:bodyPr/>
                    <a:lstStyle/>
                    <a:p>
                      <a:pPr algn="l"/>
                      <a:r>
                        <a:rPr lang="en-US" sz="700">
                          <a:solidFill>
                            <a:srgbClr val="333333"/>
                          </a:solidFill>
                        </a:rPr>
                        <a:t>NRG Energy</a:t>
                      </a:r>
                    </a:p>
                  </a:txBody>
                  <a:tcPr marT="0" marB="0" anchor="ctr">
                    <a:lnL w="0"/>
                    <a:lnR w="0"/>
                    <a:lnT w="0"/>
                    <a:lnB w="0"/>
                    <a:lnTlToBr w="0"/>
                    <a:lnBlToTr w="0"/>
                    <a:solidFill>
                      <a:srgbClr val="FFFFFF"/>
                    </a:solidFill>
                  </a:tcPr>
                </a:tc>
                <a:tc>
                  <a:txBody>
                    <a:bodyPr/>
                    <a:lstStyle/>
                    <a:p>
                      <a:pPr algn="r"/>
                      <a:r>
                        <a:rPr lang="en-US" sz="700" b="1">
                          <a:solidFill>
                            <a:srgbClr val="333333"/>
                          </a:solidFill>
                        </a:rPr>
                        <a:t>84%</a:t>
                      </a:r>
                    </a:p>
                  </a:txBody>
                  <a:tcPr marT="0" marB="0" anchor="ctr">
                    <a:lnL w="0"/>
                    <a:lnR w="0"/>
                    <a:lnT w="0"/>
                    <a:lnB w="0"/>
                    <a:lnTlToBr w="0"/>
                    <a:lnBlToTr w="0"/>
                    <a:solidFill>
                      <a:srgbClr val="FFFFFF"/>
                    </a:solidFill>
                  </a:tcPr>
                </a:tc>
                <a:tc>
                  <a:txBody>
                    <a:bodyPr/>
                    <a:lstStyle/>
                    <a:p>
                      <a:endParaRPr lang="en-US" sz="700">
                        <a:solidFill>
                          <a:srgbClr val="333333"/>
                        </a:solidFill>
                      </a:endParaRPr>
                    </a:p>
                  </a:txBody>
                  <a:tcPr marT="0" marB="0" anchor="ctr">
                    <a:lnL w="0"/>
                    <a:lnR w="0"/>
                    <a:lnT w="0"/>
                    <a:lnB w="0"/>
                    <a:lnTlToBr w="0"/>
                    <a:lnBlToTr w="0"/>
                    <a:solidFill>
                      <a:srgbClr val="FFFFFF"/>
                    </a:solidFill>
                  </a:tcPr>
                </a:tc>
                <a:tc>
                  <a:txBody>
                    <a:bodyPr/>
                    <a:lstStyle/>
                    <a:p>
                      <a:pPr algn="r"/>
                      <a:r>
                        <a:rPr lang="en-US" sz="700">
                          <a:solidFill>
                            <a:srgbClr val="666666"/>
                          </a:solidFill>
                        </a:rPr>
                        <a:t>$11.8B</a:t>
                      </a:r>
                    </a:p>
                  </a:txBody>
                  <a:tcPr marT="0" marB="0" anchor="ctr">
                    <a:lnL w="0"/>
                    <a:lnR w="0"/>
                    <a:lnT w="0"/>
                    <a:lnB w="0"/>
                    <a:lnTlToBr w="0"/>
                    <a:lnBlToTr w="0"/>
                    <a:solidFill>
                      <a:srgbClr val="FFFFFF"/>
                    </a:solidFill>
                  </a:tcPr>
                </a:tc>
                <a:tc>
                  <a:txBody>
                    <a:bodyPr/>
                    <a:lstStyle/>
                    <a:p>
                      <a:pPr algn="r"/>
                      <a:r>
                        <a:rPr lang="en-US" sz="700">
                          <a:solidFill>
                            <a:srgbClr val="666666"/>
                          </a:solidFill>
                        </a:rPr>
                        <a:t>$2B</a:t>
                      </a:r>
                    </a:p>
                  </a:txBody>
                  <a:tcPr marT="0" marB="0" anchor="ctr">
                    <a:lnL w="0"/>
                    <a:lnR w="0"/>
                    <a:lnT w="0"/>
                    <a:lnB w="0"/>
                    <a:lnTlToBr w="0"/>
                    <a:lnBlToTr w="0"/>
                    <a:solidFill>
                      <a:srgbClr val="FFFFFF"/>
                    </a:solidFill>
                  </a:tcPr>
                </a:tc>
                <a:extLst>
                  <a:ext uri="{0D108BD9-81ED-4DB2-BD59-A6C34878D82A}">
                    <a16:rowId xmlns:a16="http://schemas.microsoft.com/office/drawing/2014/main" val="1109675873"/>
                  </a:ext>
                </a:extLst>
              </a:tr>
              <a:tr h="177800">
                <a:tc>
                  <a:txBody>
                    <a:bodyPr/>
                    <a:lstStyle/>
                    <a:p>
                      <a:pPr algn="l"/>
                      <a:r>
                        <a:rPr lang="en-US" sz="700" b="1">
                          <a:solidFill>
                            <a:srgbClr val="333333"/>
                          </a:solidFill>
                        </a:rPr>
                        <a:t>VST</a:t>
                      </a:r>
                    </a:p>
                  </a:txBody>
                  <a:tcPr marT="0" marB="0" anchor="ctr">
                    <a:lnL w="0"/>
                    <a:lnR w="0"/>
                    <a:lnT w="0"/>
                    <a:lnB w="0"/>
                    <a:lnTlToBr w="0"/>
                    <a:lnBlToTr w="0"/>
                    <a:solidFill>
                      <a:srgbClr val="FFFFFF"/>
                    </a:solidFill>
                  </a:tcPr>
                </a:tc>
                <a:tc>
                  <a:txBody>
                    <a:bodyPr/>
                    <a:lstStyle/>
                    <a:p>
                      <a:pPr algn="l"/>
                      <a:r>
                        <a:rPr lang="en-US" sz="700">
                          <a:solidFill>
                            <a:srgbClr val="333333"/>
                          </a:solidFill>
                        </a:rPr>
                        <a:t>Vistra Corp.</a:t>
                      </a:r>
                    </a:p>
                  </a:txBody>
                  <a:tcPr marT="0" marB="0" anchor="ctr">
                    <a:lnL w="0"/>
                    <a:lnR w="0"/>
                    <a:lnT w="0"/>
                    <a:lnB w="0"/>
                    <a:lnTlToBr w="0"/>
                    <a:lnBlToTr w="0"/>
                    <a:solidFill>
                      <a:srgbClr val="FFFFFF"/>
                    </a:solidFill>
                  </a:tcPr>
                </a:tc>
                <a:tc>
                  <a:txBody>
                    <a:bodyPr/>
                    <a:lstStyle/>
                    <a:p>
                      <a:pPr algn="r"/>
                      <a:r>
                        <a:rPr lang="en-US" sz="700" b="1">
                          <a:solidFill>
                            <a:srgbClr val="333333"/>
                          </a:solidFill>
                        </a:rPr>
                        <a:t>75%</a:t>
                      </a:r>
                    </a:p>
                  </a:txBody>
                  <a:tcPr marT="0" marB="0" anchor="ctr">
                    <a:lnL w="0"/>
                    <a:lnR w="0"/>
                    <a:lnT w="0"/>
                    <a:lnB w="0"/>
                    <a:lnTlToBr w="0"/>
                    <a:lnBlToTr w="0"/>
                    <a:solidFill>
                      <a:srgbClr val="FFFFFF"/>
                    </a:solidFill>
                  </a:tcPr>
                </a:tc>
                <a:tc>
                  <a:txBody>
                    <a:bodyPr/>
                    <a:lstStyle/>
                    <a:p>
                      <a:endParaRPr lang="en-US" sz="700">
                        <a:solidFill>
                          <a:srgbClr val="333333"/>
                        </a:solidFill>
                      </a:endParaRPr>
                    </a:p>
                  </a:txBody>
                  <a:tcPr marT="0" marB="0" anchor="ctr">
                    <a:lnL w="0"/>
                    <a:lnR w="0"/>
                    <a:lnT w="0"/>
                    <a:lnB w="0"/>
                    <a:lnTlToBr w="0"/>
                    <a:lnBlToTr w="0"/>
                    <a:solidFill>
                      <a:srgbClr val="FFFFFF"/>
                    </a:solidFill>
                  </a:tcPr>
                </a:tc>
                <a:tc>
                  <a:txBody>
                    <a:bodyPr/>
                    <a:lstStyle/>
                    <a:p>
                      <a:pPr algn="r"/>
                      <a:r>
                        <a:rPr lang="en-US" sz="700">
                          <a:solidFill>
                            <a:srgbClr val="666666"/>
                          </a:solidFill>
                        </a:rPr>
                        <a:t>$16.7B</a:t>
                      </a:r>
                    </a:p>
                  </a:txBody>
                  <a:tcPr marT="0" marB="0" anchor="ctr">
                    <a:lnL w="0"/>
                    <a:lnR w="0"/>
                    <a:lnT w="0"/>
                    <a:lnB w="0"/>
                    <a:lnTlToBr w="0"/>
                    <a:lnBlToTr w="0"/>
                    <a:solidFill>
                      <a:srgbClr val="FFFFFF"/>
                    </a:solidFill>
                  </a:tcPr>
                </a:tc>
                <a:tc>
                  <a:txBody>
                    <a:bodyPr/>
                    <a:lstStyle/>
                    <a:p>
                      <a:pPr algn="r"/>
                      <a:r>
                        <a:rPr lang="en-US" sz="700">
                          <a:solidFill>
                            <a:srgbClr val="666666"/>
                          </a:solidFill>
                        </a:rPr>
                        <a:t>$5B</a:t>
                      </a:r>
                    </a:p>
                  </a:txBody>
                  <a:tcPr marT="0" marB="0" anchor="ctr">
                    <a:lnL w="0"/>
                    <a:lnR w="0"/>
                    <a:lnT w="0"/>
                    <a:lnB w="0"/>
                    <a:lnTlToBr w="0"/>
                    <a:lnBlToTr w="0"/>
                    <a:solidFill>
                      <a:srgbClr val="FFFFFF"/>
                    </a:solidFill>
                  </a:tcPr>
                </a:tc>
                <a:extLst>
                  <a:ext uri="{0D108BD9-81ED-4DB2-BD59-A6C34878D82A}">
                    <a16:rowId xmlns:a16="http://schemas.microsoft.com/office/drawing/2014/main" val="3598021534"/>
                  </a:ext>
                </a:extLst>
              </a:tr>
              <a:tr h="177800">
                <a:tc>
                  <a:txBody>
                    <a:bodyPr/>
                    <a:lstStyle/>
                    <a:p>
                      <a:pPr algn="l"/>
                      <a:r>
                        <a:rPr lang="en-US" sz="700" b="1">
                          <a:solidFill>
                            <a:srgbClr val="333333"/>
                          </a:solidFill>
                        </a:rPr>
                        <a:t>CEG</a:t>
                      </a:r>
                    </a:p>
                  </a:txBody>
                  <a:tcPr marT="0" marB="0" anchor="ctr">
                    <a:lnL w="0"/>
                    <a:lnR w="0"/>
                    <a:lnT w="0"/>
                    <a:lnB w="0"/>
                    <a:lnTlToBr w="0"/>
                    <a:lnBlToTr w="0"/>
                    <a:solidFill>
                      <a:srgbClr val="FFFFFF"/>
                    </a:solidFill>
                  </a:tcPr>
                </a:tc>
                <a:tc>
                  <a:txBody>
                    <a:bodyPr/>
                    <a:lstStyle/>
                    <a:p>
                      <a:pPr algn="l"/>
                      <a:r>
                        <a:rPr lang="en-US" sz="700">
                          <a:solidFill>
                            <a:srgbClr val="333333"/>
                          </a:solidFill>
                        </a:rPr>
                        <a:t>Constellation Energy</a:t>
                      </a:r>
                    </a:p>
                  </a:txBody>
                  <a:tcPr marT="0" marB="0" anchor="ctr">
                    <a:lnL w="0"/>
                    <a:lnR w="0"/>
                    <a:lnT w="0"/>
                    <a:lnB w="0"/>
                    <a:lnTlToBr w="0"/>
                    <a:lnBlToTr w="0"/>
                    <a:solidFill>
                      <a:srgbClr val="FFFFFF"/>
                    </a:solidFill>
                  </a:tcPr>
                </a:tc>
                <a:tc>
                  <a:txBody>
                    <a:bodyPr/>
                    <a:lstStyle/>
                    <a:p>
                      <a:pPr algn="r"/>
                      <a:r>
                        <a:rPr lang="en-US" sz="700" b="1">
                          <a:solidFill>
                            <a:srgbClr val="333333"/>
                          </a:solidFill>
                        </a:rPr>
                        <a:t>44%</a:t>
                      </a:r>
                    </a:p>
                  </a:txBody>
                  <a:tcPr marT="0" marB="0" anchor="ctr">
                    <a:lnL w="0"/>
                    <a:lnR w="0"/>
                    <a:lnT w="0"/>
                    <a:lnB w="0"/>
                    <a:lnTlToBr w="0"/>
                    <a:lnBlToTr w="0"/>
                    <a:solidFill>
                      <a:srgbClr val="FFFFFF"/>
                    </a:solidFill>
                  </a:tcPr>
                </a:tc>
                <a:tc>
                  <a:txBody>
                    <a:bodyPr/>
                    <a:lstStyle/>
                    <a:p>
                      <a:endParaRPr lang="en-US" sz="700">
                        <a:solidFill>
                          <a:srgbClr val="333333"/>
                        </a:solidFill>
                      </a:endParaRPr>
                    </a:p>
                  </a:txBody>
                  <a:tcPr marT="0" marB="0" anchor="ctr">
                    <a:lnL w="0"/>
                    <a:lnR w="0"/>
                    <a:lnT w="0"/>
                    <a:lnB w="0"/>
                    <a:lnTlToBr w="0"/>
                    <a:lnBlToTr w="0"/>
                    <a:solidFill>
                      <a:srgbClr val="FFFFFF"/>
                    </a:solidFill>
                  </a:tcPr>
                </a:tc>
                <a:tc>
                  <a:txBody>
                    <a:bodyPr/>
                    <a:lstStyle/>
                    <a:p>
                      <a:pPr algn="r"/>
                      <a:r>
                        <a:rPr lang="en-US" sz="700">
                          <a:solidFill>
                            <a:srgbClr val="666666"/>
                          </a:solidFill>
                        </a:rPr>
                        <a:t>$10.7B</a:t>
                      </a:r>
                    </a:p>
                  </a:txBody>
                  <a:tcPr marT="0" marB="0" anchor="ctr">
                    <a:lnL w="0"/>
                    <a:lnR w="0"/>
                    <a:lnT w="0"/>
                    <a:lnB w="0"/>
                    <a:lnTlToBr w="0"/>
                    <a:lnBlToTr w="0"/>
                    <a:solidFill>
                      <a:srgbClr val="FFFFFF"/>
                    </a:solidFill>
                  </a:tcPr>
                </a:tc>
                <a:tc>
                  <a:txBody>
                    <a:bodyPr/>
                    <a:lstStyle/>
                    <a:p>
                      <a:pPr algn="r"/>
                      <a:r>
                        <a:rPr lang="en-US" sz="700">
                          <a:solidFill>
                            <a:srgbClr val="666666"/>
                          </a:solidFill>
                        </a:rPr>
                        <a:t>$13B</a:t>
                      </a:r>
                    </a:p>
                  </a:txBody>
                  <a:tcPr marT="0" marB="0" anchor="ctr">
                    <a:lnL w="0"/>
                    <a:lnR w="0"/>
                    <a:lnT w="0"/>
                    <a:lnB w="0"/>
                    <a:lnTlToBr w="0"/>
                    <a:lnBlToTr w="0"/>
                    <a:solidFill>
                      <a:srgbClr val="FFFFFF"/>
                    </a:solidFill>
                  </a:tcPr>
                </a:tc>
                <a:extLst>
                  <a:ext uri="{0D108BD9-81ED-4DB2-BD59-A6C34878D82A}">
                    <a16:rowId xmlns:a16="http://schemas.microsoft.com/office/drawing/2014/main" val="995597694"/>
                  </a:ext>
                </a:extLst>
              </a:tr>
              <a:tr h="177800">
                <a:tc>
                  <a:txBody>
                    <a:bodyPr/>
                    <a:lstStyle/>
                    <a:p>
                      <a:pPr algn="l"/>
                      <a:r>
                        <a:rPr lang="en-US" sz="700" i="1">
                          <a:solidFill>
                            <a:srgbClr val="B8860B"/>
                          </a:solidFill>
                        </a:rPr>
                        <a:t>AVG</a:t>
                      </a:r>
                    </a:p>
                  </a:txBody>
                  <a:tcPr marT="0" marB="0" anchor="ctr">
                    <a:lnL w="0"/>
                    <a:lnR w="0"/>
                    <a:lnT w="0"/>
                    <a:lnB w="0"/>
                    <a:lnTlToBr w="0"/>
                    <a:lnBlToTr w="0"/>
                    <a:solidFill>
                      <a:srgbClr val="FFFFFF"/>
                    </a:solidFill>
                  </a:tcPr>
                </a:tc>
                <a:tc>
                  <a:txBody>
                    <a:bodyPr/>
                    <a:lstStyle/>
                    <a:p>
                      <a:pPr algn="l"/>
                      <a:r>
                        <a:rPr lang="en-US" sz="700" i="1">
                          <a:solidFill>
                            <a:srgbClr val="B8860B"/>
                          </a:solidFill>
                        </a:rPr>
                        <a:t>Merchant IPP simple avg</a:t>
                      </a:r>
                    </a:p>
                  </a:txBody>
                  <a:tcPr marT="0" marB="0" anchor="ctr">
                    <a:lnL w="0"/>
                    <a:lnR w="0"/>
                    <a:lnT w="0"/>
                    <a:lnB w="0"/>
                    <a:lnTlToBr w="0"/>
                    <a:lnBlToTr w="0"/>
                    <a:solidFill>
                      <a:srgbClr val="FFFFFF"/>
                    </a:solidFill>
                  </a:tcPr>
                </a:tc>
                <a:tc>
                  <a:txBody>
                    <a:bodyPr/>
                    <a:lstStyle/>
                    <a:p>
                      <a:pPr algn="ctr"/>
                      <a:r>
                        <a:rPr lang="en-US" sz="700" i="1" dirty="0">
                          <a:solidFill>
                            <a:srgbClr val="B8860B"/>
                          </a:solidFill>
                        </a:rPr>
                        <a:t>68%</a:t>
                      </a:r>
                    </a:p>
                  </a:txBody>
                  <a:tcPr marT="0" marB="0" anchor="ctr">
                    <a:lnL w="0"/>
                    <a:lnR w="0"/>
                    <a:lnT w="0"/>
                    <a:lnB w="0"/>
                    <a:lnTlToBr w="0"/>
                    <a:lnBlToTr w="0"/>
                    <a:solidFill>
                      <a:srgbClr val="FFFFFF"/>
                    </a:solidFill>
                  </a:tcPr>
                </a:tc>
                <a:tc>
                  <a:txBody>
                    <a:bodyPr/>
                    <a:lstStyle/>
                    <a:p>
                      <a:pPr algn="ctr"/>
                      <a:endParaRPr lang="en-US" sz="700" i="1">
                        <a:solidFill>
                          <a:srgbClr val="B8860B"/>
                        </a:solidFill>
                      </a:endParaRPr>
                    </a:p>
                  </a:txBody>
                  <a:tcPr marT="0" marB="0" anchor="ctr">
                    <a:lnL w="0"/>
                    <a:lnR w="0"/>
                    <a:lnT w="0"/>
                    <a:lnB w="0"/>
                    <a:lnTlToBr w="0"/>
                    <a:lnBlToTr w="0"/>
                    <a:solidFill>
                      <a:srgbClr val="FFFFFF"/>
                    </a:solidFill>
                  </a:tcPr>
                </a:tc>
                <a:tc>
                  <a:txBody>
                    <a:bodyPr/>
                    <a:lstStyle/>
                    <a:p>
                      <a:pPr algn="r"/>
                      <a:endParaRPr lang="en-US" sz="700" i="1">
                        <a:solidFill>
                          <a:srgbClr val="B8860B"/>
                        </a:solidFill>
                      </a:endParaRPr>
                    </a:p>
                  </a:txBody>
                  <a:tcPr marT="0" marB="0" anchor="ctr">
                    <a:lnL w="0"/>
                    <a:lnR w="0"/>
                    <a:lnT w="0"/>
                    <a:lnB w="0"/>
                    <a:lnTlToBr w="0"/>
                    <a:lnBlToTr w="0"/>
                    <a:solidFill>
                      <a:srgbClr val="FFFFFF"/>
                    </a:solidFill>
                  </a:tcPr>
                </a:tc>
                <a:tc>
                  <a:txBody>
                    <a:bodyPr/>
                    <a:lstStyle/>
                    <a:p>
                      <a:pPr algn="r"/>
                      <a:endParaRPr lang="en-US" sz="700" i="1">
                        <a:solidFill>
                          <a:srgbClr val="B8860B"/>
                        </a:solidFill>
                      </a:endParaRPr>
                    </a:p>
                  </a:txBody>
                  <a:tcPr marT="0" marB="0" anchor="ctr">
                    <a:lnL w="0"/>
                    <a:lnR w="0"/>
                    <a:lnT w="0"/>
                    <a:lnB w="0"/>
                    <a:lnTlToBr w="0"/>
                    <a:lnBlToTr w="0"/>
                    <a:solidFill>
                      <a:srgbClr val="FFFFFF"/>
                    </a:solidFill>
                  </a:tcPr>
                </a:tc>
                <a:extLst>
                  <a:ext uri="{0D108BD9-81ED-4DB2-BD59-A6C34878D82A}">
                    <a16:rowId xmlns:a16="http://schemas.microsoft.com/office/drawing/2014/main" val="533092358"/>
                  </a:ext>
                </a:extLst>
              </a:tr>
              <a:tr h="184150">
                <a:tc>
                  <a:txBody>
                    <a:bodyPr/>
                    <a:lstStyle/>
                    <a:p>
                      <a:endParaRPr lang="en-US" sz="700" b="1">
                        <a:solidFill>
                          <a:srgbClr val="333333"/>
                        </a:solidFill>
                      </a:endParaRPr>
                    </a:p>
                  </a:txBody>
                  <a:tcPr marT="0" marB="0" anchor="ctr">
                    <a:lnL w="0"/>
                    <a:lnR w="0"/>
                    <a:lnT w="0"/>
                    <a:lnB w="0"/>
                    <a:lnTlToBr w="0"/>
                    <a:lnBlToTr w="0"/>
                    <a:solidFill>
                      <a:srgbClr val="F5F5F5"/>
                    </a:solidFill>
                  </a:tcPr>
                </a:tc>
                <a:tc gridSpan="3">
                  <a:txBody>
                    <a:bodyPr/>
                    <a:lstStyle/>
                    <a:p>
                      <a:pPr>
                        <a:buNone/>
                      </a:pPr>
                      <a:r>
                        <a:rPr lang="en-US" sz="700" b="1" dirty="0">
                          <a:solidFill>
                            <a:srgbClr val="333333"/>
                          </a:solidFill>
                        </a:rPr>
                        <a:t>Infrastructure Industry Averages (Damodaran Jan 2026)  </a:t>
                      </a:r>
                      <a:r>
                        <a:rPr lang="en-US" sz="550" dirty="0">
                          <a:solidFill>
                            <a:srgbClr val="888888"/>
                          </a:solidFill>
                        </a:rPr>
                        <a:t>For reference — book D/(D+E) sector averages; number of firms shown</a:t>
                      </a:r>
                    </a:p>
                  </a:txBody>
                  <a:tcPr marT="0" marB="0" anchor="ctr">
                    <a:lnL w="0"/>
                    <a:lnR w="0"/>
                    <a:lnT w="0"/>
                    <a:lnB w="0"/>
                    <a:lnTlToBr w="0"/>
                    <a:lnBlToTr w="0"/>
                    <a:solidFill>
                      <a:srgbClr val="F5F5F5"/>
                    </a:solidFill>
                  </a:tcPr>
                </a:tc>
                <a:tc hMerge="1">
                  <a:txBody>
                    <a:bodyPr/>
                    <a:lstStyle/>
                    <a:p>
                      <a:endParaRPr lang="en-US" sz="700" b="1" dirty="0">
                        <a:solidFill>
                          <a:srgbClr val="333333"/>
                        </a:solidFill>
                      </a:endParaRPr>
                    </a:p>
                  </a:txBody>
                  <a:tcPr marT="0" marB="0" anchor="ctr">
                    <a:lnL w="0"/>
                    <a:lnR w="0"/>
                    <a:lnT w="0"/>
                    <a:lnB w="0"/>
                    <a:lnTlToBr w="0"/>
                    <a:lnBlToTr w="0"/>
                    <a:solidFill>
                      <a:srgbClr val="F5F5F5"/>
                    </a:solidFill>
                  </a:tcPr>
                </a:tc>
                <a:tc hMerge="1">
                  <a:txBody>
                    <a:bodyPr/>
                    <a:lstStyle/>
                    <a:p>
                      <a:endParaRPr lang="en-US" sz="700" b="1" dirty="0">
                        <a:solidFill>
                          <a:srgbClr val="333333"/>
                        </a:solidFill>
                      </a:endParaRPr>
                    </a:p>
                  </a:txBody>
                  <a:tcPr marT="0" marB="0" anchor="ctr">
                    <a:lnL w="0"/>
                    <a:lnR w="0"/>
                    <a:lnT w="0"/>
                    <a:lnB w="0"/>
                    <a:lnTlToBr w="0"/>
                    <a:lnBlToTr w="0"/>
                    <a:solidFill>
                      <a:srgbClr val="F5F5F5"/>
                    </a:solidFill>
                  </a:tcPr>
                </a:tc>
                <a:tc>
                  <a:txBody>
                    <a:bodyPr/>
                    <a:lstStyle/>
                    <a:p>
                      <a:endParaRPr lang="en-US" sz="700" b="1">
                        <a:solidFill>
                          <a:srgbClr val="333333"/>
                        </a:solidFill>
                      </a:endParaRPr>
                    </a:p>
                  </a:txBody>
                  <a:tcPr marT="0" marB="0" anchor="ctr">
                    <a:lnL w="0"/>
                    <a:lnR w="0"/>
                    <a:lnT w="0"/>
                    <a:lnB w="0"/>
                    <a:lnTlToBr w="0"/>
                    <a:lnBlToTr w="0"/>
                    <a:solidFill>
                      <a:srgbClr val="F5F5F5"/>
                    </a:solidFill>
                  </a:tcPr>
                </a:tc>
                <a:tc>
                  <a:txBody>
                    <a:bodyPr/>
                    <a:lstStyle/>
                    <a:p>
                      <a:endParaRPr lang="en-US" sz="700" b="1">
                        <a:solidFill>
                          <a:srgbClr val="333333"/>
                        </a:solidFill>
                      </a:endParaRPr>
                    </a:p>
                  </a:txBody>
                  <a:tcPr marT="0" marB="0" anchor="ctr">
                    <a:lnL w="0"/>
                    <a:lnR w="0"/>
                    <a:lnT w="0"/>
                    <a:lnB w="0"/>
                    <a:lnTlToBr w="0"/>
                    <a:lnBlToTr w="0"/>
                    <a:solidFill>
                      <a:srgbClr val="F5F5F5"/>
                    </a:solidFill>
                  </a:tcPr>
                </a:tc>
                <a:extLst>
                  <a:ext uri="{0D108BD9-81ED-4DB2-BD59-A6C34878D82A}">
                    <a16:rowId xmlns:a16="http://schemas.microsoft.com/office/drawing/2014/main" val="2699727313"/>
                  </a:ext>
                </a:extLst>
              </a:tr>
              <a:tr h="177800">
                <a:tc>
                  <a:txBody>
                    <a:bodyPr/>
                    <a:lstStyle/>
                    <a:p>
                      <a:pPr algn="l"/>
                      <a:r>
                        <a:rPr lang="en-US" sz="700" b="1">
                          <a:solidFill>
                            <a:srgbClr val="333333"/>
                          </a:solidFill>
                        </a:rPr>
                        <a:t>N=23</a:t>
                      </a:r>
                    </a:p>
                  </a:txBody>
                  <a:tcPr marT="0" marB="0" anchor="ctr">
                    <a:lnL w="0"/>
                    <a:lnR w="0"/>
                    <a:lnT w="0"/>
                    <a:lnB w="0"/>
                    <a:lnTlToBr w="0"/>
                    <a:lnBlToTr w="0"/>
                    <a:solidFill>
                      <a:srgbClr val="FFFFFF"/>
                    </a:solidFill>
                  </a:tcPr>
                </a:tc>
                <a:tc>
                  <a:txBody>
                    <a:bodyPr/>
                    <a:lstStyle/>
                    <a:p>
                      <a:pPr algn="l"/>
                      <a:r>
                        <a:rPr lang="en-US" sz="700">
                          <a:solidFill>
                            <a:srgbClr val="333333"/>
                          </a:solidFill>
                        </a:rPr>
                        <a:t>Airlines (air transport)</a:t>
                      </a:r>
                    </a:p>
                  </a:txBody>
                  <a:tcPr marT="0" marB="0" anchor="ctr">
                    <a:lnL w="0"/>
                    <a:lnR w="0"/>
                    <a:lnT w="0"/>
                    <a:lnB w="0"/>
                    <a:lnTlToBr w="0"/>
                    <a:lnBlToTr w="0"/>
                    <a:solidFill>
                      <a:srgbClr val="FFFFFF"/>
                    </a:solidFill>
                  </a:tcPr>
                </a:tc>
                <a:tc>
                  <a:txBody>
                    <a:bodyPr/>
                    <a:lstStyle/>
                    <a:p>
                      <a:pPr algn="r"/>
                      <a:r>
                        <a:rPr lang="en-US" sz="700" b="1">
                          <a:solidFill>
                            <a:srgbClr val="333333"/>
                          </a:solidFill>
                        </a:rPr>
                        <a:t>71%</a:t>
                      </a:r>
                    </a:p>
                  </a:txBody>
                  <a:tcPr marT="0" marB="0" anchor="ctr">
                    <a:lnL w="0"/>
                    <a:lnR w="0"/>
                    <a:lnT w="0"/>
                    <a:lnB w="0"/>
                    <a:lnTlToBr w="0"/>
                    <a:lnBlToTr w="0"/>
                    <a:solidFill>
                      <a:srgbClr val="FFFFFF"/>
                    </a:solidFill>
                  </a:tcPr>
                </a:tc>
                <a:tc>
                  <a:txBody>
                    <a:bodyPr/>
                    <a:lstStyle/>
                    <a:p>
                      <a:endParaRPr lang="en-US" sz="700">
                        <a:solidFill>
                          <a:srgbClr val="333333"/>
                        </a:solidFill>
                      </a:endParaRPr>
                    </a:p>
                  </a:txBody>
                  <a:tcPr marT="0" marB="0" anchor="ctr">
                    <a:lnL w="0"/>
                    <a:lnR w="0"/>
                    <a:lnT w="0"/>
                    <a:lnB w="0"/>
                    <a:lnTlToBr w="0"/>
                    <a:lnBlToTr w="0"/>
                    <a:solidFill>
                      <a:srgbClr val="FFFFFF"/>
                    </a:solidFill>
                  </a:tcPr>
                </a:tc>
                <a:tc>
                  <a:txBody>
                    <a:bodyPr/>
                    <a:lstStyle/>
                    <a:p>
                      <a:pPr algn="r"/>
                      <a:r>
                        <a:rPr lang="en-US" sz="700">
                          <a:solidFill>
                            <a:srgbClr val="666666"/>
                          </a:solidFill>
                        </a:rPr>
                        <a:t>-</a:t>
                      </a:r>
                      <a:endParaRPr lang="en-US" sz="700" dirty="0">
                        <a:solidFill>
                          <a:srgbClr val="666666"/>
                        </a:solidFill>
                      </a:endParaRPr>
                    </a:p>
                  </a:txBody>
                  <a:tcPr marT="0" marB="0" anchor="ctr">
                    <a:lnL w="0"/>
                    <a:lnR w="0"/>
                    <a:lnT w="0"/>
                    <a:lnB w="0"/>
                    <a:lnTlToBr w="0"/>
                    <a:lnBlToTr w="0"/>
                    <a:solidFill>
                      <a:srgbClr val="FFFFFF"/>
                    </a:solidFill>
                  </a:tcPr>
                </a:tc>
                <a:tc>
                  <a:txBody>
                    <a:bodyPr/>
                    <a:lstStyle/>
                    <a:p>
                      <a:pPr algn="r"/>
                      <a:r>
                        <a:rPr lang="en-US" sz="700">
                          <a:solidFill>
                            <a:srgbClr val="666666"/>
                          </a:solidFill>
                        </a:rPr>
                        <a:t>-</a:t>
                      </a:r>
                      <a:endParaRPr lang="en-US" sz="700" dirty="0">
                        <a:solidFill>
                          <a:srgbClr val="666666"/>
                        </a:solidFill>
                      </a:endParaRPr>
                    </a:p>
                  </a:txBody>
                  <a:tcPr marT="0" marB="0" anchor="ctr">
                    <a:lnL w="0"/>
                    <a:lnR w="0"/>
                    <a:lnT w="0"/>
                    <a:lnB w="0"/>
                    <a:lnTlToBr w="0"/>
                    <a:lnBlToTr w="0"/>
                    <a:solidFill>
                      <a:srgbClr val="FFFFFF"/>
                    </a:solidFill>
                  </a:tcPr>
                </a:tc>
                <a:extLst>
                  <a:ext uri="{0D108BD9-81ED-4DB2-BD59-A6C34878D82A}">
                    <a16:rowId xmlns:a16="http://schemas.microsoft.com/office/drawing/2014/main" val="2621459943"/>
                  </a:ext>
                </a:extLst>
              </a:tr>
              <a:tr h="177800">
                <a:tc>
                  <a:txBody>
                    <a:bodyPr/>
                    <a:lstStyle/>
                    <a:p>
                      <a:pPr algn="l"/>
                      <a:r>
                        <a:rPr lang="en-US" sz="700" b="1">
                          <a:solidFill>
                            <a:srgbClr val="333333"/>
                          </a:solidFill>
                        </a:rPr>
                        <a:t>N=9</a:t>
                      </a:r>
                    </a:p>
                  </a:txBody>
                  <a:tcPr marT="0" marB="0" anchor="ctr">
                    <a:lnL w="0"/>
                    <a:lnR w="0"/>
                    <a:lnT w="0"/>
                    <a:lnB w="0"/>
                    <a:lnTlToBr w="0"/>
                    <a:lnBlToTr w="0"/>
                    <a:solidFill>
                      <a:srgbClr val="FFFFFF"/>
                    </a:solidFill>
                  </a:tcPr>
                </a:tc>
                <a:tc>
                  <a:txBody>
                    <a:bodyPr/>
                    <a:lstStyle/>
                    <a:p>
                      <a:pPr algn="l"/>
                      <a:r>
                        <a:rPr lang="en-US" sz="700">
                          <a:solidFill>
                            <a:srgbClr val="333333"/>
                          </a:solidFill>
                        </a:rPr>
                        <a:t>Cable TV / broadband</a:t>
                      </a:r>
                    </a:p>
                  </a:txBody>
                  <a:tcPr marT="0" marB="0" anchor="ctr">
                    <a:lnL w="0"/>
                    <a:lnR w="0"/>
                    <a:lnT w="0"/>
                    <a:lnB w="0"/>
                    <a:lnTlToBr w="0"/>
                    <a:lnBlToTr w="0"/>
                    <a:solidFill>
                      <a:srgbClr val="FFFFFF"/>
                    </a:solidFill>
                  </a:tcPr>
                </a:tc>
                <a:tc>
                  <a:txBody>
                    <a:bodyPr/>
                    <a:lstStyle/>
                    <a:p>
                      <a:pPr algn="r"/>
                      <a:r>
                        <a:rPr lang="en-US" sz="700" b="1">
                          <a:solidFill>
                            <a:srgbClr val="333333"/>
                          </a:solidFill>
                        </a:rPr>
                        <a:t>65%</a:t>
                      </a:r>
                    </a:p>
                  </a:txBody>
                  <a:tcPr marT="0" marB="0" anchor="ctr">
                    <a:lnL w="0"/>
                    <a:lnR w="0"/>
                    <a:lnT w="0"/>
                    <a:lnB w="0"/>
                    <a:lnTlToBr w="0"/>
                    <a:lnBlToTr w="0"/>
                    <a:solidFill>
                      <a:srgbClr val="FFFFFF"/>
                    </a:solidFill>
                  </a:tcPr>
                </a:tc>
                <a:tc>
                  <a:txBody>
                    <a:bodyPr/>
                    <a:lstStyle/>
                    <a:p>
                      <a:endParaRPr lang="en-US" sz="700">
                        <a:solidFill>
                          <a:srgbClr val="333333"/>
                        </a:solidFill>
                      </a:endParaRPr>
                    </a:p>
                  </a:txBody>
                  <a:tcPr marT="0" marB="0" anchor="ctr">
                    <a:lnL w="0"/>
                    <a:lnR w="0"/>
                    <a:lnT w="0"/>
                    <a:lnB w="0"/>
                    <a:lnTlToBr w="0"/>
                    <a:lnBlToTr w="0"/>
                    <a:solidFill>
                      <a:srgbClr val="FFFFFF"/>
                    </a:solidFill>
                  </a:tcPr>
                </a:tc>
                <a:tc>
                  <a:txBody>
                    <a:bodyPr/>
                    <a:lstStyle/>
                    <a:p>
                      <a:pPr algn="r"/>
                      <a:r>
                        <a:rPr lang="en-US" sz="700">
                          <a:solidFill>
                            <a:srgbClr val="666666"/>
                          </a:solidFill>
                        </a:rPr>
                        <a:t>-</a:t>
                      </a:r>
                      <a:endParaRPr lang="en-US" sz="700" dirty="0">
                        <a:solidFill>
                          <a:srgbClr val="666666"/>
                        </a:solidFill>
                      </a:endParaRPr>
                    </a:p>
                  </a:txBody>
                  <a:tcPr marT="0" marB="0" anchor="ctr">
                    <a:lnL w="0"/>
                    <a:lnR w="0"/>
                    <a:lnT w="0"/>
                    <a:lnB w="0"/>
                    <a:lnTlToBr w="0"/>
                    <a:lnBlToTr w="0"/>
                    <a:solidFill>
                      <a:srgbClr val="FFFFFF"/>
                    </a:solidFill>
                  </a:tcPr>
                </a:tc>
                <a:tc>
                  <a:txBody>
                    <a:bodyPr/>
                    <a:lstStyle/>
                    <a:p>
                      <a:pPr algn="r"/>
                      <a:r>
                        <a:rPr lang="en-US" sz="700">
                          <a:solidFill>
                            <a:srgbClr val="666666"/>
                          </a:solidFill>
                        </a:rPr>
                        <a:t>-</a:t>
                      </a:r>
                      <a:endParaRPr lang="en-US" sz="700" dirty="0">
                        <a:solidFill>
                          <a:srgbClr val="666666"/>
                        </a:solidFill>
                      </a:endParaRPr>
                    </a:p>
                  </a:txBody>
                  <a:tcPr marT="0" marB="0" anchor="ctr">
                    <a:lnL w="0"/>
                    <a:lnR w="0"/>
                    <a:lnT w="0"/>
                    <a:lnB w="0"/>
                    <a:lnTlToBr w="0"/>
                    <a:lnBlToTr w="0"/>
                    <a:solidFill>
                      <a:srgbClr val="FFFFFF"/>
                    </a:solidFill>
                  </a:tcPr>
                </a:tc>
                <a:extLst>
                  <a:ext uri="{0D108BD9-81ED-4DB2-BD59-A6C34878D82A}">
                    <a16:rowId xmlns:a16="http://schemas.microsoft.com/office/drawing/2014/main" val="1087873113"/>
                  </a:ext>
                </a:extLst>
              </a:tr>
              <a:tr h="177800">
                <a:tc>
                  <a:txBody>
                    <a:bodyPr/>
                    <a:lstStyle/>
                    <a:p>
                      <a:pPr algn="l"/>
                      <a:r>
                        <a:rPr lang="en-US" sz="700" b="1">
                          <a:solidFill>
                            <a:srgbClr val="333333"/>
                          </a:solidFill>
                        </a:rPr>
                        <a:t>N=23</a:t>
                      </a:r>
                    </a:p>
                  </a:txBody>
                  <a:tcPr marT="0" marB="0" anchor="ctr">
                    <a:lnL w="0"/>
                    <a:lnR w="0"/>
                    <a:lnT w="0"/>
                    <a:lnB w="0"/>
                    <a:lnTlToBr w="0"/>
                    <a:lnBlToTr w="0"/>
                    <a:solidFill>
                      <a:srgbClr val="FFFFFF"/>
                    </a:solidFill>
                  </a:tcPr>
                </a:tc>
                <a:tc>
                  <a:txBody>
                    <a:bodyPr/>
                    <a:lstStyle/>
                    <a:p>
                      <a:pPr algn="l"/>
                      <a:r>
                        <a:rPr lang="en-US" sz="700">
                          <a:solidFill>
                            <a:srgbClr val="333333"/>
                          </a:solidFill>
                        </a:rPr>
                        <a:t>Oil &amp; gas distribution (pipelines)</a:t>
                      </a:r>
                    </a:p>
                  </a:txBody>
                  <a:tcPr marT="0" marB="0" anchor="ctr">
                    <a:lnL w="0"/>
                    <a:lnR w="0"/>
                    <a:lnT w="0"/>
                    <a:lnB w="0"/>
                    <a:lnTlToBr w="0"/>
                    <a:lnBlToTr w="0"/>
                    <a:solidFill>
                      <a:srgbClr val="FFFFFF"/>
                    </a:solidFill>
                  </a:tcPr>
                </a:tc>
                <a:tc>
                  <a:txBody>
                    <a:bodyPr/>
                    <a:lstStyle/>
                    <a:p>
                      <a:pPr algn="r"/>
                      <a:r>
                        <a:rPr lang="en-US" sz="700" b="1">
                          <a:solidFill>
                            <a:srgbClr val="333333"/>
                          </a:solidFill>
                        </a:rPr>
                        <a:t>63%</a:t>
                      </a:r>
                    </a:p>
                  </a:txBody>
                  <a:tcPr marT="0" marB="0" anchor="ctr">
                    <a:lnL w="0"/>
                    <a:lnR w="0"/>
                    <a:lnT w="0"/>
                    <a:lnB w="0"/>
                    <a:lnTlToBr w="0"/>
                    <a:lnBlToTr w="0"/>
                    <a:solidFill>
                      <a:srgbClr val="FFFFFF"/>
                    </a:solidFill>
                  </a:tcPr>
                </a:tc>
                <a:tc>
                  <a:txBody>
                    <a:bodyPr/>
                    <a:lstStyle/>
                    <a:p>
                      <a:endParaRPr lang="en-US" sz="700">
                        <a:solidFill>
                          <a:srgbClr val="333333"/>
                        </a:solidFill>
                      </a:endParaRPr>
                    </a:p>
                  </a:txBody>
                  <a:tcPr marT="0" marB="0" anchor="ctr">
                    <a:lnL w="0"/>
                    <a:lnR w="0"/>
                    <a:lnT w="0"/>
                    <a:lnB w="0"/>
                    <a:lnTlToBr w="0"/>
                    <a:lnBlToTr w="0"/>
                    <a:solidFill>
                      <a:srgbClr val="FFFFFF"/>
                    </a:solidFill>
                  </a:tcPr>
                </a:tc>
                <a:tc>
                  <a:txBody>
                    <a:bodyPr/>
                    <a:lstStyle/>
                    <a:p>
                      <a:pPr algn="r"/>
                      <a:r>
                        <a:rPr lang="en-US" sz="700">
                          <a:solidFill>
                            <a:srgbClr val="666666"/>
                          </a:solidFill>
                        </a:rPr>
                        <a:t>-</a:t>
                      </a:r>
                      <a:endParaRPr lang="en-US" sz="700" dirty="0">
                        <a:solidFill>
                          <a:srgbClr val="666666"/>
                        </a:solidFill>
                      </a:endParaRPr>
                    </a:p>
                  </a:txBody>
                  <a:tcPr marT="0" marB="0" anchor="ctr">
                    <a:lnL w="0"/>
                    <a:lnR w="0"/>
                    <a:lnT w="0"/>
                    <a:lnB w="0"/>
                    <a:lnTlToBr w="0"/>
                    <a:lnBlToTr w="0"/>
                    <a:solidFill>
                      <a:srgbClr val="FFFFFF"/>
                    </a:solidFill>
                  </a:tcPr>
                </a:tc>
                <a:tc>
                  <a:txBody>
                    <a:bodyPr/>
                    <a:lstStyle/>
                    <a:p>
                      <a:pPr algn="r"/>
                      <a:r>
                        <a:rPr lang="en-US" sz="700">
                          <a:solidFill>
                            <a:srgbClr val="666666"/>
                          </a:solidFill>
                        </a:rPr>
                        <a:t>-</a:t>
                      </a:r>
                      <a:endParaRPr lang="en-US" sz="700" dirty="0">
                        <a:solidFill>
                          <a:srgbClr val="666666"/>
                        </a:solidFill>
                      </a:endParaRPr>
                    </a:p>
                  </a:txBody>
                  <a:tcPr marT="0" marB="0" anchor="ctr">
                    <a:lnL w="0"/>
                    <a:lnR w="0"/>
                    <a:lnT w="0"/>
                    <a:lnB w="0"/>
                    <a:lnTlToBr w="0"/>
                    <a:lnBlToTr w="0"/>
                    <a:solidFill>
                      <a:srgbClr val="FFFFFF"/>
                    </a:solidFill>
                  </a:tcPr>
                </a:tc>
                <a:extLst>
                  <a:ext uri="{0D108BD9-81ED-4DB2-BD59-A6C34878D82A}">
                    <a16:rowId xmlns:a16="http://schemas.microsoft.com/office/drawing/2014/main" val="2632961479"/>
                  </a:ext>
                </a:extLst>
              </a:tr>
              <a:tr h="177800">
                <a:tc>
                  <a:txBody>
                    <a:bodyPr/>
                    <a:lstStyle/>
                    <a:p>
                      <a:pPr algn="l"/>
                      <a:r>
                        <a:rPr lang="en-US" sz="700" b="1">
                          <a:solidFill>
                            <a:srgbClr val="333333"/>
                          </a:solidFill>
                        </a:rPr>
                        <a:t>N=21</a:t>
                      </a:r>
                    </a:p>
                  </a:txBody>
                  <a:tcPr marT="0" marB="0" anchor="ctr">
                    <a:lnL w="0"/>
                    <a:lnR w="0"/>
                    <a:lnT w="0"/>
                    <a:lnB w="0"/>
                    <a:lnTlToBr w="0"/>
                    <a:lnBlToTr w="0"/>
                    <a:solidFill>
                      <a:srgbClr val="FFFFFF"/>
                    </a:solidFill>
                  </a:tcPr>
                </a:tc>
                <a:tc>
                  <a:txBody>
                    <a:bodyPr/>
                    <a:lstStyle/>
                    <a:p>
                      <a:pPr algn="l"/>
                      <a:r>
                        <a:rPr lang="en-US" sz="700">
                          <a:solidFill>
                            <a:srgbClr val="333333"/>
                          </a:solidFill>
                        </a:rPr>
                        <a:t>Telecom (wireless)</a:t>
                      </a:r>
                    </a:p>
                  </a:txBody>
                  <a:tcPr marT="0" marB="0" anchor="ctr">
                    <a:lnL w="0"/>
                    <a:lnR w="0"/>
                    <a:lnT w="0"/>
                    <a:lnB w="0"/>
                    <a:lnTlToBr w="0"/>
                    <a:lnBlToTr w="0"/>
                    <a:solidFill>
                      <a:srgbClr val="FFFFFF"/>
                    </a:solidFill>
                  </a:tcPr>
                </a:tc>
                <a:tc>
                  <a:txBody>
                    <a:bodyPr/>
                    <a:lstStyle/>
                    <a:p>
                      <a:pPr algn="r"/>
                      <a:r>
                        <a:rPr lang="en-US" sz="700" b="1">
                          <a:solidFill>
                            <a:srgbClr val="333333"/>
                          </a:solidFill>
                        </a:rPr>
                        <a:t>52%</a:t>
                      </a:r>
                    </a:p>
                  </a:txBody>
                  <a:tcPr marT="0" marB="0" anchor="ctr">
                    <a:lnL w="0"/>
                    <a:lnR w="0"/>
                    <a:lnT w="0"/>
                    <a:lnB w="0"/>
                    <a:lnTlToBr w="0"/>
                    <a:lnBlToTr w="0"/>
                    <a:solidFill>
                      <a:srgbClr val="FFFFFF"/>
                    </a:solidFill>
                  </a:tcPr>
                </a:tc>
                <a:tc>
                  <a:txBody>
                    <a:bodyPr/>
                    <a:lstStyle/>
                    <a:p>
                      <a:endParaRPr lang="en-US" sz="700">
                        <a:solidFill>
                          <a:srgbClr val="333333"/>
                        </a:solidFill>
                      </a:endParaRPr>
                    </a:p>
                  </a:txBody>
                  <a:tcPr marT="0" marB="0" anchor="ctr">
                    <a:lnL w="0"/>
                    <a:lnR w="0"/>
                    <a:lnT w="0"/>
                    <a:lnB w="0"/>
                    <a:lnTlToBr w="0"/>
                    <a:lnBlToTr w="0"/>
                    <a:solidFill>
                      <a:srgbClr val="FFFFFF"/>
                    </a:solidFill>
                  </a:tcPr>
                </a:tc>
                <a:tc>
                  <a:txBody>
                    <a:bodyPr/>
                    <a:lstStyle/>
                    <a:p>
                      <a:pPr algn="r"/>
                      <a:r>
                        <a:rPr lang="en-US" sz="700">
                          <a:solidFill>
                            <a:srgbClr val="666666"/>
                          </a:solidFill>
                        </a:rPr>
                        <a:t>-</a:t>
                      </a:r>
                      <a:endParaRPr lang="en-US" sz="700" dirty="0">
                        <a:solidFill>
                          <a:srgbClr val="666666"/>
                        </a:solidFill>
                      </a:endParaRPr>
                    </a:p>
                  </a:txBody>
                  <a:tcPr marT="0" marB="0" anchor="ctr">
                    <a:lnL w="0"/>
                    <a:lnR w="0"/>
                    <a:lnT w="0"/>
                    <a:lnB w="0"/>
                    <a:lnTlToBr w="0"/>
                    <a:lnBlToTr w="0"/>
                    <a:solidFill>
                      <a:srgbClr val="FFFFFF"/>
                    </a:solidFill>
                  </a:tcPr>
                </a:tc>
                <a:tc>
                  <a:txBody>
                    <a:bodyPr/>
                    <a:lstStyle/>
                    <a:p>
                      <a:pPr algn="r"/>
                      <a:r>
                        <a:rPr lang="en-US" sz="700">
                          <a:solidFill>
                            <a:srgbClr val="666666"/>
                          </a:solidFill>
                        </a:rPr>
                        <a:t>-</a:t>
                      </a:r>
                      <a:endParaRPr lang="en-US" sz="700" dirty="0">
                        <a:solidFill>
                          <a:srgbClr val="666666"/>
                        </a:solidFill>
                      </a:endParaRPr>
                    </a:p>
                  </a:txBody>
                  <a:tcPr marT="0" marB="0" anchor="ctr">
                    <a:lnL w="0"/>
                    <a:lnR w="0"/>
                    <a:lnT w="0"/>
                    <a:lnB w="0"/>
                    <a:lnTlToBr w="0"/>
                    <a:lnBlToTr w="0"/>
                    <a:solidFill>
                      <a:srgbClr val="FFFFFF"/>
                    </a:solidFill>
                  </a:tcPr>
                </a:tc>
                <a:extLst>
                  <a:ext uri="{0D108BD9-81ED-4DB2-BD59-A6C34878D82A}">
                    <a16:rowId xmlns:a16="http://schemas.microsoft.com/office/drawing/2014/main" val="1092691711"/>
                  </a:ext>
                </a:extLst>
              </a:tr>
              <a:tr h="177800">
                <a:tc>
                  <a:txBody>
                    <a:bodyPr/>
                    <a:lstStyle/>
                    <a:p>
                      <a:pPr algn="l"/>
                      <a:r>
                        <a:rPr lang="en-US" sz="700" b="1">
                          <a:solidFill>
                            <a:srgbClr val="333333"/>
                          </a:solidFill>
                        </a:rPr>
                        <a:t>N=29</a:t>
                      </a:r>
                    </a:p>
                  </a:txBody>
                  <a:tcPr marT="0" marB="0" anchor="ctr">
                    <a:lnL w="0"/>
                    <a:lnR w="0"/>
                    <a:lnT w="0"/>
                    <a:lnB w="0"/>
                    <a:lnTlToBr w="0"/>
                    <a:lnBlToTr w="0"/>
                    <a:solidFill>
                      <a:srgbClr val="FFFFFF"/>
                    </a:solidFill>
                  </a:tcPr>
                </a:tc>
                <a:tc>
                  <a:txBody>
                    <a:bodyPr/>
                    <a:lstStyle/>
                    <a:p>
                      <a:pPr algn="l"/>
                      <a:r>
                        <a:rPr lang="en-US" sz="700">
                          <a:solidFill>
                            <a:srgbClr val="333333"/>
                          </a:solidFill>
                        </a:rPr>
                        <a:t>Chemical (basic / commodity)</a:t>
                      </a:r>
                    </a:p>
                  </a:txBody>
                  <a:tcPr marT="0" marB="0" anchor="ctr">
                    <a:lnL w="0"/>
                    <a:lnR w="0"/>
                    <a:lnT w="0"/>
                    <a:lnB w="0"/>
                    <a:lnTlToBr w="0"/>
                    <a:lnBlToTr w="0"/>
                    <a:solidFill>
                      <a:srgbClr val="FFFFFF"/>
                    </a:solidFill>
                  </a:tcPr>
                </a:tc>
                <a:tc>
                  <a:txBody>
                    <a:bodyPr/>
                    <a:lstStyle/>
                    <a:p>
                      <a:pPr algn="r"/>
                      <a:r>
                        <a:rPr lang="en-US" sz="700" b="1">
                          <a:solidFill>
                            <a:srgbClr val="333333"/>
                          </a:solidFill>
                        </a:rPr>
                        <a:t>52%</a:t>
                      </a:r>
                    </a:p>
                  </a:txBody>
                  <a:tcPr marT="0" marB="0" anchor="ctr">
                    <a:lnL w="0"/>
                    <a:lnR w="0"/>
                    <a:lnT w="0"/>
                    <a:lnB w="0"/>
                    <a:lnTlToBr w="0"/>
                    <a:lnBlToTr w="0"/>
                    <a:solidFill>
                      <a:srgbClr val="FFFFFF"/>
                    </a:solidFill>
                  </a:tcPr>
                </a:tc>
                <a:tc>
                  <a:txBody>
                    <a:bodyPr/>
                    <a:lstStyle/>
                    <a:p>
                      <a:endParaRPr lang="en-US" sz="700">
                        <a:solidFill>
                          <a:srgbClr val="333333"/>
                        </a:solidFill>
                      </a:endParaRPr>
                    </a:p>
                  </a:txBody>
                  <a:tcPr marT="0" marB="0" anchor="ctr">
                    <a:lnL w="0"/>
                    <a:lnR w="0"/>
                    <a:lnT w="0"/>
                    <a:lnB w="0"/>
                    <a:lnTlToBr w="0"/>
                    <a:lnBlToTr w="0"/>
                    <a:solidFill>
                      <a:srgbClr val="FFFFFF"/>
                    </a:solidFill>
                  </a:tcPr>
                </a:tc>
                <a:tc>
                  <a:txBody>
                    <a:bodyPr/>
                    <a:lstStyle/>
                    <a:p>
                      <a:pPr algn="r"/>
                      <a:r>
                        <a:rPr lang="en-US" sz="700">
                          <a:solidFill>
                            <a:srgbClr val="666666"/>
                          </a:solidFill>
                        </a:rPr>
                        <a:t>-</a:t>
                      </a:r>
                      <a:endParaRPr lang="en-US" sz="700" dirty="0">
                        <a:solidFill>
                          <a:srgbClr val="666666"/>
                        </a:solidFill>
                      </a:endParaRPr>
                    </a:p>
                  </a:txBody>
                  <a:tcPr marT="0" marB="0" anchor="ctr">
                    <a:lnL w="0"/>
                    <a:lnR w="0"/>
                    <a:lnT w="0"/>
                    <a:lnB w="0"/>
                    <a:lnTlToBr w="0"/>
                    <a:lnBlToTr w="0"/>
                    <a:solidFill>
                      <a:srgbClr val="FFFFFF"/>
                    </a:solidFill>
                  </a:tcPr>
                </a:tc>
                <a:tc>
                  <a:txBody>
                    <a:bodyPr/>
                    <a:lstStyle/>
                    <a:p>
                      <a:pPr algn="r"/>
                      <a:r>
                        <a:rPr lang="en-US" sz="700">
                          <a:solidFill>
                            <a:srgbClr val="666666"/>
                          </a:solidFill>
                        </a:rPr>
                        <a:t>-</a:t>
                      </a:r>
                      <a:endParaRPr lang="en-US" sz="700" dirty="0">
                        <a:solidFill>
                          <a:srgbClr val="666666"/>
                        </a:solidFill>
                      </a:endParaRPr>
                    </a:p>
                  </a:txBody>
                  <a:tcPr marT="0" marB="0" anchor="ctr">
                    <a:lnL w="0"/>
                    <a:lnR w="0"/>
                    <a:lnT w="0"/>
                    <a:lnB w="0"/>
                    <a:lnTlToBr w="0"/>
                    <a:lnBlToTr w="0"/>
                    <a:solidFill>
                      <a:srgbClr val="FFFFFF"/>
                    </a:solidFill>
                  </a:tcPr>
                </a:tc>
                <a:extLst>
                  <a:ext uri="{0D108BD9-81ED-4DB2-BD59-A6C34878D82A}">
                    <a16:rowId xmlns:a16="http://schemas.microsoft.com/office/drawing/2014/main" val="523145735"/>
                  </a:ext>
                </a:extLst>
              </a:tr>
              <a:tr h="177800">
                <a:tc>
                  <a:txBody>
                    <a:bodyPr/>
                    <a:lstStyle/>
                    <a:p>
                      <a:pPr algn="l"/>
                      <a:r>
                        <a:rPr lang="en-US" sz="700" b="1">
                          <a:solidFill>
                            <a:srgbClr val="333333"/>
                          </a:solidFill>
                        </a:rPr>
                        <a:t>N=142</a:t>
                      </a:r>
                    </a:p>
                  </a:txBody>
                  <a:tcPr marT="0" marB="0" anchor="ctr">
                    <a:lnL w="0"/>
                    <a:lnR w="0"/>
                    <a:lnT w="0"/>
                    <a:lnB w="0"/>
                    <a:lnTlToBr w="0"/>
                    <a:lnBlToTr w="0"/>
                    <a:solidFill>
                      <a:srgbClr val="FFFFFF"/>
                    </a:solidFill>
                  </a:tcPr>
                </a:tc>
                <a:tc>
                  <a:txBody>
                    <a:bodyPr/>
                    <a:lstStyle/>
                    <a:p>
                      <a:pPr algn="l"/>
                      <a:r>
                        <a:rPr lang="en-US" sz="700">
                          <a:solidFill>
                            <a:srgbClr val="333333"/>
                          </a:solidFill>
                        </a:rPr>
                        <a:t>Oil &amp; gas (E&amp;P)</a:t>
                      </a:r>
                    </a:p>
                  </a:txBody>
                  <a:tcPr marT="0" marB="0" anchor="ctr">
                    <a:lnL w="0"/>
                    <a:lnR w="0"/>
                    <a:lnT w="0"/>
                    <a:lnB w="0"/>
                    <a:lnTlToBr w="0"/>
                    <a:lnBlToTr w="0"/>
                    <a:solidFill>
                      <a:srgbClr val="FFFFFF"/>
                    </a:solidFill>
                  </a:tcPr>
                </a:tc>
                <a:tc>
                  <a:txBody>
                    <a:bodyPr/>
                    <a:lstStyle/>
                    <a:p>
                      <a:pPr algn="r"/>
                      <a:r>
                        <a:rPr lang="en-US" sz="700" b="1">
                          <a:solidFill>
                            <a:srgbClr val="333333"/>
                          </a:solidFill>
                        </a:rPr>
                        <a:t>33%</a:t>
                      </a:r>
                    </a:p>
                  </a:txBody>
                  <a:tcPr marT="0" marB="0" anchor="ctr">
                    <a:lnL w="0"/>
                    <a:lnR w="0"/>
                    <a:lnT w="0"/>
                    <a:lnB w="0"/>
                    <a:lnTlToBr w="0"/>
                    <a:lnBlToTr w="0"/>
                    <a:solidFill>
                      <a:srgbClr val="FFFFFF"/>
                    </a:solidFill>
                  </a:tcPr>
                </a:tc>
                <a:tc>
                  <a:txBody>
                    <a:bodyPr/>
                    <a:lstStyle/>
                    <a:p>
                      <a:endParaRPr lang="en-US" sz="700">
                        <a:solidFill>
                          <a:srgbClr val="333333"/>
                        </a:solidFill>
                      </a:endParaRPr>
                    </a:p>
                  </a:txBody>
                  <a:tcPr marT="0" marB="0" anchor="ctr">
                    <a:lnL w="0"/>
                    <a:lnR w="0"/>
                    <a:lnT w="0"/>
                    <a:lnB w="0"/>
                    <a:lnTlToBr w="0"/>
                    <a:lnBlToTr w="0"/>
                    <a:solidFill>
                      <a:srgbClr val="FFFFFF"/>
                    </a:solidFill>
                  </a:tcPr>
                </a:tc>
                <a:tc>
                  <a:txBody>
                    <a:bodyPr/>
                    <a:lstStyle/>
                    <a:p>
                      <a:pPr algn="r"/>
                      <a:r>
                        <a:rPr lang="en-US" sz="700">
                          <a:solidFill>
                            <a:srgbClr val="666666"/>
                          </a:solidFill>
                        </a:rPr>
                        <a:t>-</a:t>
                      </a:r>
                      <a:endParaRPr lang="en-US" sz="700" dirty="0">
                        <a:solidFill>
                          <a:srgbClr val="666666"/>
                        </a:solidFill>
                      </a:endParaRPr>
                    </a:p>
                  </a:txBody>
                  <a:tcPr marT="0" marB="0" anchor="ctr">
                    <a:lnL w="0"/>
                    <a:lnR w="0"/>
                    <a:lnT w="0"/>
                    <a:lnB w="0"/>
                    <a:lnTlToBr w="0"/>
                    <a:lnBlToTr w="0"/>
                    <a:solidFill>
                      <a:srgbClr val="FFFFFF"/>
                    </a:solidFill>
                  </a:tcPr>
                </a:tc>
                <a:tc>
                  <a:txBody>
                    <a:bodyPr/>
                    <a:lstStyle/>
                    <a:p>
                      <a:pPr algn="r"/>
                      <a:r>
                        <a:rPr lang="en-US" sz="700" dirty="0">
                          <a:solidFill>
                            <a:srgbClr val="666666"/>
                          </a:solidFill>
                        </a:rPr>
                        <a:t>-</a:t>
                      </a:r>
                    </a:p>
                  </a:txBody>
                  <a:tcPr marT="0" marB="0" anchor="ctr">
                    <a:lnL w="0"/>
                    <a:lnR w="0"/>
                    <a:lnT w="0"/>
                    <a:lnB w="0"/>
                    <a:lnTlToBr w="0"/>
                    <a:lnBlToTr w="0"/>
                    <a:solidFill>
                      <a:srgbClr val="FFFFFF"/>
                    </a:solidFill>
                  </a:tcPr>
                </a:tc>
                <a:extLst>
                  <a:ext uri="{0D108BD9-81ED-4DB2-BD59-A6C34878D82A}">
                    <a16:rowId xmlns:a16="http://schemas.microsoft.com/office/drawing/2014/main" val="1971392354"/>
                  </a:ext>
                </a:extLst>
              </a:tr>
            </a:tbl>
          </a:graphicData>
        </a:graphic>
      </p:graphicFrame>
      <p:sp>
        <p:nvSpPr>
          <p:cNvPr id="79" name="Rectangle 78">
            <a:extLst>
              <a:ext uri="{FF2B5EF4-FFF2-40B4-BE49-F238E27FC236}">
                <a16:creationId xmlns:a16="http://schemas.microsoft.com/office/drawing/2014/main" id="{C46CDEE5-DB4F-DD4E-A387-00DC756646DF}"/>
              </a:ext>
            </a:extLst>
          </p:cNvPr>
          <p:cNvSpPr/>
          <p:nvPr/>
        </p:nvSpPr>
        <p:spPr>
          <a:xfrm>
            <a:off x="3288793" y="992868"/>
            <a:ext cx="1088136" cy="139700"/>
          </a:xfrm>
          <a:prstGeom prst="rect">
            <a:avLst/>
          </a:prstGeom>
          <a:solidFill>
            <a:srgbClr val="C0504D"/>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80" name="Rectangle 79">
            <a:extLst>
              <a:ext uri="{FF2B5EF4-FFF2-40B4-BE49-F238E27FC236}">
                <a16:creationId xmlns:a16="http://schemas.microsoft.com/office/drawing/2014/main" id="{9ECE7563-F76C-9441-85EC-CB1859A1C18B}"/>
              </a:ext>
            </a:extLst>
          </p:cNvPr>
          <p:cNvSpPr/>
          <p:nvPr/>
        </p:nvSpPr>
        <p:spPr>
          <a:xfrm>
            <a:off x="4376929" y="992868"/>
            <a:ext cx="2798064" cy="139700"/>
          </a:xfrm>
          <a:prstGeom prst="rect">
            <a:avLst/>
          </a:prstGeom>
          <a:solidFill>
            <a:srgbClr val="D9D9D9"/>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81" name="TextBox 80">
            <a:extLst>
              <a:ext uri="{FF2B5EF4-FFF2-40B4-BE49-F238E27FC236}">
                <a16:creationId xmlns:a16="http://schemas.microsoft.com/office/drawing/2014/main" id="{6C62F692-C93A-6943-AC69-A9EBE8D5B6B3}"/>
              </a:ext>
            </a:extLst>
          </p:cNvPr>
          <p:cNvSpPr txBox="1"/>
          <p:nvPr/>
        </p:nvSpPr>
        <p:spPr>
          <a:xfrm>
            <a:off x="4046729" y="992868"/>
            <a:ext cx="304800" cy="139700"/>
          </a:xfrm>
          <a:prstGeom prst="rect">
            <a:avLst/>
          </a:prstGeom>
          <a:noFill/>
          <a:ln>
            <a:noFill/>
          </a:ln>
        </p:spPr>
        <p:txBody>
          <a:bodyPr vertOverflow="overflow" vert="horz" wrap="none" rtlCol="0" anchor="ctr" anchorCtr="0">
            <a:noAutofit/>
          </a:bodyPr>
          <a:lstStyle/>
          <a:p>
            <a:pPr algn="l"/>
            <a:r>
              <a:rPr lang="en-US" sz="550">
                <a:solidFill>
                  <a:srgbClr val="FFFFFF"/>
                </a:solidFill>
              </a:rPr>
              <a:t>28%</a:t>
            </a:r>
          </a:p>
        </p:txBody>
      </p:sp>
      <p:sp>
        <p:nvSpPr>
          <p:cNvPr id="82" name="TextBox 81">
            <a:extLst>
              <a:ext uri="{FF2B5EF4-FFF2-40B4-BE49-F238E27FC236}">
                <a16:creationId xmlns:a16="http://schemas.microsoft.com/office/drawing/2014/main" id="{02BB9A8E-7ECB-A445-9784-B0CA38CDC631}"/>
              </a:ext>
            </a:extLst>
          </p:cNvPr>
          <p:cNvSpPr txBox="1"/>
          <p:nvPr/>
        </p:nvSpPr>
        <p:spPr>
          <a:xfrm>
            <a:off x="4402329" y="992868"/>
            <a:ext cx="304800" cy="139700"/>
          </a:xfrm>
          <a:prstGeom prst="rect">
            <a:avLst/>
          </a:prstGeom>
          <a:noFill/>
          <a:ln>
            <a:noFill/>
          </a:ln>
        </p:spPr>
        <p:txBody>
          <a:bodyPr vertOverflow="overflow" vert="horz" wrap="none" rtlCol="0" anchor="ctr" anchorCtr="0">
            <a:noAutofit/>
          </a:bodyPr>
          <a:lstStyle/>
          <a:p>
            <a:pPr algn="l"/>
            <a:r>
              <a:rPr lang="en-US" sz="550">
                <a:solidFill>
                  <a:srgbClr val="666666"/>
                </a:solidFill>
              </a:rPr>
              <a:t>72%</a:t>
            </a:r>
          </a:p>
        </p:txBody>
      </p:sp>
      <p:sp>
        <p:nvSpPr>
          <p:cNvPr id="83" name="Rectangle 82">
            <a:extLst>
              <a:ext uri="{FF2B5EF4-FFF2-40B4-BE49-F238E27FC236}">
                <a16:creationId xmlns:a16="http://schemas.microsoft.com/office/drawing/2014/main" id="{A6126B0F-56A0-EA42-8C1D-2BB1945C136A}"/>
              </a:ext>
            </a:extLst>
          </p:cNvPr>
          <p:cNvSpPr/>
          <p:nvPr/>
        </p:nvSpPr>
        <p:spPr>
          <a:xfrm>
            <a:off x="3288793" y="1170668"/>
            <a:ext cx="1865376" cy="139700"/>
          </a:xfrm>
          <a:prstGeom prst="rect">
            <a:avLst/>
          </a:prstGeom>
          <a:solidFill>
            <a:srgbClr val="C0504D"/>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84" name="Rectangle 83">
            <a:extLst>
              <a:ext uri="{FF2B5EF4-FFF2-40B4-BE49-F238E27FC236}">
                <a16:creationId xmlns:a16="http://schemas.microsoft.com/office/drawing/2014/main" id="{D6AEA571-01EF-0F45-977C-92F88CD49FA9}"/>
              </a:ext>
            </a:extLst>
          </p:cNvPr>
          <p:cNvSpPr/>
          <p:nvPr/>
        </p:nvSpPr>
        <p:spPr>
          <a:xfrm>
            <a:off x="5154169" y="1170668"/>
            <a:ext cx="2020824" cy="139700"/>
          </a:xfrm>
          <a:prstGeom prst="rect">
            <a:avLst/>
          </a:prstGeom>
          <a:solidFill>
            <a:srgbClr val="D9D9D9"/>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85" name="TextBox 84">
            <a:extLst>
              <a:ext uri="{FF2B5EF4-FFF2-40B4-BE49-F238E27FC236}">
                <a16:creationId xmlns:a16="http://schemas.microsoft.com/office/drawing/2014/main" id="{84D7B961-2776-EF41-9DEE-53B9CE2493E8}"/>
              </a:ext>
            </a:extLst>
          </p:cNvPr>
          <p:cNvSpPr txBox="1"/>
          <p:nvPr/>
        </p:nvSpPr>
        <p:spPr>
          <a:xfrm>
            <a:off x="4823969" y="1170668"/>
            <a:ext cx="304800" cy="139700"/>
          </a:xfrm>
          <a:prstGeom prst="rect">
            <a:avLst/>
          </a:prstGeom>
          <a:noFill/>
          <a:ln>
            <a:noFill/>
          </a:ln>
        </p:spPr>
        <p:txBody>
          <a:bodyPr vertOverflow="overflow" vert="horz" wrap="none" rtlCol="0" anchor="ctr" anchorCtr="0">
            <a:noAutofit/>
          </a:bodyPr>
          <a:lstStyle/>
          <a:p>
            <a:pPr algn="l"/>
            <a:r>
              <a:rPr lang="en-US" sz="550">
                <a:solidFill>
                  <a:srgbClr val="FFFFFF"/>
                </a:solidFill>
              </a:rPr>
              <a:t>48%</a:t>
            </a:r>
          </a:p>
        </p:txBody>
      </p:sp>
      <p:sp>
        <p:nvSpPr>
          <p:cNvPr id="86" name="TextBox 85">
            <a:extLst>
              <a:ext uri="{FF2B5EF4-FFF2-40B4-BE49-F238E27FC236}">
                <a16:creationId xmlns:a16="http://schemas.microsoft.com/office/drawing/2014/main" id="{42090534-A35B-144D-B6B2-3728BD3C7F24}"/>
              </a:ext>
            </a:extLst>
          </p:cNvPr>
          <p:cNvSpPr txBox="1"/>
          <p:nvPr/>
        </p:nvSpPr>
        <p:spPr>
          <a:xfrm>
            <a:off x="5179569" y="1170668"/>
            <a:ext cx="304800" cy="139700"/>
          </a:xfrm>
          <a:prstGeom prst="rect">
            <a:avLst/>
          </a:prstGeom>
          <a:noFill/>
          <a:ln>
            <a:noFill/>
          </a:ln>
        </p:spPr>
        <p:txBody>
          <a:bodyPr vertOverflow="overflow" vert="horz" wrap="none" rtlCol="0" anchor="ctr" anchorCtr="0">
            <a:noAutofit/>
          </a:bodyPr>
          <a:lstStyle/>
          <a:p>
            <a:pPr algn="l"/>
            <a:r>
              <a:rPr lang="en-US" sz="550">
                <a:solidFill>
                  <a:srgbClr val="666666"/>
                </a:solidFill>
              </a:rPr>
              <a:t>52%</a:t>
            </a:r>
          </a:p>
        </p:txBody>
      </p:sp>
      <p:sp>
        <p:nvSpPr>
          <p:cNvPr id="87" name="Rectangle 86">
            <a:extLst>
              <a:ext uri="{FF2B5EF4-FFF2-40B4-BE49-F238E27FC236}">
                <a16:creationId xmlns:a16="http://schemas.microsoft.com/office/drawing/2014/main" id="{69CEB816-CD9A-FB46-8045-46BE3F427D8E}"/>
              </a:ext>
            </a:extLst>
          </p:cNvPr>
          <p:cNvSpPr/>
          <p:nvPr/>
        </p:nvSpPr>
        <p:spPr>
          <a:xfrm>
            <a:off x="3288793" y="1348468"/>
            <a:ext cx="2292858" cy="139700"/>
          </a:xfrm>
          <a:prstGeom prst="rect">
            <a:avLst/>
          </a:prstGeom>
          <a:solidFill>
            <a:srgbClr val="1E4D2A"/>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88" name="Rectangle 87">
            <a:extLst>
              <a:ext uri="{FF2B5EF4-FFF2-40B4-BE49-F238E27FC236}">
                <a16:creationId xmlns:a16="http://schemas.microsoft.com/office/drawing/2014/main" id="{5B6C1774-66B9-9F49-82AD-F06C5B71C3BB}"/>
              </a:ext>
            </a:extLst>
          </p:cNvPr>
          <p:cNvSpPr/>
          <p:nvPr/>
        </p:nvSpPr>
        <p:spPr>
          <a:xfrm>
            <a:off x="5581651" y="1348468"/>
            <a:ext cx="1593342" cy="139700"/>
          </a:xfrm>
          <a:prstGeom prst="rect">
            <a:avLst/>
          </a:prstGeom>
          <a:solidFill>
            <a:srgbClr val="D9D9D9"/>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89" name="TextBox 88">
            <a:extLst>
              <a:ext uri="{FF2B5EF4-FFF2-40B4-BE49-F238E27FC236}">
                <a16:creationId xmlns:a16="http://schemas.microsoft.com/office/drawing/2014/main" id="{8126E417-FC0E-184C-9E21-9DA5778CCC59}"/>
              </a:ext>
            </a:extLst>
          </p:cNvPr>
          <p:cNvSpPr txBox="1"/>
          <p:nvPr/>
        </p:nvSpPr>
        <p:spPr>
          <a:xfrm>
            <a:off x="5251451" y="1348468"/>
            <a:ext cx="304800" cy="139700"/>
          </a:xfrm>
          <a:prstGeom prst="rect">
            <a:avLst/>
          </a:prstGeom>
          <a:noFill/>
          <a:ln>
            <a:noFill/>
          </a:ln>
        </p:spPr>
        <p:txBody>
          <a:bodyPr vertOverflow="overflow" vert="horz" wrap="none" rtlCol="0" anchor="ctr" anchorCtr="0">
            <a:noAutofit/>
          </a:bodyPr>
          <a:lstStyle/>
          <a:p>
            <a:pPr algn="l"/>
            <a:r>
              <a:rPr lang="en-US" sz="550">
                <a:solidFill>
                  <a:srgbClr val="FFFFFF"/>
                </a:solidFill>
              </a:rPr>
              <a:t>59%</a:t>
            </a:r>
          </a:p>
        </p:txBody>
      </p:sp>
      <p:sp>
        <p:nvSpPr>
          <p:cNvPr id="90" name="TextBox 89">
            <a:extLst>
              <a:ext uri="{FF2B5EF4-FFF2-40B4-BE49-F238E27FC236}">
                <a16:creationId xmlns:a16="http://schemas.microsoft.com/office/drawing/2014/main" id="{D7C5C04D-E3CD-AC4F-8E9B-67266D73A841}"/>
              </a:ext>
            </a:extLst>
          </p:cNvPr>
          <p:cNvSpPr txBox="1"/>
          <p:nvPr/>
        </p:nvSpPr>
        <p:spPr>
          <a:xfrm>
            <a:off x="5607051" y="1348468"/>
            <a:ext cx="304800" cy="139700"/>
          </a:xfrm>
          <a:prstGeom prst="rect">
            <a:avLst/>
          </a:prstGeom>
          <a:noFill/>
          <a:ln>
            <a:noFill/>
          </a:ln>
        </p:spPr>
        <p:txBody>
          <a:bodyPr vertOverflow="overflow" vert="horz" wrap="none" rtlCol="0" anchor="ctr" anchorCtr="0">
            <a:noAutofit/>
          </a:bodyPr>
          <a:lstStyle/>
          <a:p>
            <a:pPr algn="l"/>
            <a:r>
              <a:rPr lang="en-US" sz="550">
                <a:solidFill>
                  <a:srgbClr val="666666"/>
                </a:solidFill>
              </a:rPr>
              <a:t>41%</a:t>
            </a:r>
          </a:p>
        </p:txBody>
      </p:sp>
      <p:sp>
        <p:nvSpPr>
          <p:cNvPr id="91" name="Rectangle 90">
            <a:extLst>
              <a:ext uri="{FF2B5EF4-FFF2-40B4-BE49-F238E27FC236}">
                <a16:creationId xmlns:a16="http://schemas.microsoft.com/office/drawing/2014/main" id="{E7D4D581-CCC1-BA47-8542-7E98649CA828}"/>
              </a:ext>
            </a:extLst>
          </p:cNvPr>
          <p:cNvSpPr/>
          <p:nvPr/>
        </p:nvSpPr>
        <p:spPr>
          <a:xfrm>
            <a:off x="3288793" y="1526268"/>
            <a:ext cx="3070098" cy="139700"/>
          </a:xfrm>
          <a:prstGeom prst="rect">
            <a:avLst/>
          </a:prstGeom>
          <a:solidFill>
            <a:srgbClr val="1E4D2A"/>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92" name="Rectangle 91">
            <a:extLst>
              <a:ext uri="{FF2B5EF4-FFF2-40B4-BE49-F238E27FC236}">
                <a16:creationId xmlns:a16="http://schemas.microsoft.com/office/drawing/2014/main" id="{7905390E-73BA-544A-B3C1-85948D003543}"/>
              </a:ext>
            </a:extLst>
          </p:cNvPr>
          <p:cNvSpPr/>
          <p:nvPr/>
        </p:nvSpPr>
        <p:spPr>
          <a:xfrm>
            <a:off x="6358891" y="1526268"/>
            <a:ext cx="816101" cy="139700"/>
          </a:xfrm>
          <a:prstGeom prst="rect">
            <a:avLst/>
          </a:prstGeom>
          <a:solidFill>
            <a:srgbClr val="D9D9D9"/>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93" name="TextBox 92">
            <a:extLst>
              <a:ext uri="{FF2B5EF4-FFF2-40B4-BE49-F238E27FC236}">
                <a16:creationId xmlns:a16="http://schemas.microsoft.com/office/drawing/2014/main" id="{E3F99BAC-ADD1-D346-85E6-0F079B413DBF}"/>
              </a:ext>
            </a:extLst>
          </p:cNvPr>
          <p:cNvSpPr txBox="1"/>
          <p:nvPr/>
        </p:nvSpPr>
        <p:spPr>
          <a:xfrm>
            <a:off x="6028691" y="1526268"/>
            <a:ext cx="304800" cy="139700"/>
          </a:xfrm>
          <a:prstGeom prst="rect">
            <a:avLst/>
          </a:prstGeom>
          <a:noFill/>
          <a:ln>
            <a:noFill/>
          </a:ln>
        </p:spPr>
        <p:txBody>
          <a:bodyPr vertOverflow="overflow" vert="horz" wrap="none" rtlCol="0" anchor="ctr" anchorCtr="0">
            <a:noAutofit/>
          </a:bodyPr>
          <a:lstStyle/>
          <a:p>
            <a:pPr algn="l"/>
            <a:r>
              <a:rPr lang="en-US" sz="550">
                <a:solidFill>
                  <a:srgbClr val="FFFFFF"/>
                </a:solidFill>
              </a:rPr>
              <a:t>79%</a:t>
            </a:r>
          </a:p>
        </p:txBody>
      </p:sp>
      <p:sp>
        <p:nvSpPr>
          <p:cNvPr id="94" name="TextBox 93">
            <a:extLst>
              <a:ext uri="{FF2B5EF4-FFF2-40B4-BE49-F238E27FC236}">
                <a16:creationId xmlns:a16="http://schemas.microsoft.com/office/drawing/2014/main" id="{542C9DF7-67E7-6D44-A72F-95A575FCA055}"/>
              </a:ext>
            </a:extLst>
          </p:cNvPr>
          <p:cNvSpPr txBox="1"/>
          <p:nvPr/>
        </p:nvSpPr>
        <p:spPr>
          <a:xfrm>
            <a:off x="6384291" y="1526268"/>
            <a:ext cx="304800" cy="139700"/>
          </a:xfrm>
          <a:prstGeom prst="rect">
            <a:avLst/>
          </a:prstGeom>
          <a:noFill/>
          <a:ln>
            <a:noFill/>
          </a:ln>
        </p:spPr>
        <p:txBody>
          <a:bodyPr vertOverflow="overflow" vert="horz" wrap="none" rtlCol="0" anchor="ctr" anchorCtr="0">
            <a:noAutofit/>
          </a:bodyPr>
          <a:lstStyle/>
          <a:p>
            <a:pPr algn="l"/>
            <a:r>
              <a:rPr lang="en-US" sz="550">
                <a:solidFill>
                  <a:srgbClr val="666666"/>
                </a:solidFill>
              </a:rPr>
              <a:t>21%</a:t>
            </a:r>
          </a:p>
        </p:txBody>
      </p:sp>
      <p:sp>
        <p:nvSpPr>
          <p:cNvPr id="95" name="Rectangle 94">
            <a:extLst>
              <a:ext uri="{FF2B5EF4-FFF2-40B4-BE49-F238E27FC236}">
                <a16:creationId xmlns:a16="http://schemas.microsoft.com/office/drawing/2014/main" id="{10179A12-B3CD-844E-8AAA-D84B794994A8}"/>
              </a:ext>
            </a:extLst>
          </p:cNvPr>
          <p:cNvSpPr/>
          <p:nvPr/>
        </p:nvSpPr>
        <p:spPr>
          <a:xfrm>
            <a:off x="3288793" y="1704068"/>
            <a:ext cx="2992374" cy="139700"/>
          </a:xfrm>
          <a:prstGeom prst="rect">
            <a:avLst/>
          </a:prstGeom>
          <a:solidFill>
            <a:srgbClr val="1E4D2A"/>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96" name="Rectangle 95">
            <a:extLst>
              <a:ext uri="{FF2B5EF4-FFF2-40B4-BE49-F238E27FC236}">
                <a16:creationId xmlns:a16="http://schemas.microsoft.com/office/drawing/2014/main" id="{11E493A9-5560-5148-9375-2E92728323F0}"/>
              </a:ext>
            </a:extLst>
          </p:cNvPr>
          <p:cNvSpPr/>
          <p:nvPr/>
        </p:nvSpPr>
        <p:spPr>
          <a:xfrm>
            <a:off x="6281167" y="1704068"/>
            <a:ext cx="893826" cy="139700"/>
          </a:xfrm>
          <a:prstGeom prst="rect">
            <a:avLst/>
          </a:prstGeom>
          <a:solidFill>
            <a:srgbClr val="D9D9D9"/>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97" name="TextBox 96">
            <a:extLst>
              <a:ext uri="{FF2B5EF4-FFF2-40B4-BE49-F238E27FC236}">
                <a16:creationId xmlns:a16="http://schemas.microsoft.com/office/drawing/2014/main" id="{A4244474-2320-EB47-BF0F-D32816EADE6C}"/>
              </a:ext>
            </a:extLst>
          </p:cNvPr>
          <p:cNvSpPr txBox="1"/>
          <p:nvPr/>
        </p:nvSpPr>
        <p:spPr>
          <a:xfrm>
            <a:off x="5950967" y="1704068"/>
            <a:ext cx="304800" cy="139700"/>
          </a:xfrm>
          <a:prstGeom prst="rect">
            <a:avLst/>
          </a:prstGeom>
          <a:noFill/>
          <a:ln>
            <a:noFill/>
          </a:ln>
        </p:spPr>
        <p:txBody>
          <a:bodyPr vertOverflow="overflow" vert="horz" wrap="none" rtlCol="0" anchor="ctr" anchorCtr="0">
            <a:noAutofit/>
          </a:bodyPr>
          <a:lstStyle/>
          <a:p>
            <a:pPr algn="l"/>
            <a:r>
              <a:rPr lang="en-US" sz="550">
                <a:solidFill>
                  <a:srgbClr val="FFFFFF"/>
                </a:solidFill>
              </a:rPr>
              <a:t>77%</a:t>
            </a:r>
          </a:p>
        </p:txBody>
      </p:sp>
      <p:sp>
        <p:nvSpPr>
          <p:cNvPr id="98" name="TextBox 97">
            <a:extLst>
              <a:ext uri="{FF2B5EF4-FFF2-40B4-BE49-F238E27FC236}">
                <a16:creationId xmlns:a16="http://schemas.microsoft.com/office/drawing/2014/main" id="{F092500F-2EB7-FC48-AD95-FC8C84D398EC}"/>
              </a:ext>
            </a:extLst>
          </p:cNvPr>
          <p:cNvSpPr txBox="1"/>
          <p:nvPr/>
        </p:nvSpPr>
        <p:spPr>
          <a:xfrm>
            <a:off x="6306567" y="1704068"/>
            <a:ext cx="304800" cy="139700"/>
          </a:xfrm>
          <a:prstGeom prst="rect">
            <a:avLst/>
          </a:prstGeom>
          <a:noFill/>
          <a:ln>
            <a:noFill/>
          </a:ln>
        </p:spPr>
        <p:txBody>
          <a:bodyPr vertOverflow="overflow" vert="horz" wrap="none" rtlCol="0" anchor="ctr" anchorCtr="0">
            <a:noAutofit/>
          </a:bodyPr>
          <a:lstStyle/>
          <a:p>
            <a:pPr algn="l"/>
            <a:r>
              <a:rPr lang="en-US" sz="550">
                <a:solidFill>
                  <a:srgbClr val="666666"/>
                </a:solidFill>
              </a:rPr>
              <a:t>23%</a:t>
            </a:r>
          </a:p>
        </p:txBody>
      </p:sp>
      <p:sp>
        <p:nvSpPr>
          <p:cNvPr id="99" name="Rectangle 98">
            <a:extLst>
              <a:ext uri="{FF2B5EF4-FFF2-40B4-BE49-F238E27FC236}">
                <a16:creationId xmlns:a16="http://schemas.microsoft.com/office/drawing/2014/main" id="{BCEDC624-A1A4-AB4D-BCA9-F4755A79DA89}"/>
              </a:ext>
            </a:extLst>
          </p:cNvPr>
          <p:cNvSpPr/>
          <p:nvPr/>
        </p:nvSpPr>
        <p:spPr>
          <a:xfrm>
            <a:off x="3288793" y="1881868"/>
            <a:ext cx="2253996" cy="139700"/>
          </a:xfrm>
          <a:prstGeom prst="rect">
            <a:avLst/>
          </a:prstGeom>
          <a:solidFill>
            <a:srgbClr val="D2A669"/>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solidFill>
                <a:schemeClr val="bg2"/>
              </a:solidFill>
            </a:endParaRPr>
          </a:p>
        </p:txBody>
      </p:sp>
      <p:sp>
        <p:nvSpPr>
          <p:cNvPr id="100" name="Rectangle 99">
            <a:extLst>
              <a:ext uri="{FF2B5EF4-FFF2-40B4-BE49-F238E27FC236}">
                <a16:creationId xmlns:a16="http://schemas.microsoft.com/office/drawing/2014/main" id="{BC204BF7-17B8-D94C-A89C-83C0AA6DD855}"/>
              </a:ext>
            </a:extLst>
          </p:cNvPr>
          <p:cNvSpPr/>
          <p:nvPr/>
        </p:nvSpPr>
        <p:spPr>
          <a:xfrm>
            <a:off x="5542789" y="1881868"/>
            <a:ext cx="1632204" cy="139700"/>
          </a:xfrm>
          <a:prstGeom prst="rect">
            <a:avLst/>
          </a:prstGeom>
          <a:solidFill>
            <a:srgbClr val="D9D9D9"/>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01" name="TextBox 100">
            <a:extLst>
              <a:ext uri="{FF2B5EF4-FFF2-40B4-BE49-F238E27FC236}">
                <a16:creationId xmlns:a16="http://schemas.microsoft.com/office/drawing/2014/main" id="{D81DF13E-608C-6B47-9776-4637142929A3}"/>
              </a:ext>
            </a:extLst>
          </p:cNvPr>
          <p:cNvSpPr txBox="1"/>
          <p:nvPr/>
        </p:nvSpPr>
        <p:spPr>
          <a:xfrm>
            <a:off x="5212589" y="1881868"/>
            <a:ext cx="304800" cy="139700"/>
          </a:xfrm>
          <a:prstGeom prst="rect">
            <a:avLst/>
          </a:prstGeom>
          <a:noFill/>
          <a:ln>
            <a:noFill/>
          </a:ln>
        </p:spPr>
        <p:txBody>
          <a:bodyPr vertOverflow="overflow" vert="horz" wrap="none" rtlCol="0" anchor="ctr" anchorCtr="0">
            <a:noAutofit/>
          </a:bodyPr>
          <a:lstStyle/>
          <a:p>
            <a:pPr algn="l"/>
            <a:r>
              <a:rPr lang="en-US" sz="550">
                <a:solidFill>
                  <a:srgbClr val="FFFFFF"/>
                </a:solidFill>
              </a:rPr>
              <a:t>58%</a:t>
            </a:r>
          </a:p>
        </p:txBody>
      </p:sp>
      <p:sp>
        <p:nvSpPr>
          <p:cNvPr id="102" name="TextBox 101">
            <a:extLst>
              <a:ext uri="{FF2B5EF4-FFF2-40B4-BE49-F238E27FC236}">
                <a16:creationId xmlns:a16="http://schemas.microsoft.com/office/drawing/2014/main" id="{F36F732F-1D9E-2A40-BC41-A2B20CE1C17D}"/>
              </a:ext>
            </a:extLst>
          </p:cNvPr>
          <p:cNvSpPr txBox="1"/>
          <p:nvPr/>
        </p:nvSpPr>
        <p:spPr>
          <a:xfrm>
            <a:off x="5568189" y="1881868"/>
            <a:ext cx="304800" cy="139700"/>
          </a:xfrm>
          <a:prstGeom prst="rect">
            <a:avLst/>
          </a:prstGeom>
          <a:noFill/>
          <a:ln>
            <a:noFill/>
          </a:ln>
        </p:spPr>
        <p:txBody>
          <a:bodyPr vertOverflow="overflow" vert="horz" wrap="none" rtlCol="0" anchor="ctr" anchorCtr="0">
            <a:noAutofit/>
          </a:bodyPr>
          <a:lstStyle/>
          <a:p>
            <a:pPr algn="l"/>
            <a:r>
              <a:rPr lang="en-US" sz="550">
                <a:solidFill>
                  <a:srgbClr val="666666"/>
                </a:solidFill>
              </a:rPr>
              <a:t>42%</a:t>
            </a:r>
          </a:p>
        </p:txBody>
      </p:sp>
      <p:sp>
        <p:nvSpPr>
          <p:cNvPr id="177" name="Rectangle 176">
            <a:extLst>
              <a:ext uri="{FF2B5EF4-FFF2-40B4-BE49-F238E27FC236}">
                <a16:creationId xmlns:a16="http://schemas.microsoft.com/office/drawing/2014/main" id="{350B6675-7327-6B4D-8A4B-7D3BAF2146FD}"/>
              </a:ext>
            </a:extLst>
          </p:cNvPr>
          <p:cNvSpPr/>
          <p:nvPr/>
        </p:nvSpPr>
        <p:spPr>
          <a:xfrm>
            <a:off x="3288793" y="2250168"/>
            <a:ext cx="3264407" cy="139700"/>
          </a:xfrm>
          <a:prstGeom prst="rect">
            <a:avLst/>
          </a:prstGeom>
          <a:solidFill>
            <a:schemeClr val="bg2"/>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78" name="Rectangle 177">
            <a:extLst>
              <a:ext uri="{FF2B5EF4-FFF2-40B4-BE49-F238E27FC236}">
                <a16:creationId xmlns:a16="http://schemas.microsoft.com/office/drawing/2014/main" id="{233966CF-4203-5A4E-965B-AFB0749398FF}"/>
              </a:ext>
            </a:extLst>
          </p:cNvPr>
          <p:cNvSpPr/>
          <p:nvPr/>
        </p:nvSpPr>
        <p:spPr>
          <a:xfrm>
            <a:off x="6553201" y="2250168"/>
            <a:ext cx="621792" cy="139700"/>
          </a:xfrm>
          <a:prstGeom prst="rect">
            <a:avLst/>
          </a:prstGeom>
          <a:solidFill>
            <a:srgbClr val="D9D9D9"/>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79" name="TextBox 178">
            <a:extLst>
              <a:ext uri="{FF2B5EF4-FFF2-40B4-BE49-F238E27FC236}">
                <a16:creationId xmlns:a16="http://schemas.microsoft.com/office/drawing/2014/main" id="{76F4C19B-5009-AA4B-8B5C-681A3FD478D0}"/>
              </a:ext>
            </a:extLst>
          </p:cNvPr>
          <p:cNvSpPr txBox="1"/>
          <p:nvPr/>
        </p:nvSpPr>
        <p:spPr>
          <a:xfrm>
            <a:off x="6223001" y="2250168"/>
            <a:ext cx="304800" cy="139700"/>
          </a:xfrm>
          <a:prstGeom prst="rect">
            <a:avLst/>
          </a:prstGeom>
          <a:noFill/>
          <a:ln>
            <a:noFill/>
          </a:ln>
        </p:spPr>
        <p:txBody>
          <a:bodyPr vertOverflow="overflow" vert="horz" wrap="none" rtlCol="0" anchor="ctr" anchorCtr="0">
            <a:noAutofit/>
          </a:bodyPr>
          <a:lstStyle/>
          <a:p>
            <a:pPr algn="l"/>
            <a:r>
              <a:rPr lang="en-US" sz="550">
                <a:solidFill>
                  <a:srgbClr val="FFFFFF"/>
                </a:solidFill>
              </a:rPr>
              <a:t>84%</a:t>
            </a:r>
          </a:p>
        </p:txBody>
      </p:sp>
      <p:sp>
        <p:nvSpPr>
          <p:cNvPr id="180" name="TextBox 179">
            <a:extLst>
              <a:ext uri="{FF2B5EF4-FFF2-40B4-BE49-F238E27FC236}">
                <a16:creationId xmlns:a16="http://schemas.microsoft.com/office/drawing/2014/main" id="{9D63E552-4B83-2240-8390-12363E77F339}"/>
              </a:ext>
            </a:extLst>
          </p:cNvPr>
          <p:cNvSpPr txBox="1"/>
          <p:nvPr/>
        </p:nvSpPr>
        <p:spPr>
          <a:xfrm>
            <a:off x="6578601" y="2250168"/>
            <a:ext cx="304800" cy="139700"/>
          </a:xfrm>
          <a:prstGeom prst="rect">
            <a:avLst/>
          </a:prstGeom>
          <a:noFill/>
          <a:ln>
            <a:noFill/>
          </a:ln>
        </p:spPr>
        <p:txBody>
          <a:bodyPr vertOverflow="overflow" vert="horz" wrap="none" rtlCol="0" anchor="ctr" anchorCtr="0">
            <a:noAutofit/>
          </a:bodyPr>
          <a:lstStyle/>
          <a:p>
            <a:pPr algn="l"/>
            <a:r>
              <a:rPr lang="en-US" sz="550">
                <a:solidFill>
                  <a:srgbClr val="666666"/>
                </a:solidFill>
              </a:rPr>
              <a:t>16%</a:t>
            </a:r>
          </a:p>
        </p:txBody>
      </p:sp>
      <p:sp>
        <p:nvSpPr>
          <p:cNvPr id="181" name="Rectangle 180">
            <a:extLst>
              <a:ext uri="{FF2B5EF4-FFF2-40B4-BE49-F238E27FC236}">
                <a16:creationId xmlns:a16="http://schemas.microsoft.com/office/drawing/2014/main" id="{F9259A53-1E81-F34F-8DC9-2ADBB2A56F11}"/>
              </a:ext>
            </a:extLst>
          </p:cNvPr>
          <p:cNvSpPr/>
          <p:nvPr/>
        </p:nvSpPr>
        <p:spPr>
          <a:xfrm>
            <a:off x="3288793" y="2427968"/>
            <a:ext cx="2914650" cy="139700"/>
          </a:xfrm>
          <a:prstGeom prst="rect">
            <a:avLst/>
          </a:prstGeom>
          <a:solidFill>
            <a:schemeClr val="bg2"/>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82" name="Rectangle 181">
            <a:extLst>
              <a:ext uri="{FF2B5EF4-FFF2-40B4-BE49-F238E27FC236}">
                <a16:creationId xmlns:a16="http://schemas.microsoft.com/office/drawing/2014/main" id="{AEA9E0E3-2B0A-ED43-91C8-2FDE9508A978}"/>
              </a:ext>
            </a:extLst>
          </p:cNvPr>
          <p:cNvSpPr/>
          <p:nvPr/>
        </p:nvSpPr>
        <p:spPr>
          <a:xfrm>
            <a:off x="6203443" y="2427968"/>
            <a:ext cx="971550" cy="139700"/>
          </a:xfrm>
          <a:prstGeom prst="rect">
            <a:avLst/>
          </a:prstGeom>
          <a:solidFill>
            <a:srgbClr val="D9D9D9"/>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83" name="TextBox 182">
            <a:extLst>
              <a:ext uri="{FF2B5EF4-FFF2-40B4-BE49-F238E27FC236}">
                <a16:creationId xmlns:a16="http://schemas.microsoft.com/office/drawing/2014/main" id="{2C0BC12A-CAF1-B34E-BB18-B72FEFB28181}"/>
              </a:ext>
            </a:extLst>
          </p:cNvPr>
          <p:cNvSpPr txBox="1"/>
          <p:nvPr/>
        </p:nvSpPr>
        <p:spPr>
          <a:xfrm>
            <a:off x="5873243" y="2427968"/>
            <a:ext cx="304800" cy="139700"/>
          </a:xfrm>
          <a:prstGeom prst="rect">
            <a:avLst/>
          </a:prstGeom>
          <a:noFill/>
          <a:ln>
            <a:noFill/>
          </a:ln>
        </p:spPr>
        <p:txBody>
          <a:bodyPr vertOverflow="overflow" vert="horz" wrap="none" rtlCol="0" anchor="ctr" anchorCtr="0">
            <a:noAutofit/>
          </a:bodyPr>
          <a:lstStyle/>
          <a:p>
            <a:pPr algn="l"/>
            <a:r>
              <a:rPr lang="en-US" sz="550">
                <a:solidFill>
                  <a:srgbClr val="FFFFFF"/>
                </a:solidFill>
              </a:rPr>
              <a:t>75%</a:t>
            </a:r>
          </a:p>
        </p:txBody>
      </p:sp>
      <p:sp>
        <p:nvSpPr>
          <p:cNvPr id="184" name="TextBox 183">
            <a:extLst>
              <a:ext uri="{FF2B5EF4-FFF2-40B4-BE49-F238E27FC236}">
                <a16:creationId xmlns:a16="http://schemas.microsoft.com/office/drawing/2014/main" id="{ED9AC027-D313-0443-8C49-6BA231C38499}"/>
              </a:ext>
            </a:extLst>
          </p:cNvPr>
          <p:cNvSpPr txBox="1"/>
          <p:nvPr/>
        </p:nvSpPr>
        <p:spPr>
          <a:xfrm>
            <a:off x="6228843" y="2427968"/>
            <a:ext cx="304800" cy="139700"/>
          </a:xfrm>
          <a:prstGeom prst="rect">
            <a:avLst/>
          </a:prstGeom>
          <a:noFill/>
          <a:ln>
            <a:noFill/>
          </a:ln>
        </p:spPr>
        <p:txBody>
          <a:bodyPr vertOverflow="overflow" vert="horz" wrap="none" rtlCol="0" anchor="ctr" anchorCtr="0">
            <a:noAutofit/>
          </a:bodyPr>
          <a:lstStyle/>
          <a:p>
            <a:pPr algn="l"/>
            <a:r>
              <a:rPr lang="en-US" sz="550">
                <a:solidFill>
                  <a:srgbClr val="666666"/>
                </a:solidFill>
              </a:rPr>
              <a:t>25%</a:t>
            </a:r>
          </a:p>
        </p:txBody>
      </p:sp>
      <p:sp>
        <p:nvSpPr>
          <p:cNvPr id="185" name="Rectangle 184">
            <a:extLst>
              <a:ext uri="{FF2B5EF4-FFF2-40B4-BE49-F238E27FC236}">
                <a16:creationId xmlns:a16="http://schemas.microsoft.com/office/drawing/2014/main" id="{F7BED7A2-2520-944C-B22D-276267E2FAF2}"/>
              </a:ext>
            </a:extLst>
          </p:cNvPr>
          <p:cNvSpPr/>
          <p:nvPr/>
        </p:nvSpPr>
        <p:spPr>
          <a:xfrm>
            <a:off x="3288793" y="2605768"/>
            <a:ext cx="1709928" cy="139700"/>
          </a:xfrm>
          <a:prstGeom prst="rect">
            <a:avLst/>
          </a:prstGeom>
          <a:solidFill>
            <a:schemeClr val="bg2"/>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86" name="Rectangle 185">
            <a:extLst>
              <a:ext uri="{FF2B5EF4-FFF2-40B4-BE49-F238E27FC236}">
                <a16:creationId xmlns:a16="http://schemas.microsoft.com/office/drawing/2014/main" id="{24EEBED1-AB1D-534E-BA21-040FB06923D5}"/>
              </a:ext>
            </a:extLst>
          </p:cNvPr>
          <p:cNvSpPr/>
          <p:nvPr/>
        </p:nvSpPr>
        <p:spPr>
          <a:xfrm>
            <a:off x="4998721" y="2605768"/>
            <a:ext cx="2176272" cy="139700"/>
          </a:xfrm>
          <a:prstGeom prst="rect">
            <a:avLst/>
          </a:prstGeom>
          <a:solidFill>
            <a:srgbClr val="D9D9D9"/>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87" name="TextBox 186">
            <a:extLst>
              <a:ext uri="{FF2B5EF4-FFF2-40B4-BE49-F238E27FC236}">
                <a16:creationId xmlns:a16="http://schemas.microsoft.com/office/drawing/2014/main" id="{180867AE-6F2D-8040-9EE5-3C10E71D2E9E}"/>
              </a:ext>
            </a:extLst>
          </p:cNvPr>
          <p:cNvSpPr txBox="1"/>
          <p:nvPr/>
        </p:nvSpPr>
        <p:spPr>
          <a:xfrm>
            <a:off x="4668521" y="2605768"/>
            <a:ext cx="304800" cy="139700"/>
          </a:xfrm>
          <a:prstGeom prst="rect">
            <a:avLst/>
          </a:prstGeom>
          <a:noFill/>
          <a:ln>
            <a:noFill/>
          </a:ln>
        </p:spPr>
        <p:txBody>
          <a:bodyPr vertOverflow="overflow" vert="horz" wrap="none" rtlCol="0" anchor="ctr" anchorCtr="0">
            <a:noAutofit/>
          </a:bodyPr>
          <a:lstStyle/>
          <a:p>
            <a:pPr algn="l"/>
            <a:r>
              <a:rPr lang="en-US" sz="550">
                <a:solidFill>
                  <a:srgbClr val="FFFFFF"/>
                </a:solidFill>
              </a:rPr>
              <a:t>44%</a:t>
            </a:r>
          </a:p>
        </p:txBody>
      </p:sp>
      <p:sp>
        <p:nvSpPr>
          <p:cNvPr id="188" name="TextBox 187">
            <a:extLst>
              <a:ext uri="{FF2B5EF4-FFF2-40B4-BE49-F238E27FC236}">
                <a16:creationId xmlns:a16="http://schemas.microsoft.com/office/drawing/2014/main" id="{D5DCA9D5-1C06-6045-82B9-9C8A0EE85583}"/>
              </a:ext>
            </a:extLst>
          </p:cNvPr>
          <p:cNvSpPr txBox="1"/>
          <p:nvPr/>
        </p:nvSpPr>
        <p:spPr>
          <a:xfrm>
            <a:off x="5024121" y="2605768"/>
            <a:ext cx="304800" cy="139700"/>
          </a:xfrm>
          <a:prstGeom prst="rect">
            <a:avLst/>
          </a:prstGeom>
          <a:noFill/>
          <a:ln>
            <a:noFill/>
          </a:ln>
        </p:spPr>
        <p:txBody>
          <a:bodyPr vertOverflow="overflow" vert="horz" wrap="none" rtlCol="0" anchor="ctr" anchorCtr="0">
            <a:noAutofit/>
          </a:bodyPr>
          <a:lstStyle/>
          <a:p>
            <a:pPr algn="l"/>
            <a:r>
              <a:rPr lang="en-US" sz="550">
                <a:solidFill>
                  <a:srgbClr val="666666"/>
                </a:solidFill>
              </a:rPr>
              <a:t>56%</a:t>
            </a:r>
          </a:p>
        </p:txBody>
      </p:sp>
      <p:sp>
        <p:nvSpPr>
          <p:cNvPr id="189" name="Rectangle 188">
            <a:extLst>
              <a:ext uri="{FF2B5EF4-FFF2-40B4-BE49-F238E27FC236}">
                <a16:creationId xmlns:a16="http://schemas.microsoft.com/office/drawing/2014/main" id="{75FD2C4E-DDB0-0646-9DAE-F3D5FE11E03D}"/>
              </a:ext>
            </a:extLst>
          </p:cNvPr>
          <p:cNvSpPr/>
          <p:nvPr/>
        </p:nvSpPr>
        <p:spPr>
          <a:xfrm>
            <a:off x="3288793" y="2783568"/>
            <a:ext cx="2642616" cy="139700"/>
          </a:xfrm>
          <a:prstGeom prst="rect">
            <a:avLst/>
          </a:prstGeom>
          <a:solidFill>
            <a:srgbClr val="D4A76A"/>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90" name="Rectangle 189">
            <a:extLst>
              <a:ext uri="{FF2B5EF4-FFF2-40B4-BE49-F238E27FC236}">
                <a16:creationId xmlns:a16="http://schemas.microsoft.com/office/drawing/2014/main" id="{BE301DC0-2E76-5242-8F1B-6E8555486EA9}"/>
              </a:ext>
            </a:extLst>
          </p:cNvPr>
          <p:cNvSpPr/>
          <p:nvPr/>
        </p:nvSpPr>
        <p:spPr>
          <a:xfrm>
            <a:off x="5931409" y="2783568"/>
            <a:ext cx="1243583" cy="139700"/>
          </a:xfrm>
          <a:prstGeom prst="rect">
            <a:avLst/>
          </a:prstGeom>
          <a:solidFill>
            <a:srgbClr val="D9D9D9"/>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91" name="TextBox 190">
            <a:extLst>
              <a:ext uri="{FF2B5EF4-FFF2-40B4-BE49-F238E27FC236}">
                <a16:creationId xmlns:a16="http://schemas.microsoft.com/office/drawing/2014/main" id="{742F28D6-BF05-3E42-B880-9C6E59E9E4B8}"/>
              </a:ext>
            </a:extLst>
          </p:cNvPr>
          <p:cNvSpPr txBox="1"/>
          <p:nvPr/>
        </p:nvSpPr>
        <p:spPr>
          <a:xfrm>
            <a:off x="5601209" y="2783568"/>
            <a:ext cx="304800" cy="139700"/>
          </a:xfrm>
          <a:prstGeom prst="rect">
            <a:avLst/>
          </a:prstGeom>
          <a:noFill/>
          <a:ln>
            <a:noFill/>
          </a:ln>
        </p:spPr>
        <p:txBody>
          <a:bodyPr vertOverflow="overflow" vert="horz" wrap="none" rtlCol="0" anchor="ctr" anchorCtr="0">
            <a:noAutofit/>
          </a:bodyPr>
          <a:lstStyle/>
          <a:p>
            <a:pPr algn="l"/>
            <a:r>
              <a:rPr lang="en-US" sz="550">
                <a:solidFill>
                  <a:srgbClr val="FFFFFF"/>
                </a:solidFill>
              </a:rPr>
              <a:t>68%</a:t>
            </a:r>
          </a:p>
        </p:txBody>
      </p:sp>
      <p:sp>
        <p:nvSpPr>
          <p:cNvPr id="192" name="TextBox 191">
            <a:extLst>
              <a:ext uri="{FF2B5EF4-FFF2-40B4-BE49-F238E27FC236}">
                <a16:creationId xmlns:a16="http://schemas.microsoft.com/office/drawing/2014/main" id="{AC3FAD5D-5940-6841-B1E0-EACAE331AF3E}"/>
              </a:ext>
            </a:extLst>
          </p:cNvPr>
          <p:cNvSpPr txBox="1"/>
          <p:nvPr/>
        </p:nvSpPr>
        <p:spPr>
          <a:xfrm>
            <a:off x="5956809" y="2783568"/>
            <a:ext cx="304800" cy="139700"/>
          </a:xfrm>
          <a:prstGeom prst="rect">
            <a:avLst/>
          </a:prstGeom>
          <a:noFill/>
          <a:ln>
            <a:noFill/>
          </a:ln>
        </p:spPr>
        <p:txBody>
          <a:bodyPr vertOverflow="overflow" vert="horz" wrap="none" rtlCol="0" anchor="ctr" anchorCtr="0">
            <a:noAutofit/>
          </a:bodyPr>
          <a:lstStyle/>
          <a:p>
            <a:pPr algn="l"/>
            <a:r>
              <a:rPr lang="en-US" sz="550">
                <a:solidFill>
                  <a:srgbClr val="666666"/>
                </a:solidFill>
              </a:rPr>
              <a:t>32%</a:t>
            </a:r>
          </a:p>
        </p:txBody>
      </p:sp>
      <p:sp>
        <p:nvSpPr>
          <p:cNvPr id="193" name="Rectangle 192">
            <a:extLst>
              <a:ext uri="{FF2B5EF4-FFF2-40B4-BE49-F238E27FC236}">
                <a16:creationId xmlns:a16="http://schemas.microsoft.com/office/drawing/2014/main" id="{0FFCD07B-CDF4-8846-8489-379EDB44CBBE}"/>
              </a:ext>
            </a:extLst>
          </p:cNvPr>
          <p:cNvSpPr/>
          <p:nvPr/>
        </p:nvSpPr>
        <p:spPr>
          <a:xfrm>
            <a:off x="3292475" y="3146788"/>
            <a:ext cx="2759202" cy="139700"/>
          </a:xfrm>
          <a:prstGeom prst="rect">
            <a:avLst/>
          </a:prstGeom>
          <a:solidFill>
            <a:srgbClr val="4A6A6A"/>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94" name="Rectangle 193">
            <a:extLst>
              <a:ext uri="{FF2B5EF4-FFF2-40B4-BE49-F238E27FC236}">
                <a16:creationId xmlns:a16="http://schemas.microsoft.com/office/drawing/2014/main" id="{AE91F213-6591-D148-9CC6-A22D6B146E28}"/>
              </a:ext>
            </a:extLst>
          </p:cNvPr>
          <p:cNvSpPr/>
          <p:nvPr/>
        </p:nvSpPr>
        <p:spPr>
          <a:xfrm>
            <a:off x="6051677" y="3146788"/>
            <a:ext cx="1126998" cy="139700"/>
          </a:xfrm>
          <a:prstGeom prst="rect">
            <a:avLst/>
          </a:prstGeom>
          <a:solidFill>
            <a:srgbClr val="D9D9D9"/>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95" name="TextBox 194">
            <a:extLst>
              <a:ext uri="{FF2B5EF4-FFF2-40B4-BE49-F238E27FC236}">
                <a16:creationId xmlns:a16="http://schemas.microsoft.com/office/drawing/2014/main" id="{A6174F8E-8D3A-FE49-BDD1-77E610089B68}"/>
              </a:ext>
            </a:extLst>
          </p:cNvPr>
          <p:cNvSpPr txBox="1"/>
          <p:nvPr/>
        </p:nvSpPr>
        <p:spPr>
          <a:xfrm>
            <a:off x="5721477" y="3146788"/>
            <a:ext cx="304800" cy="139700"/>
          </a:xfrm>
          <a:prstGeom prst="rect">
            <a:avLst/>
          </a:prstGeom>
          <a:noFill/>
          <a:ln>
            <a:noFill/>
          </a:ln>
        </p:spPr>
        <p:txBody>
          <a:bodyPr vertOverflow="overflow" vert="horz" wrap="none" rtlCol="0" anchor="ctr" anchorCtr="0">
            <a:noAutofit/>
          </a:bodyPr>
          <a:lstStyle/>
          <a:p>
            <a:pPr algn="l"/>
            <a:r>
              <a:rPr lang="en-US" sz="550">
                <a:solidFill>
                  <a:srgbClr val="FFFFFF"/>
                </a:solidFill>
              </a:rPr>
              <a:t>71%</a:t>
            </a:r>
          </a:p>
        </p:txBody>
      </p:sp>
      <p:sp>
        <p:nvSpPr>
          <p:cNvPr id="196" name="TextBox 195">
            <a:extLst>
              <a:ext uri="{FF2B5EF4-FFF2-40B4-BE49-F238E27FC236}">
                <a16:creationId xmlns:a16="http://schemas.microsoft.com/office/drawing/2014/main" id="{6C5B96B6-AB5C-9943-B12D-C7EB09F899EF}"/>
              </a:ext>
            </a:extLst>
          </p:cNvPr>
          <p:cNvSpPr txBox="1"/>
          <p:nvPr/>
        </p:nvSpPr>
        <p:spPr>
          <a:xfrm>
            <a:off x="6077077" y="3146788"/>
            <a:ext cx="304800" cy="139700"/>
          </a:xfrm>
          <a:prstGeom prst="rect">
            <a:avLst/>
          </a:prstGeom>
          <a:noFill/>
          <a:ln>
            <a:noFill/>
          </a:ln>
        </p:spPr>
        <p:txBody>
          <a:bodyPr vertOverflow="overflow" vert="horz" wrap="none" rtlCol="0" anchor="ctr" anchorCtr="0">
            <a:noAutofit/>
          </a:bodyPr>
          <a:lstStyle/>
          <a:p>
            <a:pPr algn="l"/>
            <a:r>
              <a:rPr lang="en-US" sz="550">
                <a:solidFill>
                  <a:srgbClr val="666666"/>
                </a:solidFill>
              </a:rPr>
              <a:t>29%</a:t>
            </a:r>
          </a:p>
        </p:txBody>
      </p:sp>
      <p:sp>
        <p:nvSpPr>
          <p:cNvPr id="197" name="Rectangle 196">
            <a:extLst>
              <a:ext uri="{FF2B5EF4-FFF2-40B4-BE49-F238E27FC236}">
                <a16:creationId xmlns:a16="http://schemas.microsoft.com/office/drawing/2014/main" id="{373D6063-0F1B-934B-A320-D0765C39E514}"/>
              </a:ext>
            </a:extLst>
          </p:cNvPr>
          <p:cNvSpPr/>
          <p:nvPr/>
        </p:nvSpPr>
        <p:spPr>
          <a:xfrm>
            <a:off x="3292475" y="3324588"/>
            <a:ext cx="2526030" cy="139700"/>
          </a:xfrm>
          <a:prstGeom prst="rect">
            <a:avLst/>
          </a:prstGeom>
          <a:solidFill>
            <a:srgbClr val="4A6A6A"/>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98" name="Rectangle 197">
            <a:extLst>
              <a:ext uri="{FF2B5EF4-FFF2-40B4-BE49-F238E27FC236}">
                <a16:creationId xmlns:a16="http://schemas.microsoft.com/office/drawing/2014/main" id="{7F27F5C5-A6B5-7F40-9736-6A3A533F7A30}"/>
              </a:ext>
            </a:extLst>
          </p:cNvPr>
          <p:cNvSpPr/>
          <p:nvPr/>
        </p:nvSpPr>
        <p:spPr>
          <a:xfrm>
            <a:off x="5818505" y="3324588"/>
            <a:ext cx="1360170" cy="139700"/>
          </a:xfrm>
          <a:prstGeom prst="rect">
            <a:avLst/>
          </a:prstGeom>
          <a:solidFill>
            <a:srgbClr val="D9D9D9"/>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99" name="TextBox 198">
            <a:extLst>
              <a:ext uri="{FF2B5EF4-FFF2-40B4-BE49-F238E27FC236}">
                <a16:creationId xmlns:a16="http://schemas.microsoft.com/office/drawing/2014/main" id="{9A3F5F2D-C822-9747-ABAB-4C599EAE38F1}"/>
              </a:ext>
            </a:extLst>
          </p:cNvPr>
          <p:cNvSpPr txBox="1"/>
          <p:nvPr/>
        </p:nvSpPr>
        <p:spPr>
          <a:xfrm>
            <a:off x="5488305" y="3324588"/>
            <a:ext cx="304800" cy="139700"/>
          </a:xfrm>
          <a:prstGeom prst="rect">
            <a:avLst/>
          </a:prstGeom>
          <a:noFill/>
          <a:ln>
            <a:noFill/>
          </a:ln>
        </p:spPr>
        <p:txBody>
          <a:bodyPr vertOverflow="overflow" vert="horz" wrap="none" rtlCol="0" anchor="ctr" anchorCtr="0">
            <a:noAutofit/>
          </a:bodyPr>
          <a:lstStyle/>
          <a:p>
            <a:pPr algn="l"/>
            <a:r>
              <a:rPr lang="en-US" sz="550">
                <a:solidFill>
                  <a:srgbClr val="FFFFFF"/>
                </a:solidFill>
              </a:rPr>
              <a:t>65%</a:t>
            </a:r>
          </a:p>
        </p:txBody>
      </p:sp>
      <p:sp>
        <p:nvSpPr>
          <p:cNvPr id="200" name="TextBox 199">
            <a:extLst>
              <a:ext uri="{FF2B5EF4-FFF2-40B4-BE49-F238E27FC236}">
                <a16:creationId xmlns:a16="http://schemas.microsoft.com/office/drawing/2014/main" id="{9A05116B-681C-F040-BD92-158D32E59B84}"/>
              </a:ext>
            </a:extLst>
          </p:cNvPr>
          <p:cNvSpPr txBox="1"/>
          <p:nvPr/>
        </p:nvSpPr>
        <p:spPr>
          <a:xfrm>
            <a:off x="5843905" y="3324588"/>
            <a:ext cx="304800" cy="139700"/>
          </a:xfrm>
          <a:prstGeom prst="rect">
            <a:avLst/>
          </a:prstGeom>
          <a:noFill/>
          <a:ln>
            <a:noFill/>
          </a:ln>
        </p:spPr>
        <p:txBody>
          <a:bodyPr vertOverflow="overflow" vert="horz" wrap="none" rtlCol="0" anchor="ctr" anchorCtr="0">
            <a:noAutofit/>
          </a:bodyPr>
          <a:lstStyle/>
          <a:p>
            <a:pPr algn="l"/>
            <a:r>
              <a:rPr lang="en-US" sz="550">
                <a:solidFill>
                  <a:srgbClr val="666666"/>
                </a:solidFill>
              </a:rPr>
              <a:t>35%</a:t>
            </a:r>
          </a:p>
        </p:txBody>
      </p:sp>
      <p:sp>
        <p:nvSpPr>
          <p:cNvPr id="201" name="Rectangle 200">
            <a:extLst>
              <a:ext uri="{FF2B5EF4-FFF2-40B4-BE49-F238E27FC236}">
                <a16:creationId xmlns:a16="http://schemas.microsoft.com/office/drawing/2014/main" id="{3A7A58A1-2F20-864F-B7DF-799374C88D96}"/>
              </a:ext>
            </a:extLst>
          </p:cNvPr>
          <p:cNvSpPr/>
          <p:nvPr/>
        </p:nvSpPr>
        <p:spPr>
          <a:xfrm>
            <a:off x="3292475" y="3502388"/>
            <a:ext cx="2448306" cy="139700"/>
          </a:xfrm>
          <a:prstGeom prst="rect">
            <a:avLst/>
          </a:prstGeom>
          <a:solidFill>
            <a:srgbClr val="4A6A6A"/>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02" name="Rectangle 201">
            <a:extLst>
              <a:ext uri="{FF2B5EF4-FFF2-40B4-BE49-F238E27FC236}">
                <a16:creationId xmlns:a16="http://schemas.microsoft.com/office/drawing/2014/main" id="{875F3C49-E107-804D-9BAF-CC929F5412DB}"/>
              </a:ext>
            </a:extLst>
          </p:cNvPr>
          <p:cNvSpPr/>
          <p:nvPr/>
        </p:nvSpPr>
        <p:spPr>
          <a:xfrm>
            <a:off x="5740781" y="3502388"/>
            <a:ext cx="1437894" cy="139700"/>
          </a:xfrm>
          <a:prstGeom prst="rect">
            <a:avLst/>
          </a:prstGeom>
          <a:solidFill>
            <a:srgbClr val="D9D9D9"/>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03" name="TextBox 202">
            <a:extLst>
              <a:ext uri="{FF2B5EF4-FFF2-40B4-BE49-F238E27FC236}">
                <a16:creationId xmlns:a16="http://schemas.microsoft.com/office/drawing/2014/main" id="{D124C411-DF43-6F49-9F58-0D1FA4254319}"/>
              </a:ext>
            </a:extLst>
          </p:cNvPr>
          <p:cNvSpPr txBox="1"/>
          <p:nvPr/>
        </p:nvSpPr>
        <p:spPr>
          <a:xfrm>
            <a:off x="5410581" y="3502388"/>
            <a:ext cx="304800" cy="139700"/>
          </a:xfrm>
          <a:prstGeom prst="rect">
            <a:avLst/>
          </a:prstGeom>
          <a:noFill/>
          <a:ln>
            <a:noFill/>
          </a:ln>
        </p:spPr>
        <p:txBody>
          <a:bodyPr vertOverflow="overflow" vert="horz" wrap="none" rtlCol="0" anchor="ctr" anchorCtr="0">
            <a:noAutofit/>
          </a:bodyPr>
          <a:lstStyle/>
          <a:p>
            <a:pPr algn="l"/>
            <a:r>
              <a:rPr lang="en-US" sz="550">
                <a:solidFill>
                  <a:srgbClr val="FFFFFF"/>
                </a:solidFill>
              </a:rPr>
              <a:t>63%</a:t>
            </a:r>
          </a:p>
        </p:txBody>
      </p:sp>
      <p:sp>
        <p:nvSpPr>
          <p:cNvPr id="204" name="TextBox 203">
            <a:extLst>
              <a:ext uri="{FF2B5EF4-FFF2-40B4-BE49-F238E27FC236}">
                <a16:creationId xmlns:a16="http://schemas.microsoft.com/office/drawing/2014/main" id="{F529900D-EC16-314C-806D-8575B7F691D1}"/>
              </a:ext>
            </a:extLst>
          </p:cNvPr>
          <p:cNvSpPr txBox="1"/>
          <p:nvPr/>
        </p:nvSpPr>
        <p:spPr>
          <a:xfrm>
            <a:off x="5766181" y="3502388"/>
            <a:ext cx="304800" cy="139700"/>
          </a:xfrm>
          <a:prstGeom prst="rect">
            <a:avLst/>
          </a:prstGeom>
          <a:noFill/>
          <a:ln>
            <a:noFill/>
          </a:ln>
        </p:spPr>
        <p:txBody>
          <a:bodyPr vertOverflow="overflow" vert="horz" wrap="none" rtlCol="0" anchor="ctr" anchorCtr="0">
            <a:noAutofit/>
          </a:bodyPr>
          <a:lstStyle/>
          <a:p>
            <a:pPr algn="l"/>
            <a:r>
              <a:rPr lang="en-US" sz="550">
                <a:solidFill>
                  <a:srgbClr val="666666"/>
                </a:solidFill>
              </a:rPr>
              <a:t>37%</a:t>
            </a:r>
          </a:p>
        </p:txBody>
      </p:sp>
      <p:sp>
        <p:nvSpPr>
          <p:cNvPr id="205" name="Rectangle 204">
            <a:extLst>
              <a:ext uri="{FF2B5EF4-FFF2-40B4-BE49-F238E27FC236}">
                <a16:creationId xmlns:a16="http://schemas.microsoft.com/office/drawing/2014/main" id="{CC1C0C92-8DE4-D943-AC7C-C591558F44F7}"/>
              </a:ext>
            </a:extLst>
          </p:cNvPr>
          <p:cNvSpPr/>
          <p:nvPr/>
        </p:nvSpPr>
        <p:spPr>
          <a:xfrm>
            <a:off x="3292475" y="3680188"/>
            <a:ext cx="2020824" cy="139700"/>
          </a:xfrm>
          <a:prstGeom prst="rect">
            <a:avLst/>
          </a:prstGeom>
          <a:solidFill>
            <a:srgbClr val="4A6A6A"/>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06" name="Rectangle 205">
            <a:extLst>
              <a:ext uri="{FF2B5EF4-FFF2-40B4-BE49-F238E27FC236}">
                <a16:creationId xmlns:a16="http://schemas.microsoft.com/office/drawing/2014/main" id="{4C5700F9-F5EA-C64D-8EEC-EE5BA7C04BF9}"/>
              </a:ext>
            </a:extLst>
          </p:cNvPr>
          <p:cNvSpPr/>
          <p:nvPr/>
        </p:nvSpPr>
        <p:spPr>
          <a:xfrm>
            <a:off x="5313299" y="3680188"/>
            <a:ext cx="1865376" cy="139700"/>
          </a:xfrm>
          <a:prstGeom prst="rect">
            <a:avLst/>
          </a:prstGeom>
          <a:solidFill>
            <a:srgbClr val="D9D9D9"/>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07" name="TextBox 206">
            <a:extLst>
              <a:ext uri="{FF2B5EF4-FFF2-40B4-BE49-F238E27FC236}">
                <a16:creationId xmlns:a16="http://schemas.microsoft.com/office/drawing/2014/main" id="{A2ED0C0C-202A-0046-9AB5-57F6DA8BFAAC}"/>
              </a:ext>
            </a:extLst>
          </p:cNvPr>
          <p:cNvSpPr txBox="1"/>
          <p:nvPr/>
        </p:nvSpPr>
        <p:spPr>
          <a:xfrm>
            <a:off x="4983099" y="3680188"/>
            <a:ext cx="304800" cy="139700"/>
          </a:xfrm>
          <a:prstGeom prst="rect">
            <a:avLst/>
          </a:prstGeom>
          <a:noFill/>
          <a:ln>
            <a:noFill/>
          </a:ln>
        </p:spPr>
        <p:txBody>
          <a:bodyPr vertOverflow="overflow" vert="horz" wrap="none" rtlCol="0" anchor="ctr" anchorCtr="0">
            <a:noAutofit/>
          </a:bodyPr>
          <a:lstStyle/>
          <a:p>
            <a:pPr algn="l"/>
            <a:r>
              <a:rPr lang="en-US" sz="550">
                <a:solidFill>
                  <a:srgbClr val="FFFFFF"/>
                </a:solidFill>
              </a:rPr>
              <a:t>52%</a:t>
            </a:r>
          </a:p>
        </p:txBody>
      </p:sp>
      <p:sp>
        <p:nvSpPr>
          <p:cNvPr id="208" name="TextBox 207">
            <a:extLst>
              <a:ext uri="{FF2B5EF4-FFF2-40B4-BE49-F238E27FC236}">
                <a16:creationId xmlns:a16="http://schemas.microsoft.com/office/drawing/2014/main" id="{69B5A06A-AB3C-EC4F-A16E-709524EE40EA}"/>
              </a:ext>
            </a:extLst>
          </p:cNvPr>
          <p:cNvSpPr txBox="1"/>
          <p:nvPr/>
        </p:nvSpPr>
        <p:spPr>
          <a:xfrm>
            <a:off x="5338699" y="3680188"/>
            <a:ext cx="304800" cy="139700"/>
          </a:xfrm>
          <a:prstGeom prst="rect">
            <a:avLst/>
          </a:prstGeom>
          <a:noFill/>
          <a:ln>
            <a:noFill/>
          </a:ln>
        </p:spPr>
        <p:txBody>
          <a:bodyPr vertOverflow="overflow" vert="horz" wrap="none" rtlCol="0" anchor="ctr" anchorCtr="0">
            <a:noAutofit/>
          </a:bodyPr>
          <a:lstStyle/>
          <a:p>
            <a:pPr algn="l"/>
            <a:r>
              <a:rPr lang="en-US" sz="550">
                <a:solidFill>
                  <a:srgbClr val="666666"/>
                </a:solidFill>
              </a:rPr>
              <a:t>48%</a:t>
            </a:r>
          </a:p>
        </p:txBody>
      </p:sp>
      <p:sp>
        <p:nvSpPr>
          <p:cNvPr id="209" name="Rectangle 208">
            <a:extLst>
              <a:ext uri="{FF2B5EF4-FFF2-40B4-BE49-F238E27FC236}">
                <a16:creationId xmlns:a16="http://schemas.microsoft.com/office/drawing/2014/main" id="{45B86360-54C6-6341-8E23-887C405E82E9}"/>
              </a:ext>
            </a:extLst>
          </p:cNvPr>
          <p:cNvSpPr/>
          <p:nvPr/>
        </p:nvSpPr>
        <p:spPr>
          <a:xfrm>
            <a:off x="3292475" y="3857988"/>
            <a:ext cx="2020824" cy="139700"/>
          </a:xfrm>
          <a:prstGeom prst="rect">
            <a:avLst/>
          </a:prstGeom>
          <a:solidFill>
            <a:srgbClr val="4A6A6A"/>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10" name="Rectangle 209">
            <a:extLst>
              <a:ext uri="{FF2B5EF4-FFF2-40B4-BE49-F238E27FC236}">
                <a16:creationId xmlns:a16="http://schemas.microsoft.com/office/drawing/2014/main" id="{2FD11F78-EFD8-7D4C-A62F-D5116B2897B6}"/>
              </a:ext>
            </a:extLst>
          </p:cNvPr>
          <p:cNvSpPr/>
          <p:nvPr/>
        </p:nvSpPr>
        <p:spPr>
          <a:xfrm>
            <a:off x="5313299" y="3857988"/>
            <a:ext cx="1865376" cy="139700"/>
          </a:xfrm>
          <a:prstGeom prst="rect">
            <a:avLst/>
          </a:prstGeom>
          <a:solidFill>
            <a:srgbClr val="D9D9D9"/>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11" name="TextBox 210">
            <a:extLst>
              <a:ext uri="{FF2B5EF4-FFF2-40B4-BE49-F238E27FC236}">
                <a16:creationId xmlns:a16="http://schemas.microsoft.com/office/drawing/2014/main" id="{3EC88EEF-B678-2740-A911-9978374D4DEF}"/>
              </a:ext>
            </a:extLst>
          </p:cNvPr>
          <p:cNvSpPr txBox="1"/>
          <p:nvPr/>
        </p:nvSpPr>
        <p:spPr>
          <a:xfrm>
            <a:off x="4983099" y="3857988"/>
            <a:ext cx="304800" cy="139700"/>
          </a:xfrm>
          <a:prstGeom prst="rect">
            <a:avLst/>
          </a:prstGeom>
          <a:noFill/>
          <a:ln>
            <a:noFill/>
          </a:ln>
        </p:spPr>
        <p:txBody>
          <a:bodyPr vertOverflow="overflow" vert="horz" wrap="none" rtlCol="0" anchor="ctr" anchorCtr="0">
            <a:noAutofit/>
          </a:bodyPr>
          <a:lstStyle/>
          <a:p>
            <a:pPr algn="l"/>
            <a:r>
              <a:rPr lang="en-US" sz="550">
                <a:solidFill>
                  <a:srgbClr val="FFFFFF"/>
                </a:solidFill>
              </a:rPr>
              <a:t>52%</a:t>
            </a:r>
          </a:p>
        </p:txBody>
      </p:sp>
      <p:sp>
        <p:nvSpPr>
          <p:cNvPr id="212" name="TextBox 211">
            <a:extLst>
              <a:ext uri="{FF2B5EF4-FFF2-40B4-BE49-F238E27FC236}">
                <a16:creationId xmlns:a16="http://schemas.microsoft.com/office/drawing/2014/main" id="{897B49AD-BB37-4C43-AEEA-4E626217E024}"/>
              </a:ext>
            </a:extLst>
          </p:cNvPr>
          <p:cNvSpPr txBox="1"/>
          <p:nvPr/>
        </p:nvSpPr>
        <p:spPr>
          <a:xfrm>
            <a:off x="5338699" y="3857988"/>
            <a:ext cx="304800" cy="139700"/>
          </a:xfrm>
          <a:prstGeom prst="rect">
            <a:avLst/>
          </a:prstGeom>
          <a:noFill/>
          <a:ln>
            <a:noFill/>
          </a:ln>
        </p:spPr>
        <p:txBody>
          <a:bodyPr vertOverflow="overflow" vert="horz" wrap="none" rtlCol="0" anchor="ctr" anchorCtr="0">
            <a:noAutofit/>
          </a:bodyPr>
          <a:lstStyle/>
          <a:p>
            <a:pPr algn="l"/>
            <a:r>
              <a:rPr lang="en-US" sz="550">
                <a:solidFill>
                  <a:srgbClr val="666666"/>
                </a:solidFill>
              </a:rPr>
              <a:t>48%</a:t>
            </a:r>
          </a:p>
        </p:txBody>
      </p:sp>
      <p:sp>
        <p:nvSpPr>
          <p:cNvPr id="213" name="Rectangle 212">
            <a:extLst>
              <a:ext uri="{FF2B5EF4-FFF2-40B4-BE49-F238E27FC236}">
                <a16:creationId xmlns:a16="http://schemas.microsoft.com/office/drawing/2014/main" id="{74981591-549E-B84A-9FD1-2ADBEE38FB65}"/>
              </a:ext>
            </a:extLst>
          </p:cNvPr>
          <p:cNvSpPr/>
          <p:nvPr/>
        </p:nvSpPr>
        <p:spPr>
          <a:xfrm>
            <a:off x="3292475" y="4035788"/>
            <a:ext cx="1282446" cy="139700"/>
          </a:xfrm>
          <a:prstGeom prst="rect">
            <a:avLst/>
          </a:prstGeom>
          <a:solidFill>
            <a:srgbClr val="4A6A6A"/>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14" name="Rectangle 213">
            <a:extLst>
              <a:ext uri="{FF2B5EF4-FFF2-40B4-BE49-F238E27FC236}">
                <a16:creationId xmlns:a16="http://schemas.microsoft.com/office/drawing/2014/main" id="{41DB05AA-8850-FC43-BAE4-3F4ECE76AC78}"/>
              </a:ext>
            </a:extLst>
          </p:cNvPr>
          <p:cNvSpPr/>
          <p:nvPr/>
        </p:nvSpPr>
        <p:spPr>
          <a:xfrm>
            <a:off x="4574921" y="4035788"/>
            <a:ext cx="2603754" cy="139700"/>
          </a:xfrm>
          <a:prstGeom prst="rect">
            <a:avLst/>
          </a:prstGeom>
          <a:solidFill>
            <a:srgbClr val="D9D9D9"/>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15" name="TextBox 214">
            <a:extLst>
              <a:ext uri="{FF2B5EF4-FFF2-40B4-BE49-F238E27FC236}">
                <a16:creationId xmlns:a16="http://schemas.microsoft.com/office/drawing/2014/main" id="{E1C51A3C-CDD8-5542-A4D6-22F9F69A280A}"/>
              </a:ext>
            </a:extLst>
          </p:cNvPr>
          <p:cNvSpPr txBox="1"/>
          <p:nvPr/>
        </p:nvSpPr>
        <p:spPr>
          <a:xfrm>
            <a:off x="4244721" y="4035788"/>
            <a:ext cx="304800" cy="139700"/>
          </a:xfrm>
          <a:prstGeom prst="rect">
            <a:avLst/>
          </a:prstGeom>
          <a:noFill/>
          <a:ln>
            <a:noFill/>
          </a:ln>
        </p:spPr>
        <p:txBody>
          <a:bodyPr vertOverflow="overflow" vert="horz" wrap="none" rtlCol="0" anchor="ctr" anchorCtr="0">
            <a:noAutofit/>
          </a:bodyPr>
          <a:lstStyle/>
          <a:p>
            <a:pPr algn="l"/>
            <a:r>
              <a:rPr lang="en-US" sz="550">
                <a:solidFill>
                  <a:srgbClr val="FFFFFF"/>
                </a:solidFill>
              </a:rPr>
              <a:t>33%</a:t>
            </a:r>
          </a:p>
        </p:txBody>
      </p:sp>
      <p:sp>
        <p:nvSpPr>
          <p:cNvPr id="216" name="TextBox 215">
            <a:extLst>
              <a:ext uri="{FF2B5EF4-FFF2-40B4-BE49-F238E27FC236}">
                <a16:creationId xmlns:a16="http://schemas.microsoft.com/office/drawing/2014/main" id="{7C055EF5-6401-9E4A-8BDF-321AB90E91E2}"/>
              </a:ext>
            </a:extLst>
          </p:cNvPr>
          <p:cNvSpPr txBox="1"/>
          <p:nvPr/>
        </p:nvSpPr>
        <p:spPr>
          <a:xfrm>
            <a:off x="4600321" y="4035788"/>
            <a:ext cx="304800" cy="139700"/>
          </a:xfrm>
          <a:prstGeom prst="rect">
            <a:avLst/>
          </a:prstGeom>
          <a:noFill/>
          <a:ln>
            <a:noFill/>
          </a:ln>
        </p:spPr>
        <p:txBody>
          <a:bodyPr vertOverflow="overflow" vert="horz" wrap="none" rtlCol="0" anchor="ctr" anchorCtr="0">
            <a:noAutofit/>
          </a:bodyPr>
          <a:lstStyle/>
          <a:p>
            <a:pPr algn="l"/>
            <a:r>
              <a:rPr lang="en-US" sz="550">
                <a:solidFill>
                  <a:srgbClr val="666666"/>
                </a:solidFill>
              </a:rPr>
              <a:t>67%</a:t>
            </a:r>
          </a:p>
        </p:txBody>
      </p:sp>
      <p:sp>
        <p:nvSpPr>
          <p:cNvPr id="217" name="TextBox 216">
            <a:extLst>
              <a:ext uri="{FF2B5EF4-FFF2-40B4-BE49-F238E27FC236}">
                <a16:creationId xmlns:a16="http://schemas.microsoft.com/office/drawing/2014/main" id="{2737412B-9D62-AC40-9B6E-6888665E63EB}"/>
              </a:ext>
            </a:extLst>
          </p:cNvPr>
          <p:cNvSpPr txBox="1"/>
          <p:nvPr/>
        </p:nvSpPr>
        <p:spPr>
          <a:xfrm>
            <a:off x="333757" y="4370386"/>
            <a:ext cx="2843539" cy="187326"/>
          </a:xfrm>
          <a:prstGeom prst="rect">
            <a:avLst/>
          </a:prstGeom>
          <a:noFill/>
          <a:ln>
            <a:noFill/>
          </a:ln>
        </p:spPr>
        <p:txBody>
          <a:bodyPr vertOverflow="overflow" vert="horz" wrap="none" rtlCol="0" anchor="t">
            <a:noAutofit/>
          </a:bodyPr>
          <a:lstStyle/>
          <a:p>
            <a:pPr algn="l"/>
            <a:r>
              <a:rPr lang="en-US" sz="1000" dirty="0">
                <a:solidFill>
                  <a:srgbClr val="333333"/>
                </a:solidFill>
              </a:rPr>
              <a:t>Quick reference — segment book debt % range:</a:t>
            </a:r>
          </a:p>
        </p:txBody>
      </p:sp>
      <p:sp>
        <p:nvSpPr>
          <p:cNvPr id="218" name="Rectangle 217">
            <a:extLst>
              <a:ext uri="{FF2B5EF4-FFF2-40B4-BE49-F238E27FC236}">
                <a16:creationId xmlns:a16="http://schemas.microsoft.com/office/drawing/2014/main" id="{5B423CA5-A6CF-2140-93D7-CB859D90EF3B}"/>
              </a:ext>
            </a:extLst>
          </p:cNvPr>
          <p:cNvSpPr/>
          <p:nvPr/>
        </p:nvSpPr>
        <p:spPr>
          <a:xfrm>
            <a:off x="3278895" y="4298950"/>
            <a:ext cx="594866" cy="330200"/>
          </a:xfrm>
          <a:prstGeom prst="rect">
            <a:avLst/>
          </a:prstGeom>
          <a:solidFill>
            <a:srgbClr val="FFFFFF"/>
          </a:solidFill>
          <a:ln w="6350" cap="flat" cmpd="sng" algn="ctr">
            <a:solidFill>
              <a:srgbClr val="CCCCCC"/>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t" anchorCtr="0">
            <a:noAutofit/>
          </a:bodyPr>
          <a:lstStyle/>
          <a:p>
            <a:pPr>
              <a:lnSpc>
                <a:spcPts val="600"/>
              </a:lnSpc>
              <a:spcAft>
                <a:spcPts val="0"/>
              </a:spcAft>
              <a:buNone/>
            </a:pPr>
            <a:r>
              <a:rPr lang="en-US" sz="500" dirty="0">
                <a:solidFill>
                  <a:srgbClr val="333333"/>
                </a:solidFill>
              </a:rPr>
              <a:t>Renewable IPPs</a:t>
            </a:r>
          </a:p>
          <a:p>
            <a:pPr>
              <a:lnSpc>
                <a:spcPts val="650"/>
              </a:lnSpc>
              <a:spcAft>
                <a:spcPts val="0"/>
              </a:spcAft>
              <a:buNone/>
            </a:pPr>
            <a:r>
              <a:rPr lang="en-US" sz="550" b="1" dirty="0">
                <a:solidFill>
                  <a:srgbClr val="C0504D"/>
                </a:solidFill>
              </a:rPr>
              <a:t>28 – 79%</a:t>
            </a:r>
          </a:p>
          <a:p>
            <a:pPr>
              <a:lnSpc>
                <a:spcPts val="600"/>
              </a:lnSpc>
              <a:buNone/>
            </a:pPr>
            <a:r>
              <a:rPr lang="en-US" sz="500" dirty="0">
                <a:solidFill>
                  <a:srgbClr val="888888"/>
                </a:solidFill>
              </a:rPr>
              <a:t>~58%</a:t>
            </a:r>
          </a:p>
        </p:txBody>
      </p:sp>
      <p:sp>
        <p:nvSpPr>
          <p:cNvPr id="219" name="Rectangle 218">
            <a:extLst>
              <a:ext uri="{FF2B5EF4-FFF2-40B4-BE49-F238E27FC236}">
                <a16:creationId xmlns:a16="http://schemas.microsoft.com/office/drawing/2014/main" id="{EE412E16-4910-F744-9FF3-99F81B2C37B9}"/>
              </a:ext>
            </a:extLst>
          </p:cNvPr>
          <p:cNvSpPr/>
          <p:nvPr/>
        </p:nvSpPr>
        <p:spPr>
          <a:xfrm>
            <a:off x="3975360" y="4298950"/>
            <a:ext cx="594866" cy="330200"/>
          </a:xfrm>
          <a:prstGeom prst="rect">
            <a:avLst/>
          </a:prstGeom>
          <a:solidFill>
            <a:srgbClr val="FFFFFF"/>
          </a:solidFill>
          <a:ln w="6350" cap="flat" cmpd="sng" algn="ctr">
            <a:solidFill>
              <a:srgbClr val="CCCCCC"/>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t" anchorCtr="0">
            <a:noAutofit/>
          </a:bodyPr>
          <a:lstStyle/>
          <a:p>
            <a:pPr>
              <a:lnSpc>
                <a:spcPts val="600"/>
              </a:lnSpc>
              <a:spcAft>
                <a:spcPts val="0"/>
              </a:spcAft>
              <a:buNone/>
            </a:pPr>
            <a:r>
              <a:rPr lang="en-US" sz="500" dirty="0">
                <a:solidFill>
                  <a:srgbClr val="333333"/>
                </a:solidFill>
              </a:rPr>
              <a:t>Thermal IPPs</a:t>
            </a:r>
          </a:p>
          <a:p>
            <a:pPr>
              <a:lnSpc>
                <a:spcPts val="650"/>
              </a:lnSpc>
              <a:spcAft>
                <a:spcPts val="0"/>
              </a:spcAft>
              <a:buNone/>
            </a:pPr>
            <a:r>
              <a:rPr lang="en-US" sz="550" b="1" dirty="0">
                <a:solidFill>
                  <a:srgbClr val="D4A76A"/>
                </a:solidFill>
              </a:rPr>
              <a:t>44 – 84%</a:t>
            </a:r>
          </a:p>
          <a:p>
            <a:pPr>
              <a:lnSpc>
                <a:spcPts val="600"/>
              </a:lnSpc>
              <a:buNone/>
            </a:pPr>
            <a:r>
              <a:rPr lang="en-US" sz="500" dirty="0">
                <a:solidFill>
                  <a:srgbClr val="888888"/>
                </a:solidFill>
              </a:rPr>
              <a:t>~68%</a:t>
            </a:r>
          </a:p>
        </p:txBody>
      </p:sp>
      <p:sp>
        <p:nvSpPr>
          <p:cNvPr id="220" name="Rectangle 219">
            <a:extLst>
              <a:ext uri="{FF2B5EF4-FFF2-40B4-BE49-F238E27FC236}">
                <a16:creationId xmlns:a16="http://schemas.microsoft.com/office/drawing/2014/main" id="{D15191EB-25EB-9846-B536-B81C5AAF239B}"/>
              </a:ext>
            </a:extLst>
          </p:cNvPr>
          <p:cNvSpPr/>
          <p:nvPr/>
        </p:nvSpPr>
        <p:spPr>
          <a:xfrm>
            <a:off x="4714043" y="4298950"/>
            <a:ext cx="488950" cy="330200"/>
          </a:xfrm>
          <a:prstGeom prst="rect">
            <a:avLst/>
          </a:prstGeom>
          <a:solidFill>
            <a:srgbClr val="FFFFFF"/>
          </a:solidFill>
          <a:ln w="6350" cap="flat" cmpd="sng" algn="ctr">
            <a:solidFill>
              <a:srgbClr val="CCCCCC"/>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t" anchorCtr="0">
            <a:noAutofit/>
          </a:bodyPr>
          <a:lstStyle/>
          <a:p>
            <a:pPr>
              <a:lnSpc>
                <a:spcPts val="600"/>
              </a:lnSpc>
              <a:spcAft>
                <a:spcPts val="0"/>
              </a:spcAft>
              <a:buNone/>
            </a:pPr>
            <a:r>
              <a:rPr lang="en-US" sz="500" dirty="0">
                <a:solidFill>
                  <a:srgbClr val="333333"/>
                </a:solidFill>
              </a:rPr>
              <a:t>Airlines</a:t>
            </a:r>
          </a:p>
          <a:p>
            <a:pPr>
              <a:lnSpc>
                <a:spcPts val="650"/>
              </a:lnSpc>
              <a:spcAft>
                <a:spcPts val="0"/>
              </a:spcAft>
              <a:buNone/>
            </a:pPr>
            <a:r>
              <a:rPr lang="en-US" sz="550" b="1" dirty="0">
                <a:solidFill>
                  <a:srgbClr val="333333"/>
                </a:solidFill>
              </a:rPr>
              <a:t>~71%</a:t>
            </a:r>
          </a:p>
          <a:p>
            <a:pPr>
              <a:lnSpc>
                <a:spcPts val="600"/>
              </a:lnSpc>
              <a:buNone/>
            </a:pPr>
            <a:r>
              <a:rPr lang="en-US" sz="500" dirty="0">
                <a:solidFill>
                  <a:srgbClr val="888888"/>
                </a:solidFill>
              </a:rPr>
              <a:t>sector avg</a:t>
            </a:r>
          </a:p>
        </p:txBody>
      </p:sp>
      <p:sp>
        <p:nvSpPr>
          <p:cNvPr id="221" name="Rectangle 220">
            <a:extLst>
              <a:ext uri="{FF2B5EF4-FFF2-40B4-BE49-F238E27FC236}">
                <a16:creationId xmlns:a16="http://schemas.microsoft.com/office/drawing/2014/main" id="{F8CAB983-DACF-A348-8235-8509F9130B72}"/>
              </a:ext>
            </a:extLst>
          </p:cNvPr>
          <p:cNvSpPr/>
          <p:nvPr/>
        </p:nvSpPr>
        <p:spPr>
          <a:xfrm>
            <a:off x="5346810" y="4298950"/>
            <a:ext cx="538099" cy="330200"/>
          </a:xfrm>
          <a:prstGeom prst="rect">
            <a:avLst/>
          </a:prstGeom>
          <a:solidFill>
            <a:srgbClr val="FFFFFF"/>
          </a:solidFill>
          <a:ln w="6350" cap="flat" cmpd="sng" algn="ctr">
            <a:solidFill>
              <a:srgbClr val="CCCCCC"/>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t" anchorCtr="0">
            <a:noAutofit/>
          </a:bodyPr>
          <a:lstStyle/>
          <a:p>
            <a:pPr>
              <a:lnSpc>
                <a:spcPts val="600"/>
              </a:lnSpc>
              <a:spcAft>
                <a:spcPts val="0"/>
              </a:spcAft>
              <a:buNone/>
            </a:pPr>
            <a:r>
              <a:rPr lang="en-US" sz="500" dirty="0">
                <a:solidFill>
                  <a:srgbClr val="333333"/>
                </a:solidFill>
              </a:rPr>
              <a:t>Cable TV</a:t>
            </a:r>
          </a:p>
          <a:p>
            <a:pPr>
              <a:lnSpc>
                <a:spcPts val="650"/>
              </a:lnSpc>
              <a:spcAft>
                <a:spcPts val="0"/>
              </a:spcAft>
              <a:buNone/>
            </a:pPr>
            <a:r>
              <a:rPr lang="en-US" sz="550" b="1" dirty="0">
                <a:solidFill>
                  <a:srgbClr val="333333"/>
                </a:solidFill>
              </a:rPr>
              <a:t>~65%</a:t>
            </a:r>
          </a:p>
          <a:p>
            <a:pPr>
              <a:lnSpc>
                <a:spcPts val="600"/>
              </a:lnSpc>
              <a:buNone/>
            </a:pPr>
            <a:r>
              <a:rPr lang="en-US" sz="500" dirty="0">
                <a:solidFill>
                  <a:srgbClr val="888888"/>
                </a:solidFill>
              </a:rPr>
              <a:t>sector avg</a:t>
            </a:r>
          </a:p>
        </p:txBody>
      </p:sp>
      <p:sp>
        <p:nvSpPr>
          <p:cNvPr id="222" name="Rectangle 221">
            <a:extLst>
              <a:ext uri="{FF2B5EF4-FFF2-40B4-BE49-F238E27FC236}">
                <a16:creationId xmlns:a16="http://schemas.microsoft.com/office/drawing/2014/main" id="{3C9D24F6-81A6-B64F-B1A7-B23827B4FA2A}"/>
              </a:ext>
            </a:extLst>
          </p:cNvPr>
          <p:cNvSpPr/>
          <p:nvPr/>
        </p:nvSpPr>
        <p:spPr>
          <a:xfrm>
            <a:off x="6053275" y="4298950"/>
            <a:ext cx="538099" cy="330200"/>
          </a:xfrm>
          <a:prstGeom prst="rect">
            <a:avLst/>
          </a:prstGeom>
          <a:solidFill>
            <a:srgbClr val="FFFFFF"/>
          </a:solidFill>
          <a:ln w="6350" cap="flat" cmpd="sng" algn="ctr">
            <a:solidFill>
              <a:srgbClr val="CCCCCC"/>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t" anchorCtr="0">
            <a:noAutofit/>
          </a:bodyPr>
          <a:lstStyle/>
          <a:p>
            <a:pPr>
              <a:lnSpc>
                <a:spcPts val="600"/>
              </a:lnSpc>
              <a:spcAft>
                <a:spcPts val="0"/>
              </a:spcAft>
              <a:buNone/>
            </a:pPr>
            <a:r>
              <a:rPr lang="en-US" sz="500" dirty="0">
                <a:solidFill>
                  <a:srgbClr val="333333"/>
                </a:solidFill>
              </a:rPr>
              <a:t>Pipelines</a:t>
            </a:r>
          </a:p>
          <a:p>
            <a:pPr>
              <a:lnSpc>
                <a:spcPts val="650"/>
              </a:lnSpc>
              <a:spcAft>
                <a:spcPts val="0"/>
              </a:spcAft>
              <a:buNone/>
            </a:pPr>
            <a:r>
              <a:rPr lang="en-US" sz="550" b="1" dirty="0">
                <a:solidFill>
                  <a:srgbClr val="333333"/>
                </a:solidFill>
              </a:rPr>
              <a:t>~63%</a:t>
            </a:r>
          </a:p>
          <a:p>
            <a:pPr>
              <a:lnSpc>
                <a:spcPts val="600"/>
              </a:lnSpc>
              <a:buNone/>
            </a:pPr>
            <a:r>
              <a:rPr lang="en-US" sz="500" dirty="0">
                <a:solidFill>
                  <a:srgbClr val="888888"/>
                </a:solidFill>
              </a:rPr>
              <a:t>sector avg</a:t>
            </a:r>
          </a:p>
        </p:txBody>
      </p:sp>
      <p:sp>
        <p:nvSpPr>
          <p:cNvPr id="223" name="Rectangle 222">
            <a:extLst>
              <a:ext uri="{FF2B5EF4-FFF2-40B4-BE49-F238E27FC236}">
                <a16:creationId xmlns:a16="http://schemas.microsoft.com/office/drawing/2014/main" id="{DC827E65-CA3F-F846-A515-7B86BF6A62AD}"/>
              </a:ext>
            </a:extLst>
          </p:cNvPr>
          <p:cNvSpPr/>
          <p:nvPr/>
        </p:nvSpPr>
        <p:spPr>
          <a:xfrm>
            <a:off x="6689091" y="4298950"/>
            <a:ext cx="653543" cy="330200"/>
          </a:xfrm>
          <a:prstGeom prst="rect">
            <a:avLst/>
          </a:prstGeom>
          <a:solidFill>
            <a:srgbClr val="FFFFFF"/>
          </a:solidFill>
          <a:ln w="6350" cap="flat" cmpd="sng" algn="ctr">
            <a:solidFill>
              <a:srgbClr val="CCCCCC"/>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t" anchorCtr="0">
            <a:noAutofit/>
          </a:bodyPr>
          <a:lstStyle/>
          <a:p>
            <a:pPr>
              <a:lnSpc>
                <a:spcPts val="600"/>
              </a:lnSpc>
              <a:spcAft>
                <a:spcPts val="0"/>
              </a:spcAft>
              <a:buNone/>
            </a:pPr>
            <a:r>
              <a:rPr lang="en-US" sz="500" dirty="0">
                <a:solidFill>
                  <a:srgbClr val="333333"/>
                </a:solidFill>
              </a:rPr>
              <a:t>Telecom wireless</a:t>
            </a:r>
          </a:p>
          <a:p>
            <a:pPr>
              <a:lnSpc>
                <a:spcPts val="650"/>
              </a:lnSpc>
              <a:spcAft>
                <a:spcPts val="0"/>
              </a:spcAft>
              <a:buNone/>
            </a:pPr>
            <a:r>
              <a:rPr lang="en-US" sz="550" b="1" dirty="0">
                <a:solidFill>
                  <a:srgbClr val="333333"/>
                </a:solidFill>
              </a:rPr>
              <a:t>~52%</a:t>
            </a:r>
          </a:p>
          <a:p>
            <a:pPr>
              <a:lnSpc>
                <a:spcPts val="600"/>
              </a:lnSpc>
              <a:buNone/>
            </a:pPr>
            <a:r>
              <a:rPr lang="en-US" sz="500" dirty="0">
                <a:solidFill>
                  <a:srgbClr val="888888"/>
                </a:solidFill>
              </a:rPr>
              <a:t>sector avg</a:t>
            </a:r>
          </a:p>
        </p:txBody>
      </p:sp>
      <p:sp>
        <p:nvSpPr>
          <p:cNvPr id="224" name="Rectangle 223">
            <a:extLst>
              <a:ext uri="{FF2B5EF4-FFF2-40B4-BE49-F238E27FC236}">
                <a16:creationId xmlns:a16="http://schemas.microsoft.com/office/drawing/2014/main" id="{B43378FE-9A81-494C-AC21-52292BC3F336}"/>
              </a:ext>
            </a:extLst>
          </p:cNvPr>
          <p:cNvSpPr/>
          <p:nvPr/>
        </p:nvSpPr>
        <p:spPr>
          <a:xfrm>
            <a:off x="7485743" y="4298950"/>
            <a:ext cx="700314" cy="330200"/>
          </a:xfrm>
          <a:prstGeom prst="rect">
            <a:avLst/>
          </a:prstGeom>
          <a:solidFill>
            <a:srgbClr val="FFFFFF"/>
          </a:solidFill>
          <a:ln w="6350" cap="flat" cmpd="sng" algn="ctr">
            <a:solidFill>
              <a:srgbClr val="CCCCCC"/>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t" anchorCtr="0">
            <a:noAutofit/>
          </a:bodyPr>
          <a:lstStyle/>
          <a:p>
            <a:pPr>
              <a:lnSpc>
                <a:spcPts val="600"/>
              </a:lnSpc>
              <a:spcAft>
                <a:spcPts val="0"/>
              </a:spcAft>
              <a:buNone/>
            </a:pPr>
            <a:r>
              <a:rPr lang="en-US" sz="500" dirty="0">
                <a:solidFill>
                  <a:srgbClr val="333333"/>
                </a:solidFill>
              </a:rPr>
              <a:t>Chemicals (basic)</a:t>
            </a:r>
          </a:p>
          <a:p>
            <a:pPr>
              <a:lnSpc>
                <a:spcPts val="650"/>
              </a:lnSpc>
              <a:spcAft>
                <a:spcPts val="0"/>
              </a:spcAft>
              <a:buNone/>
            </a:pPr>
            <a:r>
              <a:rPr lang="en-US" sz="550" b="1" dirty="0">
                <a:solidFill>
                  <a:srgbClr val="333333"/>
                </a:solidFill>
              </a:rPr>
              <a:t>~52%</a:t>
            </a:r>
          </a:p>
          <a:p>
            <a:pPr>
              <a:lnSpc>
                <a:spcPts val="600"/>
              </a:lnSpc>
              <a:buNone/>
            </a:pPr>
            <a:r>
              <a:rPr lang="en-US" sz="500" dirty="0">
                <a:solidFill>
                  <a:srgbClr val="888888"/>
                </a:solidFill>
              </a:rPr>
              <a:t>sector avg</a:t>
            </a:r>
          </a:p>
        </p:txBody>
      </p:sp>
      <p:sp>
        <p:nvSpPr>
          <p:cNvPr id="225" name="Rectangle 224">
            <a:extLst>
              <a:ext uri="{FF2B5EF4-FFF2-40B4-BE49-F238E27FC236}">
                <a16:creationId xmlns:a16="http://schemas.microsoft.com/office/drawing/2014/main" id="{6BF1A61D-37E9-684E-9818-A377DD2E445E}"/>
              </a:ext>
            </a:extLst>
          </p:cNvPr>
          <p:cNvSpPr/>
          <p:nvPr/>
        </p:nvSpPr>
        <p:spPr>
          <a:xfrm>
            <a:off x="8287656" y="4298950"/>
            <a:ext cx="602343" cy="330200"/>
          </a:xfrm>
          <a:prstGeom prst="rect">
            <a:avLst/>
          </a:prstGeom>
          <a:solidFill>
            <a:srgbClr val="FFFFFF"/>
          </a:solidFill>
          <a:ln w="6350" cap="flat" cmpd="sng" algn="ctr">
            <a:solidFill>
              <a:srgbClr val="CCCCCC"/>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t" anchorCtr="0">
            <a:noAutofit/>
          </a:bodyPr>
          <a:lstStyle/>
          <a:p>
            <a:pPr>
              <a:lnSpc>
                <a:spcPts val="600"/>
              </a:lnSpc>
              <a:spcAft>
                <a:spcPts val="0"/>
              </a:spcAft>
              <a:buNone/>
            </a:pPr>
            <a:r>
              <a:rPr lang="en-US" sz="500" dirty="0">
                <a:solidFill>
                  <a:srgbClr val="333333"/>
                </a:solidFill>
              </a:rPr>
              <a:t>Oil &amp; gas E&amp;P</a:t>
            </a:r>
          </a:p>
          <a:p>
            <a:pPr>
              <a:lnSpc>
                <a:spcPts val="650"/>
              </a:lnSpc>
              <a:spcAft>
                <a:spcPts val="0"/>
              </a:spcAft>
              <a:buNone/>
            </a:pPr>
            <a:r>
              <a:rPr lang="en-US" sz="550" b="1" dirty="0">
                <a:solidFill>
                  <a:srgbClr val="333333"/>
                </a:solidFill>
              </a:rPr>
              <a:t>~33%</a:t>
            </a:r>
          </a:p>
          <a:p>
            <a:pPr>
              <a:lnSpc>
                <a:spcPts val="600"/>
              </a:lnSpc>
              <a:buNone/>
            </a:pPr>
            <a:r>
              <a:rPr lang="en-US" sz="500" dirty="0">
                <a:solidFill>
                  <a:srgbClr val="888888"/>
                </a:solidFill>
              </a:rPr>
              <a:t>sector avg</a:t>
            </a:r>
          </a:p>
        </p:txBody>
      </p:sp>
      <p:sp>
        <p:nvSpPr>
          <p:cNvPr id="226" name="TextBox 225">
            <a:extLst>
              <a:ext uri="{FF2B5EF4-FFF2-40B4-BE49-F238E27FC236}">
                <a16:creationId xmlns:a16="http://schemas.microsoft.com/office/drawing/2014/main" id="{FFA1A153-8900-C64A-9463-059BCCAED245}"/>
              </a:ext>
            </a:extLst>
          </p:cNvPr>
          <p:cNvSpPr txBox="1"/>
          <p:nvPr/>
        </p:nvSpPr>
        <p:spPr>
          <a:xfrm>
            <a:off x="135128" y="4905375"/>
            <a:ext cx="8763000" cy="152400"/>
          </a:xfrm>
          <a:prstGeom prst="rect">
            <a:avLst/>
          </a:prstGeom>
          <a:noFill/>
          <a:ln>
            <a:noFill/>
          </a:ln>
        </p:spPr>
        <p:txBody>
          <a:bodyPr vertOverflow="overflow" vert="horz" wrap="square" rtlCol="0" anchor="t">
            <a:noAutofit/>
          </a:bodyPr>
          <a:lstStyle/>
          <a:p>
            <a:pPr algn="l"/>
            <a:r>
              <a:rPr lang="en-US" sz="450" dirty="0">
                <a:solidFill>
                  <a:srgbClr val="999999"/>
                </a:solidFill>
              </a:rPr>
              <a:t>Book debt % = long-term debt (incl. current portion) ÷ (debt + book equity including NCI). Individual company data from FY 2024 10-Ks. Industry averages from Damodaran NYU Stern (Jan 2026).</a:t>
            </a:r>
          </a:p>
        </p:txBody>
      </p:sp>
    </p:spTree>
    <p:extLst>
      <p:ext uri="{BB962C8B-B14F-4D97-AF65-F5344CB8AC3E}">
        <p14:creationId xmlns:p14="http://schemas.microsoft.com/office/powerpoint/2010/main" val="2260520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A74AB-3953-561E-5C30-931BF4CB375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A0B7F30-ECA2-6ECB-C126-EDFF06CDCE4A}"/>
              </a:ext>
            </a:extLst>
          </p:cNvPr>
          <p:cNvSpPr>
            <a:spLocks noGrp="1"/>
          </p:cNvSpPr>
          <p:nvPr>
            <p:ph type="title"/>
          </p:nvPr>
        </p:nvSpPr>
        <p:spPr>
          <a:xfrm>
            <a:off x="284098" y="204094"/>
            <a:ext cx="8469300" cy="449049"/>
          </a:xfrm>
        </p:spPr>
        <p:txBody>
          <a:bodyPr>
            <a:normAutofit/>
          </a:bodyPr>
          <a:lstStyle/>
          <a:p>
            <a:r>
              <a:rPr lang="en-US" sz="1900" dirty="0"/>
              <a:t>Will PUCs require a refinance of utility spending? </a:t>
            </a:r>
          </a:p>
        </p:txBody>
      </p:sp>
      <p:sp>
        <p:nvSpPr>
          <p:cNvPr id="9" name="Slide Number Placeholder 8">
            <a:extLst>
              <a:ext uri="{FF2B5EF4-FFF2-40B4-BE49-F238E27FC236}">
                <a16:creationId xmlns:a16="http://schemas.microsoft.com/office/drawing/2014/main" id="{5EF3D027-D82F-C8B5-8C3A-3899C8FF708D}"/>
              </a:ext>
            </a:extLst>
          </p:cNvPr>
          <p:cNvSpPr>
            <a:spLocks noGrp="1"/>
          </p:cNvSpPr>
          <p:nvPr>
            <p:ph type="sldNum" sz="quarter" idx="4294967295"/>
          </p:nvPr>
        </p:nvSpPr>
        <p:spPr>
          <a:xfrm>
            <a:off x="8964613" y="4940300"/>
            <a:ext cx="179387" cy="82550"/>
          </a:xfrm>
        </p:spPr>
        <p:txBody>
          <a:bodyPr>
            <a:normAutofit fontScale="25000" lnSpcReduction="20000"/>
          </a:bodyPr>
          <a:lstStyle/>
          <a:p>
            <a:pPr>
              <a:defRPr/>
            </a:pPr>
            <a:fld id="{554F5E84-B879-C346-892F-D26C7BF269C3}" type="slidenum">
              <a:rPr lang="en-US" smtClean="0"/>
              <a:pPr>
                <a:defRPr/>
              </a:pPr>
              <a:t>24</a:t>
            </a:fld>
            <a:endParaRPr lang="en-US"/>
          </a:p>
        </p:txBody>
      </p:sp>
      <p:sp>
        <p:nvSpPr>
          <p:cNvPr id="13" name="TextBox 12">
            <a:extLst>
              <a:ext uri="{FF2B5EF4-FFF2-40B4-BE49-F238E27FC236}">
                <a16:creationId xmlns:a16="http://schemas.microsoft.com/office/drawing/2014/main" id="{9A6E7C13-2954-47FA-7542-40D270AFD3B6}"/>
              </a:ext>
            </a:extLst>
          </p:cNvPr>
          <p:cNvSpPr txBox="1"/>
          <p:nvPr/>
        </p:nvSpPr>
        <p:spPr>
          <a:xfrm>
            <a:off x="501640" y="790119"/>
            <a:ext cx="8259850" cy="3323987"/>
          </a:xfrm>
          <a:prstGeom prst="rect">
            <a:avLst/>
          </a:prstGeom>
          <a:noFill/>
        </p:spPr>
        <p:txBody>
          <a:bodyPr wrap="square">
            <a:spAutoFit/>
          </a:bodyPr>
          <a:lstStyle/>
          <a:p>
            <a:pPr marL="214313" indent="-214313">
              <a:buFont typeface="Arial" panose="020B0604020202020204" pitchFamily="34" charset="0"/>
              <a:buChar char="•"/>
            </a:pPr>
            <a:r>
              <a:rPr lang="en-US" dirty="0"/>
              <a:t>The utility sector is a system with substantial capital spending, and if that capital is not financed in the lowest-cost way possible, then customers will be overpaying and the perverse incentives described before will be magnified. </a:t>
            </a:r>
          </a:p>
          <a:p>
            <a:endParaRPr lang="en-US" dirty="0"/>
          </a:p>
          <a:p>
            <a:pPr marL="214313" indent="-214313">
              <a:buFont typeface="Arial" panose="020B0604020202020204" pitchFamily="34" charset="0"/>
              <a:buChar char="•"/>
            </a:pPr>
            <a:r>
              <a:rPr lang="en-US" dirty="0"/>
              <a:t>Three possible options</a:t>
            </a:r>
          </a:p>
          <a:p>
            <a:pPr marL="557213" lvl="1" indent="-214313">
              <a:buFont typeface="Arial" panose="020B0604020202020204" pitchFamily="34" charset="0"/>
              <a:buChar char="•"/>
            </a:pPr>
            <a:r>
              <a:rPr lang="en-US" b="1" dirty="0"/>
              <a:t>Securitization</a:t>
            </a:r>
            <a:r>
              <a:rPr lang="en-US" dirty="0"/>
              <a:t>. Utilities and gov’ts issue low-interest ‘securitized bonds’ secured by future ratepayer collections, at an interest rate similar to municipal or state bonds.</a:t>
            </a:r>
          </a:p>
          <a:p>
            <a:pPr marL="557213" lvl="1" indent="-214313">
              <a:buFont typeface="Arial" panose="020B0604020202020204" pitchFamily="34" charset="0"/>
              <a:buChar char="•"/>
            </a:pPr>
            <a:r>
              <a:rPr lang="en-US" b="1" dirty="0"/>
              <a:t>Re-balanced capital structure</a:t>
            </a:r>
            <a:r>
              <a:rPr lang="en-US" dirty="0"/>
              <a:t>. PUCs should require greater leverage, moving away from a ~50% equity ratio. Greater ‘leverage’, or debt financing, would align electric utilities with telecom, rail, airlines, and other infrastructure industries.</a:t>
            </a:r>
          </a:p>
          <a:p>
            <a:pPr marL="557213" lvl="1" indent="-214313">
              <a:buFont typeface="Arial" panose="020B0604020202020204" pitchFamily="34" charset="0"/>
              <a:buChar char="•"/>
            </a:pPr>
            <a:r>
              <a:rPr lang="en-US" b="1" dirty="0"/>
              <a:t>Competitive equity</a:t>
            </a:r>
            <a:r>
              <a:rPr lang="en-US" dirty="0"/>
              <a:t>. At present, PUCs are in the position of guessing what the appropriate return on equity should be for utilities, which is then built into rates. A better approach is an innovative new idea “competitive direct equity,” where utilities would raise equity through an auction for incremental capital spending they engage in. (Credit to Mark Ellis of the American Economic Liberties Project for this idea.)</a:t>
            </a:r>
          </a:p>
        </p:txBody>
      </p:sp>
    </p:spTree>
    <p:extLst>
      <p:ext uri="{BB962C8B-B14F-4D97-AF65-F5344CB8AC3E}">
        <p14:creationId xmlns:p14="http://schemas.microsoft.com/office/powerpoint/2010/main" val="2515204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4F9F5-207C-48C2-33C8-F94E88311B5B}"/>
              </a:ext>
            </a:extLst>
          </p:cNvPr>
          <p:cNvSpPr>
            <a:spLocks noGrp="1"/>
          </p:cNvSpPr>
          <p:nvPr>
            <p:ph type="title"/>
          </p:nvPr>
        </p:nvSpPr>
        <p:spPr>
          <a:xfrm>
            <a:off x="284098" y="218899"/>
            <a:ext cx="8469300" cy="489857"/>
          </a:xfrm>
        </p:spPr>
        <p:txBody>
          <a:bodyPr>
            <a:normAutofit/>
          </a:bodyPr>
          <a:lstStyle/>
          <a:p>
            <a:r>
              <a:rPr lang="en-US" sz="1900" dirty="0"/>
              <a:t>Securitization: How far could it go? </a:t>
            </a:r>
          </a:p>
        </p:txBody>
      </p:sp>
      <p:graphicFrame>
        <p:nvGraphicFramePr>
          <p:cNvPr id="12" name="Content Placeholder 11">
            <a:extLst>
              <a:ext uri="{FF2B5EF4-FFF2-40B4-BE49-F238E27FC236}">
                <a16:creationId xmlns:a16="http://schemas.microsoft.com/office/drawing/2014/main" id="{333B26A0-850E-D017-8390-AE3C0F15F8EE}"/>
              </a:ext>
            </a:extLst>
          </p:cNvPr>
          <p:cNvGraphicFramePr>
            <a:graphicFrameLocks noGrp="1"/>
          </p:cNvGraphicFramePr>
          <p:nvPr>
            <p:ph sz="quarter" idx="4294967295"/>
            <p:extLst>
              <p:ext uri="{D42A27DB-BD31-4B8C-83A1-F6EECF244321}">
                <p14:modId xmlns:p14="http://schemas.microsoft.com/office/powerpoint/2010/main" val="3629366995"/>
              </p:ext>
            </p:extLst>
          </p:nvPr>
        </p:nvGraphicFramePr>
        <p:xfrm>
          <a:off x="284098" y="2948164"/>
          <a:ext cx="7099950" cy="1650619"/>
        </p:xfrm>
        <a:graphic>
          <a:graphicData uri="http://schemas.openxmlformats.org/drawingml/2006/table">
            <a:tbl>
              <a:tblPr firstRow="1" firstCol="1" bandRow="1">
                <a:tableStyleId>{5C22544A-7EE6-4342-B048-85BDC9FD1C3A}</a:tableStyleId>
              </a:tblPr>
              <a:tblGrid>
                <a:gridCol w="1387572">
                  <a:extLst>
                    <a:ext uri="{9D8B030D-6E8A-4147-A177-3AD203B41FA5}">
                      <a16:colId xmlns:a16="http://schemas.microsoft.com/office/drawing/2014/main" val="3669147058"/>
                    </a:ext>
                  </a:extLst>
                </a:gridCol>
                <a:gridCol w="1370515">
                  <a:extLst>
                    <a:ext uri="{9D8B030D-6E8A-4147-A177-3AD203B41FA5}">
                      <a16:colId xmlns:a16="http://schemas.microsoft.com/office/drawing/2014/main" val="167548927"/>
                    </a:ext>
                  </a:extLst>
                </a:gridCol>
                <a:gridCol w="181370">
                  <a:extLst>
                    <a:ext uri="{9D8B030D-6E8A-4147-A177-3AD203B41FA5}">
                      <a16:colId xmlns:a16="http://schemas.microsoft.com/office/drawing/2014/main" val="4280679675"/>
                    </a:ext>
                  </a:extLst>
                </a:gridCol>
                <a:gridCol w="1386831">
                  <a:extLst>
                    <a:ext uri="{9D8B030D-6E8A-4147-A177-3AD203B41FA5}">
                      <a16:colId xmlns:a16="http://schemas.microsoft.com/office/drawing/2014/main" val="929653878"/>
                    </a:ext>
                  </a:extLst>
                </a:gridCol>
                <a:gridCol w="1386831">
                  <a:extLst>
                    <a:ext uri="{9D8B030D-6E8A-4147-A177-3AD203B41FA5}">
                      <a16:colId xmlns:a16="http://schemas.microsoft.com/office/drawing/2014/main" val="1961669787"/>
                    </a:ext>
                  </a:extLst>
                </a:gridCol>
                <a:gridCol w="1386831">
                  <a:extLst>
                    <a:ext uri="{9D8B030D-6E8A-4147-A177-3AD203B41FA5}">
                      <a16:colId xmlns:a16="http://schemas.microsoft.com/office/drawing/2014/main" val="2528876440"/>
                    </a:ext>
                  </a:extLst>
                </a:gridCol>
              </a:tblGrid>
              <a:tr h="232268">
                <a:tc gridSpan="6">
                  <a:txBody>
                    <a:bodyPr/>
                    <a:lstStyle/>
                    <a:p>
                      <a:pPr marL="0" marR="0" algn="ctr">
                        <a:lnSpc>
                          <a:spcPct val="107000"/>
                        </a:lnSpc>
                        <a:spcAft>
                          <a:spcPts val="800"/>
                        </a:spcAft>
                        <a:buNone/>
                      </a:pPr>
                      <a:r>
                        <a:rPr lang="en-US" sz="1500" kern="0" dirty="0">
                          <a:effectLst/>
                        </a:rPr>
                        <a:t>Consumer savings from securitization ($ millions)</a:t>
                      </a:r>
                      <a:endParaRPr lang="en-US" sz="800" kern="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9020714"/>
                  </a:ext>
                </a:extLst>
              </a:tr>
              <a:tr h="232268">
                <a:tc>
                  <a:txBody>
                    <a:bodyPr/>
                    <a:lstStyle/>
                    <a:p>
                      <a:pPr marL="0" marR="0" algn="ctr">
                        <a:lnSpc>
                          <a:spcPct val="107000"/>
                        </a:lnSpc>
                        <a:spcAft>
                          <a:spcPts val="800"/>
                        </a:spcAft>
                        <a:buNone/>
                      </a:pPr>
                      <a:r>
                        <a:rPr lang="en-US" sz="1500" kern="0">
                          <a:effectLst/>
                        </a:rPr>
                        <a:t> </a:t>
                      </a:r>
                      <a:endParaRPr lang="en-US" sz="800" kern="1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gn="ctr">
                        <a:lnSpc>
                          <a:spcPct val="107000"/>
                        </a:lnSpc>
                        <a:spcAft>
                          <a:spcPts val="800"/>
                        </a:spcAft>
                        <a:buNone/>
                      </a:pPr>
                      <a:r>
                        <a:rPr lang="en-US" sz="1500" kern="0">
                          <a:effectLst/>
                        </a:rPr>
                        <a:t> </a:t>
                      </a:r>
                      <a:endParaRPr lang="en-US" sz="800" kern="1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gridSpan="4">
                  <a:txBody>
                    <a:bodyPr/>
                    <a:lstStyle/>
                    <a:p>
                      <a:pPr marL="0" marR="0" algn="ctr">
                        <a:lnSpc>
                          <a:spcPct val="107000"/>
                        </a:lnSpc>
                        <a:spcAft>
                          <a:spcPts val="800"/>
                        </a:spcAft>
                        <a:buNone/>
                      </a:pPr>
                      <a:r>
                        <a:rPr lang="en-US" sz="1500" kern="0" dirty="0">
                          <a:effectLst/>
                        </a:rPr>
                        <a:t>Total Return/Profit</a:t>
                      </a:r>
                      <a:endParaRPr lang="en-US" sz="800" kern="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51191354"/>
                  </a:ext>
                </a:extLst>
              </a:tr>
              <a:tr h="476870">
                <a:tc>
                  <a:txBody>
                    <a:bodyPr/>
                    <a:lstStyle/>
                    <a:p>
                      <a:pPr marL="0" marR="0" algn="ctr">
                        <a:lnSpc>
                          <a:spcPct val="107000"/>
                        </a:lnSpc>
                        <a:spcAft>
                          <a:spcPts val="800"/>
                        </a:spcAft>
                        <a:buNone/>
                      </a:pPr>
                      <a:r>
                        <a:rPr lang="en-US" sz="1500" kern="0">
                          <a:effectLst/>
                        </a:rPr>
                        <a:t> </a:t>
                      </a:r>
                      <a:endParaRPr lang="en-US" sz="800" kern="1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gridSpan="2">
                  <a:txBody>
                    <a:bodyPr/>
                    <a:lstStyle/>
                    <a:p>
                      <a:pPr marL="0" marR="0" algn="r">
                        <a:lnSpc>
                          <a:spcPct val="107000"/>
                        </a:lnSpc>
                        <a:spcAft>
                          <a:spcPts val="800"/>
                        </a:spcAft>
                        <a:buNone/>
                      </a:pPr>
                      <a:r>
                        <a:rPr lang="en-US" sz="1500" kern="0">
                          <a:effectLst/>
                        </a:rPr>
                        <a:t>Principal</a:t>
                      </a:r>
                      <a:endParaRPr lang="en-US" sz="800" kern="1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hMerge="1">
                  <a:txBody>
                    <a:bodyPr/>
                    <a:lstStyle/>
                    <a:p>
                      <a:endParaRPr lang="en-US"/>
                    </a:p>
                  </a:txBody>
                  <a:tcPr/>
                </a:tc>
                <a:tc>
                  <a:txBody>
                    <a:bodyPr/>
                    <a:lstStyle/>
                    <a:p>
                      <a:pPr marL="0" marR="0" algn="r">
                        <a:lnSpc>
                          <a:spcPct val="107000"/>
                        </a:lnSpc>
                        <a:spcAft>
                          <a:spcPts val="800"/>
                        </a:spcAft>
                        <a:buNone/>
                      </a:pPr>
                      <a:r>
                        <a:rPr lang="en-US" sz="1500" kern="0">
                          <a:effectLst/>
                        </a:rPr>
                        <a:t>Utility</a:t>
                      </a:r>
                      <a:endParaRPr lang="en-US" sz="800" kern="1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r">
                        <a:lnSpc>
                          <a:spcPct val="107000"/>
                        </a:lnSpc>
                        <a:spcAft>
                          <a:spcPts val="800"/>
                        </a:spcAft>
                        <a:buNone/>
                      </a:pPr>
                      <a:r>
                        <a:rPr lang="en-US" sz="1500" kern="0">
                          <a:effectLst/>
                        </a:rPr>
                        <a:t>Securitization</a:t>
                      </a:r>
                      <a:endParaRPr lang="en-US" sz="800" kern="1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r">
                        <a:lnSpc>
                          <a:spcPct val="107000"/>
                        </a:lnSpc>
                        <a:spcAft>
                          <a:spcPts val="800"/>
                        </a:spcAft>
                        <a:buNone/>
                      </a:pPr>
                      <a:r>
                        <a:rPr lang="en-US" sz="1500" kern="0">
                          <a:effectLst/>
                        </a:rPr>
                        <a:t>Annual Savings</a:t>
                      </a:r>
                      <a:endParaRPr lang="en-US" sz="800" kern="1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626657791"/>
                  </a:ext>
                </a:extLst>
              </a:tr>
              <a:tr h="232268">
                <a:tc>
                  <a:txBody>
                    <a:bodyPr/>
                    <a:lstStyle/>
                    <a:p>
                      <a:pPr marL="0" marR="0">
                        <a:lnSpc>
                          <a:spcPct val="107000"/>
                        </a:lnSpc>
                        <a:spcAft>
                          <a:spcPts val="800"/>
                        </a:spcAft>
                        <a:buNone/>
                      </a:pPr>
                      <a:r>
                        <a:rPr lang="en-US" sz="1500" kern="0">
                          <a:effectLst/>
                        </a:rPr>
                        <a:t>Rate</a:t>
                      </a:r>
                      <a:endParaRPr lang="en-US" sz="800" kern="1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gridSpan="2">
                  <a:txBody>
                    <a:bodyPr/>
                    <a:lstStyle/>
                    <a:p>
                      <a:pPr marL="0" marR="0" algn="r">
                        <a:lnSpc>
                          <a:spcPct val="107000"/>
                        </a:lnSpc>
                        <a:spcAft>
                          <a:spcPts val="800"/>
                        </a:spcAft>
                        <a:buNone/>
                      </a:pPr>
                      <a:r>
                        <a:rPr lang="en-US" sz="1500" kern="0">
                          <a:effectLst/>
                        </a:rPr>
                        <a:t> </a:t>
                      </a:r>
                      <a:endParaRPr lang="en-US" sz="800" kern="1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hMerge="1">
                  <a:txBody>
                    <a:bodyPr/>
                    <a:lstStyle/>
                    <a:p>
                      <a:endParaRPr lang="en-US"/>
                    </a:p>
                  </a:txBody>
                  <a:tcPr/>
                </a:tc>
                <a:tc>
                  <a:txBody>
                    <a:bodyPr/>
                    <a:lstStyle/>
                    <a:p>
                      <a:pPr marL="0" marR="0" algn="r">
                        <a:lnSpc>
                          <a:spcPct val="107000"/>
                        </a:lnSpc>
                        <a:spcAft>
                          <a:spcPts val="800"/>
                        </a:spcAft>
                        <a:buNone/>
                      </a:pPr>
                      <a:r>
                        <a:rPr lang="en-US" sz="1500" kern="0">
                          <a:effectLst/>
                        </a:rPr>
                        <a:t>9.33%</a:t>
                      </a:r>
                      <a:endParaRPr lang="en-US" sz="800" kern="1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r">
                        <a:lnSpc>
                          <a:spcPct val="107000"/>
                        </a:lnSpc>
                        <a:spcAft>
                          <a:spcPts val="800"/>
                        </a:spcAft>
                        <a:buNone/>
                      </a:pPr>
                      <a:r>
                        <a:rPr lang="en-US" sz="1500" kern="0">
                          <a:effectLst/>
                        </a:rPr>
                        <a:t>5.04%</a:t>
                      </a:r>
                      <a:endParaRPr lang="en-US" sz="800" kern="1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r">
                        <a:lnSpc>
                          <a:spcPct val="107000"/>
                        </a:lnSpc>
                        <a:spcAft>
                          <a:spcPts val="800"/>
                        </a:spcAft>
                        <a:buNone/>
                      </a:pPr>
                      <a:r>
                        <a:rPr lang="en-US" sz="1500" kern="0" dirty="0">
                          <a:effectLst/>
                        </a:rPr>
                        <a:t>4.29%</a:t>
                      </a:r>
                      <a:endParaRPr lang="en-US" sz="800" kern="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308036709"/>
                  </a:ext>
                </a:extLst>
              </a:tr>
              <a:tr h="476870">
                <a:tc>
                  <a:txBody>
                    <a:bodyPr/>
                    <a:lstStyle/>
                    <a:p>
                      <a:pPr marL="0" marR="0">
                        <a:lnSpc>
                          <a:spcPct val="107000"/>
                        </a:lnSpc>
                        <a:spcAft>
                          <a:spcPts val="800"/>
                        </a:spcAft>
                        <a:buNone/>
                      </a:pPr>
                      <a:r>
                        <a:rPr lang="en-US" sz="1500" kern="0">
                          <a:effectLst/>
                        </a:rPr>
                        <a:t>Distribution Rate Base </a:t>
                      </a:r>
                      <a:endParaRPr lang="en-US" sz="800" kern="1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gridSpan="2">
                  <a:txBody>
                    <a:bodyPr/>
                    <a:lstStyle/>
                    <a:p>
                      <a:pPr marL="0" marR="0" algn="r">
                        <a:lnSpc>
                          <a:spcPct val="107000"/>
                        </a:lnSpc>
                        <a:spcAft>
                          <a:spcPts val="800"/>
                        </a:spcAft>
                        <a:buNone/>
                      </a:pPr>
                      <a:r>
                        <a:rPr lang="en-US" sz="1500" kern="0" dirty="0">
                          <a:effectLst/>
                        </a:rPr>
                        <a:t>$ 12,662.0</a:t>
                      </a:r>
                      <a:endParaRPr lang="en-US" sz="800" kern="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hMerge="1">
                  <a:txBody>
                    <a:bodyPr/>
                    <a:lstStyle/>
                    <a:p>
                      <a:endParaRPr lang="en-US"/>
                    </a:p>
                  </a:txBody>
                  <a:tcPr/>
                </a:tc>
                <a:tc>
                  <a:txBody>
                    <a:bodyPr/>
                    <a:lstStyle/>
                    <a:p>
                      <a:pPr marL="0" marR="0" algn="r">
                        <a:lnSpc>
                          <a:spcPct val="107000"/>
                        </a:lnSpc>
                        <a:spcAft>
                          <a:spcPts val="800"/>
                        </a:spcAft>
                        <a:buNone/>
                      </a:pPr>
                      <a:r>
                        <a:rPr lang="en-US" sz="1500" kern="0" dirty="0">
                          <a:effectLst/>
                        </a:rPr>
                        <a:t>$ 1,180.9</a:t>
                      </a:r>
                      <a:endParaRPr lang="en-US" sz="800" kern="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r">
                        <a:lnSpc>
                          <a:spcPct val="107000"/>
                        </a:lnSpc>
                        <a:spcAft>
                          <a:spcPts val="800"/>
                        </a:spcAft>
                        <a:buNone/>
                      </a:pPr>
                      <a:r>
                        <a:rPr lang="en-US" sz="1500" kern="0">
                          <a:effectLst/>
                        </a:rPr>
                        <a:t>$ 638.2</a:t>
                      </a:r>
                      <a:endParaRPr lang="en-US" sz="800" kern="1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r">
                        <a:lnSpc>
                          <a:spcPct val="107000"/>
                        </a:lnSpc>
                        <a:spcAft>
                          <a:spcPts val="800"/>
                        </a:spcAft>
                        <a:buNone/>
                      </a:pPr>
                      <a:r>
                        <a:rPr lang="en-US" sz="1500" kern="0" dirty="0">
                          <a:effectLst/>
                        </a:rPr>
                        <a:t>$ 542.7</a:t>
                      </a:r>
                      <a:endParaRPr lang="en-US" sz="800" kern="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895255695"/>
                  </a:ext>
                </a:extLst>
              </a:tr>
            </a:tbl>
          </a:graphicData>
        </a:graphic>
      </p:graphicFrame>
      <p:sp>
        <p:nvSpPr>
          <p:cNvPr id="4" name="Slide Number Placeholder 3">
            <a:extLst>
              <a:ext uri="{FF2B5EF4-FFF2-40B4-BE49-F238E27FC236}">
                <a16:creationId xmlns:a16="http://schemas.microsoft.com/office/drawing/2014/main" id="{8214E4C1-D342-EF53-197B-C4B4C18E0854}"/>
              </a:ext>
            </a:extLst>
          </p:cNvPr>
          <p:cNvSpPr>
            <a:spLocks noGrp="1"/>
          </p:cNvSpPr>
          <p:nvPr>
            <p:ph type="sldNum" sz="quarter" idx="4294967295"/>
          </p:nvPr>
        </p:nvSpPr>
        <p:spPr>
          <a:xfrm>
            <a:off x="8964613" y="4940300"/>
            <a:ext cx="179387" cy="82550"/>
          </a:xfrm>
        </p:spPr>
        <p:txBody>
          <a:bodyPr>
            <a:normAutofit fontScale="25000" lnSpcReduction="20000"/>
          </a:bodyPr>
          <a:lstStyle/>
          <a:p>
            <a:pPr>
              <a:defRPr/>
            </a:pPr>
            <a:fld id="{554F5E84-B879-C346-892F-D26C7BF269C3}" type="slidenum">
              <a:rPr lang="en-US" smtClean="0"/>
              <a:pPr>
                <a:defRPr/>
              </a:pPr>
              <a:t>25</a:t>
            </a:fld>
            <a:endParaRPr lang="en-US"/>
          </a:p>
        </p:txBody>
      </p:sp>
      <p:sp>
        <p:nvSpPr>
          <p:cNvPr id="14" name="TextBox 13">
            <a:extLst>
              <a:ext uri="{FF2B5EF4-FFF2-40B4-BE49-F238E27FC236}">
                <a16:creationId xmlns:a16="http://schemas.microsoft.com/office/drawing/2014/main" id="{FAF61B4E-B616-6E60-B33D-383A9D3A3EFE}"/>
              </a:ext>
            </a:extLst>
          </p:cNvPr>
          <p:cNvSpPr txBox="1"/>
          <p:nvPr/>
        </p:nvSpPr>
        <p:spPr>
          <a:xfrm>
            <a:off x="8018371" y="3099332"/>
            <a:ext cx="1035935" cy="1499451"/>
          </a:xfrm>
          <a:prstGeom prst="rect">
            <a:avLst/>
          </a:prstGeom>
          <a:noFill/>
        </p:spPr>
        <p:txBody>
          <a:bodyPr wrap="square" rtlCol="0">
            <a:noAutofit/>
          </a:bodyPr>
          <a:lstStyle/>
          <a:p>
            <a:pPr>
              <a:lnSpc>
                <a:spcPct val="95000"/>
              </a:lnSpc>
              <a:spcBef>
                <a:spcPts val="450"/>
              </a:spcBef>
              <a:spcAft>
                <a:spcPts val="150"/>
              </a:spcAft>
            </a:pPr>
            <a:r>
              <a:rPr lang="en-US" sz="900" dirty="0">
                <a:solidFill>
                  <a:schemeClr val="tx1"/>
                </a:solidFill>
                <a:ea typeface="Calibri" panose="020F0502020204030204" pitchFamily="34" charset="0"/>
                <a:cs typeface="Calibri" panose="020F0502020204030204" pitchFamily="34" charset="0"/>
              </a:rPr>
              <a:t>Sources: </a:t>
            </a:r>
          </a:p>
          <a:p>
            <a:pPr>
              <a:lnSpc>
                <a:spcPct val="95000"/>
              </a:lnSpc>
              <a:spcBef>
                <a:spcPts val="450"/>
              </a:spcBef>
              <a:spcAft>
                <a:spcPts val="150"/>
              </a:spcAft>
            </a:pPr>
            <a:r>
              <a:rPr lang="en-US" sz="900" dirty="0">
                <a:ea typeface="Calibri" panose="020F0502020204030204" pitchFamily="34" charset="0"/>
                <a:cs typeface="Calibri" panose="020F0502020204030204" pitchFamily="34" charset="0"/>
              </a:rPr>
              <a:t>FERC Form 1 (PSE&amp;G 2024), EIA Form 861; NJ BPU Order approving PSE&amp;G rates (Oct 2024) </a:t>
            </a:r>
            <a:endParaRPr lang="en-US" sz="900" dirty="0">
              <a:solidFill>
                <a:schemeClr val="tx1"/>
              </a:solidFill>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FCF6960-3BCB-4710-645A-FBA7C03BD0E9}"/>
              </a:ext>
            </a:extLst>
          </p:cNvPr>
          <p:cNvSpPr txBox="1"/>
          <p:nvPr/>
        </p:nvSpPr>
        <p:spPr>
          <a:xfrm>
            <a:off x="284098" y="501174"/>
            <a:ext cx="8575804" cy="2654573"/>
          </a:xfrm>
          <a:prstGeom prst="rect">
            <a:avLst/>
          </a:prstGeom>
          <a:noFill/>
        </p:spPr>
        <p:txBody>
          <a:bodyPr wrap="square">
            <a:spAutoFit/>
          </a:bodyPr>
          <a:lstStyle/>
          <a:p>
            <a:pPr marL="214313" indent="-214313">
              <a:buFont typeface="Arial" panose="020B0604020202020204" pitchFamily="34" charset="0"/>
              <a:buChar char="•"/>
            </a:pPr>
            <a:r>
              <a:rPr lang="en-US" sz="1200" dirty="0"/>
              <a:t>Consider PSE&amp;G’s electric utility, which serves 2.4MM customers in New Jersey, where the newly elected governor has promised to ‘freeze’ electricity rates by executive order. </a:t>
            </a:r>
          </a:p>
          <a:p>
            <a:pPr marL="214313" indent="-214313">
              <a:buFont typeface="Arial" panose="020B0604020202020204" pitchFamily="34" charset="0"/>
              <a:buChar char="•"/>
            </a:pPr>
            <a:endParaRPr lang="en-US" sz="1200" dirty="0"/>
          </a:p>
          <a:p>
            <a:pPr marL="214313" indent="-214313">
              <a:buFont typeface="Arial" panose="020B0604020202020204" pitchFamily="34" charset="0"/>
              <a:buChar char="•"/>
            </a:pPr>
            <a:r>
              <a:rPr lang="en-US" sz="1200" dirty="0"/>
              <a:t>The state PUC (the New Jersey Board of Public Utilities) has set rates for PSE&amp;G customers with:</a:t>
            </a:r>
          </a:p>
          <a:p>
            <a:pPr marL="557213" lvl="1" indent="-214313">
              <a:buFont typeface="Arial" panose="020B0604020202020204" pitchFamily="34" charset="0"/>
              <a:buChar char="•"/>
            </a:pPr>
            <a:r>
              <a:rPr lang="en-US" sz="1200" dirty="0"/>
              <a:t>a Return on Equity (shareholder profit) of 9.6%, or 13.7% pre-tax (ratepayers pay for the utility’s income taxes through utility rates), at </a:t>
            </a:r>
          </a:p>
          <a:p>
            <a:pPr marL="557213" lvl="1" indent="-214313">
              <a:buFont typeface="Arial" panose="020B0604020202020204" pitchFamily="34" charset="0"/>
              <a:buChar char="•"/>
            </a:pPr>
            <a:r>
              <a:rPr lang="en-US" sz="1200" dirty="0"/>
              <a:t>a 55% equity ratio, for a ‘Weighted Average Cost of Capital’ (WACC) of 9.33% </a:t>
            </a:r>
          </a:p>
          <a:p>
            <a:pPr marL="557213" lvl="1" indent="-214313">
              <a:buFont typeface="Arial" panose="020B0604020202020204" pitchFamily="34" charset="0"/>
              <a:buChar char="•"/>
            </a:pPr>
            <a:r>
              <a:rPr lang="en-US" sz="1200" dirty="0"/>
              <a:t>$1.2B annual return, based on WACC &amp; capital invested its distribution system, $12.7B</a:t>
            </a:r>
          </a:p>
          <a:p>
            <a:pPr marL="214313" indent="-214313">
              <a:buFont typeface="Arial" panose="020B0604020202020204" pitchFamily="34" charset="0"/>
              <a:buChar char="•"/>
            </a:pPr>
            <a:endParaRPr lang="en-US" sz="1200" dirty="0"/>
          </a:p>
          <a:p>
            <a:pPr marL="214313" indent="-214313">
              <a:buFont typeface="Arial" panose="020B0604020202020204" pitchFamily="34" charset="0"/>
              <a:buChar char="•"/>
            </a:pPr>
            <a:r>
              <a:rPr lang="en-US" sz="1200" dirty="0"/>
              <a:t>Issuing securitized bonds (the % interest rate reflects issuances since 2022) would pay off the principal in rate base, removing it from the utility books. The high-cost utility return would be replaced by low-interest debt. This produces annual savings to consumers of $543M. (For context, total PSE&amp;G electric revenue from NJ customers in 2024 was $4.37B). </a:t>
            </a:r>
          </a:p>
          <a:p>
            <a:endParaRPr lang="en-US" sz="1050" dirty="0"/>
          </a:p>
        </p:txBody>
      </p:sp>
    </p:spTree>
    <p:extLst>
      <p:ext uri="{BB962C8B-B14F-4D97-AF65-F5344CB8AC3E}">
        <p14:creationId xmlns:p14="http://schemas.microsoft.com/office/powerpoint/2010/main" val="2317334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3A02A-BDE4-6640-2B9D-A773C84D4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433D7A-B3F6-0849-6C56-63609CDF1D21}"/>
              </a:ext>
            </a:extLst>
          </p:cNvPr>
          <p:cNvSpPr>
            <a:spLocks noGrp="1"/>
          </p:cNvSpPr>
          <p:nvPr>
            <p:ph type="title"/>
          </p:nvPr>
        </p:nvSpPr>
        <p:spPr>
          <a:xfrm>
            <a:off x="6219490" y="4013221"/>
            <a:ext cx="8469300" cy="825300"/>
          </a:xfrm>
        </p:spPr>
        <p:txBody>
          <a:bodyPr>
            <a:noAutofit/>
          </a:bodyPr>
          <a:lstStyle/>
          <a:p>
            <a:r>
              <a:rPr lang="en-US" sz="1500" dirty="0"/>
              <a:t>! </a:t>
            </a:r>
            <a:br>
              <a:rPr lang="en-US" sz="1500" dirty="0"/>
            </a:br>
            <a:br>
              <a:rPr lang="en-US" sz="1500" dirty="0"/>
            </a:br>
            <a:r>
              <a:rPr lang="en-US" sz="1200" dirty="0"/>
              <a:t>Travis Kavulla</a:t>
            </a:r>
            <a:br>
              <a:rPr lang="en-US" sz="1200" dirty="0"/>
            </a:br>
            <a:r>
              <a:rPr lang="en-US" sz="1200" dirty="0">
                <a:hlinkClick r:id="rId2"/>
              </a:rPr>
              <a:t>tkavulla@basepowercompany.com</a:t>
            </a:r>
            <a:r>
              <a:rPr lang="en-US" sz="1200" dirty="0"/>
              <a:t> </a:t>
            </a:r>
            <a:br>
              <a:rPr lang="en-US" sz="1200" dirty="0"/>
            </a:br>
            <a:r>
              <a:rPr lang="en-US" sz="1200" i="1" dirty="0"/>
              <a:t>follow on X at </a:t>
            </a:r>
            <a:r>
              <a:rPr lang="en-US" sz="1200" dirty="0" err="1"/>
              <a:t>tkavulla</a:t>
            </a:r>
            <a:br>
              <a:rPr lang="en-US" sz="1500" dirty="0"/>
            </a:br>
            <a:endParaRPr lang="en-US" sz="1500" dirty="0"/>
          </a:p>
        </p:txBody>
      </p:sp>
      <p:sp>
        <p:nvSpPr>
          <p:cNvPr id="7" name="Title 6">
            <a:extLst>
              <a:ext uri="{FF2B5EF4-FFF2-40B4-BE49-F238E27FC236}">
                <a16:creationId xmlns:a16="http://schemas.microsoft.com/office/drawing/2014/main" id="{85F0CBE1-E6FF-8597-E817-1405C972072A}"/>
              </a:ext>
            </a:extLst>
          </p:cNvPr>
          <p:cNvSpPr txBox="1">
            <a:spLocks/>
          </p:cNvSpPr>
          <p:nvPr/>
        </p:nvSpPr>
        <p:spPr>
          <a:xfrm>
            <a:off x="284098" y="204094"/>
            <a:ext cx="8469300" cy="449049"/>
          </a:xfrm>
          <a:prstGeom prst="rect">
            <a:avLst/>
          </a:prstGeom>
          <a:noFill/>
          <a:ln>
            <a:noFill/>
          </a:ln>
        </p:spPr>
        <p:txBody>
          <a:bodyPr spcFirstLastPara="1" wrap="square" lIns="0" tIns="0"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E4D2B"/>
              </a:buClr>
              <a:buSzPts val="4000"/>
              <a:buFont typeface="Inter SemiBold"/>
              <a:buNone/>
              <a:defRPr sz="4000" b="0" i="0" u="none" strike="noStrike" cap="none">
                <a:solidFill>
                  <a:srgbClr val="1E4D2B"/>
                </a:solidFill>
                <a:latin typeface="Inter SemiBold"/>
                <a:ea typeface="Inter SemiBold"/>
                <a:cs typeface="Inter SemiBold"/>
                <a:sym typeface="Inter SemiBold"/>
              </a:defRPr>
            </a:lvl1pPr>
            <a:lvl2pPr marR="0" lvl="1" algn="ctr" rtl="0">
              <a:lnSpc>
                <a:spcPct val="100000"/>
              </a:lnSpc>
              <a:spcBef>
                <a:spcPts val="0"/>
              </a:spcBef>
              <a:spcAft>
                <a:spcPts val="0"/>
              </a:spcAft>
              <a:buClr>
                <a:srgbClr val="1E4D2B"/>
              </a:buClr>
              <a:buSzPts val="3600"/>
              <a:buFont typeface="Besley"/>
              <a:buNone/>
              <a:defRPr sz="3600" b="1" i="0" u="none" strike="noStrike" cap="none">
                <a:solidFill>
                  <a:srgbClr val="1E4D2B"/>
                </a:solidFill>
                <a:latin typeface="Besley"/>
                <a:ea typeface="Besley"/>
                <a:cs typeface="Besley"/>
                <a:sym typeface="Besley"/>
              </a:defRPr>
            </a:lvl2pPr>
            <a:lvl3pPr marR="0" lvl="2" algn="ctr" rtl="0">
              <a:lnSpc>
                <a:spcPct val="100000"/>
              </a:lnSpc>
              <a:spcBef>
                <a:spcPts val="0"/>
              </a:spcBef>
              <a:spcAft>
                <a:spcPts val="0"/>
              </a:spcAft>
              <a:buClr>
                <a:srgbClr val="1E4D2B"/>
              </a:buClr>
              <a:buSzPts val="3600"/>
              <a:buFont typeface="Besley"/>
              <a:buNone/>
              <a:defRPr sz="3600" b="1" i="0" u="none" strike="noStrike" cap="none">
                <a:solidFill>
                  <a:srgbClr val="1E4D2B"/>
                </a:solidFill>
                <a:latin typeface="Besley"/>
                <a:ea typeface="Besley"/>
                <a:cs typeface="Besley"/>
                <a:sym typeface="Besley"/>
              </a:defRPr>
            </a:lvl3pPr>
            <a:lvl4pPr marR="0" lvl="3" algn="ctr" rtl="0">
              <a:lnSpc>
                <a:spcPct val="100000"/>
              </a:lnSpc>
              <a:spcBef>
                <a:spcPts val="0"/>
              </a:spcBef>
              <a:spcAft>
                <a:spcPts val="0"/>
              </a:spcAft>
              <a:buClr>
                <a:srgbClr val="1E4D2B"/>
              </a:buClr>
              <a:buSzPts val="3600"/>
              <a:buFont typeface="Besley"/>
              <a:buNone/>
              <a:defRPr sz="3600" b="1" i="0" u="none" strike="noStrike" cap="none">
                <a:solidFill>
                  <a:srgbClr val="1E4D2B"/>
                </a:solidFill>
                <a:latin typeface="Besley"/>
                <a:ea typeface="Besley"/>
                <a:cs typeface="Besley"/>
                <a:sym typeface="Besley"/>
              </a:defRPr>
            </a:lvl4pPr>
            <a:lvl5pPr marR="0" lvl="4" algn="ctr" rtl="0">
              <a:lnSpc>
                <a:spcPct val="100000"/>
              </a:lnSpc>
              <a:spcBef>
                <a:spcPts val="0"/>
              </a:spcBef>
              <a:spcAft>
                <a:spcPts val="0"/>
              </a:spcAft>
              <a:buClr>
                <a:srgbClr val="1E4D2B"/>
              </a:buClr>
              <a:buSzPts val="3600"/>
              <a:buFont typeface="Besley"/>
              <a:buNone/>
              <a:defRPr sz="3600" b="1" i="0" u="none" strike="noStrike" cap="none">
                <a:solidFill>
                  <a:srgbClr val="1E4D2B"/>
                </a:solidFill>
                <a:latin typeface="Besley"/>
                <a:ea typeface="Besley"/>
                <a:cs typeface="Besley"/>
                <a:sym typeface="Besley"/>
              </a:defRPr>
            </a:lvl5pPr>
            <a:lvl6pPr marR="0" lvl="5" algn="ctr" rtl="0">
              <a:lnSpc>
                <a:spcPct val="100000"/>
              </a:lnSpc>
              <a:spcBef>
                <a:spcPts val="0"/>
              </a:spcBef>
              <a:spcAft>
                <a:spcPts val="0"/>
              </a:spcAft>
              <a:buClr>
                <a:srgbClr val="1E4D2B"/>
              </a:buClr>
              <a:buSzPts val="3600"/>
              <a:buFont typeface="Besley"/>
              <a:buNone/>
              <a:defRPr sz="3600" b="1" i="0" u="none" strike="noStrike" cap="none">
                <a:solidFill>
                  <a:srgbClr val="1E4D2B"/>
                </a:solidFill>
                <a:latin typeface="Besley"/>
                <a:ea typeface="Besley"/>
                <a:cs typeface="Besley"/>
                <a:sym typeface="Besley"/>
              </a:defRPr>
            </a:lvl6pPr>
            <a:lvl7pPr marR="0" lvl="6" algn="ctr" rtl="0">
              <a:lnSpc>
                <a:spcPct val="100000"/>
              </a:lnSpc>
              <a:spcBef>
                <a:spcPts val="0"/>
              </a:spcBef>
              <a:spcAft>
                <a:spcPts val="0"/>
              </a:spcAft>
              <a:buClr>
                <a:srgbClr val="1E4D2B"/>
              </a:buClr>
              <a:buSzPts val="3600"/>
              <a:buFont typeface="Besley"/>
              <a:buNone/>
              <a:defRPr sz="3600" b="1" i="0" u="none" strike="noStrike" cap="none">
                <a:solidFill>
                  <a:srgbClr val="1E4D2B"/>
                </a:solidFill>
                <a:latin typeface="Besley"/>
                <a:ea typeface="Besley"/>
                <a:cs typeface="Besley"/>
                <a:sym typeface="Besley"/>
              </a:defRPr>
            </a:lvl7pPr>
            <a:lvl8pPr marR="0" lvl="7" algn="ctr" rtl="0">
              <a:lnSpc>
                <a:spcPct val="100000"/>
              </a:lnSpc>
              <a:spcBef>
                <a:spcPts val="0"/>
              </a:spcBef>
              <a:spcAft>
                <a:spcPts val="0"/>
              </a:spcAft>
              <a:buClr>
                <a:srgbClr val="1E4D2B"/>
              </a:buClr>
              <a:buSzPts val="3600"/>
              <a:buFont typeface="Besley"/>
              <a:buNone/>
              <a:defRPr sz="3600" b="1" i="0" u="none" strike="noStrike" cap="none">
                <a:solidFill>
                  <a:srgbClr val="1E4D2B"/>
                </a:solidFill>
                <a:latin typeface="Besley"/>
                <a:ea typeface="Besley"/>
                <a:cs typeface="Besley"/>
                <a:sym typeface="Besley"/>
              </a:defRPr>
            </a:lvl8pPr>
            <a:lvl9pPr marR="0" lvl="8" algn="ctr" rtl="0">
              <a:lnSpc>
                <a:spcPct val="100000"/>
              </a:lnSpc>
              <a:spcBef>
                <a:spcPts val="0"/>
              </a:spcBef>
              <a:spcAft>
                <a:spcPts val="0"/>
              </a:spcAft>
              <a:buClr>
                <a:srgbClr val="1E4D2B"/>
              </a:buClr>
              <a:buSzPts val="3600"/>
              <a:buFont typeface="Besley"/>
              <a:buNone/>
              <a:defRPr sz="3600" b="1" i="0" u="none" strike="noStrike" cap="none">
                <a:solidFill>
                  <a:srgbClr val="1E4D2B"/>
                </a:solidFill>
                <a:latin typeface="Besley"/>
                <a:ea typeface="Besley"/>
                <a:cs typeface="Besley"/>
                <a:sym typeface="Besley"/>
              </a:defRPr>
            </a:lvl9pPr>
          </a:lstStyle>
          <a:p>
            <a:r>
              <a:rPr lang="en-US" sz="1900"/>
              <a:t>Some Concluding Thoughts	</a:t>
            </a:r>
            <a:endParaRPr lang="en-US" sz="1900" dirty="0"/>
          </a:p>
        </p:txBody>
      </p:sp>
      <p:sp>
        <p:nvSpPr>
          <p:cNvPr id="13" name="TextBox 12">
            <a:extLst>
              <a:ext uri="{FF2B5EF4-FFF2-40B4-BE49-F238E27FC236}">
                <a16:creationId xmlns:a16="http://schemas.microsoft.com/office/drawing/2014/main" id="{BD849171-AC64-F1B5-1C46-C0AF0A0557D9}"/>
              </a:ext>
            </a:extLst>
          </p:cNvPr>
          <p:cNvSpPr txBox="1"/>
          <p:nvPr/>
        </p:nvSpPr>
        <p:spPr>
          <a:xfrm>
            <a:off x="501640" y="783244"/>
            <a:ext cx="8259850" cy="4185761"/>
          </a:xfrm>
          <a:prstGeom prst="rect">
            <a:avLst/>
          </a:prstGeom>
          <a:noFill/>
        </p:spPr>
        <p:txBody>
          <a:bodyPr wrap="square">
            <a:spAutoFit/>
          </a:bodyPr>
          <a:lstStyle/>
          <a:p>
            <a:pPr marL="214313" indent="-214313">
              <a:buFont typeface="Arial" panose="020B0604020202020204" pitchFamily="34" charset="0"/>
              <a:buChar char="•"/>
            </a:pPr>
            <a:r>
              <a:rPr lang="en-US" dirty="0"/>
              <a:t>Much demand growth is concentrated in a single sector. History counsels that even if aggregate growth emerges, it will come with many defaults and disruptions along the way. </a:t>
            </a:r>
          </a:p>
          <a:p>
            <a:pPr marL="214313" indent="-214313">
              <a:buFont typeface="Arial" panose="020B0604020202020204" pitchFamily="34" charset="0"/>
              <a:buChar char="•"/>
            </a:pPr>
            <a:endParaRPr lang="en-US" dirty="0"/>
          </a:p>
          <a:p>
            <a:pPr marL="214313" indent="-214313">
              <a:buFont typeface="Arial" panose="020B0604020202020204" pitchFamily="34" charset="0"/>
              <a:buChar char="•"/>
            </a:pPr>
            <a:r>
              <a:rPr lang="en-US" dirty="0"/>
              <a:t>This is a high-risk moment in time, though there are obvious options for regulators / utilities to lay off that risk to data centers. </a:t>
            </a:r>
            <a:br>
              <a:rPr lang="en-US" dirty="0"/>
            </a:br>
            <a:endParaRPr lang="en-US" dirty="0"/>
          </a:p>
          <a:p>
            <a:pPr marL="214313" indent="-214313">
              <a:buFont typeface="Arial" panose="020B0604020202020204" pitchFamily="34" charset="0"/>
              <a:buChar char="•"/>
            </a:pPr>
            <a:r>
              <a:rPr lang="en-US" dirty="0"/>
              <a:t>The industry as a whole should be trying to find nimble assets and avoid heavy capital spending. </a:t>
            </a:r>
          </a:p>
          <a:p>
            <a:endParaRPr lang="en-US" dirty="0"/>
          </a:p>
          <a:p>
            <a:pPr marL="214313" indent="-214313">
              <a:buFont typeface="Arial" panose="020B0604020202020204" pitchFamily="34" charset="0"/>
              <a:buChar char="•"/>
            </a:pPr>
            <a:r>
              <a:rPr lang="en-US" dirty="0"/>
              <a:t>Capital spending is, of course, unavoidable but cap-ex that serves multiple purposes and provides an off-ramp (optionality) for the bets made should be advantaged in regulatory decision-making.</a:t>
            </a:r>
          </a:p>
          <a:p>
            <a:endParaRPr lang="en-US" dirty="0"/>
          </a:p>
          <a:p>
            <a:pPr marL="214313" indent="-214313">
              <a:buFont typeface="Arial" panose="020B0604020202020204" pitchFamily="34" charset="0"/>
              <a:buChar char="•"/>
            </a:pPr>
            <a:r>
              <a:rPr lang="en-US" dirty="0"/>
              <a:t>There is a need to use the grid much more flexibly than we have, and to provide regulatory pathways to facilitate this. </a:t>
            </a:r>
          </a:p>
          <a:p>
            <a:endParaRPr lang="en-US" dirty="0"/>
          </a:p>
          <a:p>
            <a:pPr marL="214313" indent="-214313">
              <a:buFont typeface="Arial" panose="020B0604020202020204" pitchFamily="34" charset="0"/>
              <a:buChar char="•"/>
            </a:pPr>
            <a:r>
              <a:rPr lang="en-US" dirty="0"/>
              <a:t>Utilities should expect to face margin pressure in view of customer affordability concerns. For that matter, even merchant generators should not expect to obtain marginal-cost pricing advantage on rocketing demand. </a:t>
            </a:r>
          </a:p>
          <a:p>
            <a:pPr marL="214313" lvl="5" indent="-214313">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021077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7">
          <a:extLst>
            <a:ext uri="{FF2B5EF4-FFF2-40B4-BE49-F238E27FC236}">
              <a16:creationId xmlns:a16="http://schemas.microsoft.com/office/drawing/2014/main" id="{80DAE447-0711-5E3D-E0D8-9399405F3B81}"/>
            </a:ext>
          </a:extLst>
        </p:cNvPr>
        <p:cNvGrpSpPr/>
        <p:nvPr/>
      </p:nvGrpSpPr>
      <p:grpSpPr>
        <a:xfrm>
          <a:off x="0" y="0"/>
          <a:ext cx="0" cy="0"/>
          <a:chOff x="0" y="0"/>
          <a:chExt cx="0" cy="0"/>
        </a:xfrm>
      </p:grpSpPr>
      <p:sp>
        <p:nvSpPr>
          <p:cNvPr id="1770" name="Google Shape;1770;p147">
            <a:extLst>
              <a:ext uri="{FF2B5EF4-FFF2-40B4-BE49-F238E27FC236}">
                <a16:creationId xmlns:a16="http://schemas.microsoft.com/office/drawing/2014/main" id="{5B9520FB-06AC-97DF-FE4A-30123CF7C0C6}"/>
              </a:ext>
            </a:extLst>
          </p:cNvPr>
          <p:cNvSpPr txBox="1">
            <a:spLocks noGrp="1"/>
          </p:cNvSpPr>
          <p:nvPr>
            <p:ph type="ctrTitle"/>
          </p:nvPr>
        </p:nvSpPr>
        <p:spPr>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sz="3200" dirty="0"/>
              <a:t>Outline</a:t>
            </a:r>
            <a:endParaRPr sz="3200" dirty="0">
              <a:solidFill>
                <a:srgbClr val="1E4D2B"/>
              </a:solidFill>
            </a:endParaRPr>
          </a:p>
        </p:txBody>
      </p:sp>
      <p:sp>
        <p:nvSpPr>
          <p:cNvPr id="1768" name="Google Shape;1768;p147">
            <a:extLst>
              <a:ext uri="{FF2B5EF4-FFF2-40B4-BE49-F238E27FC236}">
                <a16:creationId xmlns:a16="http://schemas.microsoft.com/office/drawing/2014/main" id="{D0FC77FA-4C5D-DAE1-C766-B06FD5D39B22}"/>
              </a:ext>
            </a:extLst>
          </p:cNvPr>
          <p:cNvSpPr txBox="1">
            <a:spLocks noGrp="1"/>
          </p:cNvSpPr>
          <p:nvPr>
            <p:ph type="subTitle" idx="1"/>
          </p:nvPr>
        </p:nvSpPr>
        <p:spPr>
          <a:xfrm>
            <a:off x="293521" y="1276027"/>
            <a:ext cx="3723600" cy="393600"/>
          </a:xfrm>
          <a:prstGeom prst="rect">
            <a:avLst/>
          </a:prstGeom>
        </p:spPr>
        <p:txBody>
          <a:bodyPr spcFirstLastPara="1" wrap="square" lIns="0" tIns="0" rIns="91425" bIns="91425" anchor="t" anchorCtr="0">
            <a:normAutofit/>
          </a:bodyPr>
          <a:lstStyle/>
          <a:p>
            <a:pPr marL="0" lvl="0" indent="0" algn="l" rtl="0">
              <a:spcBef>
                <a:spcPts val="0"/>
              </a:spcBef>
              <a:spcAft>
                <a:spcPts val="0"/>
              </a:spcAft>
              <a:buNone/>
            </a:pPr>
            <a:r>
              <a:rPr lang="en" b="1" dirty="0">
                <a:solidFill>
                  <a:srgbClr val="1E4D2B"/>
                </a:solidFill>
              </a:rPr>
              <a:t>01  What’s Real?</a:t>
            </a:r>
            <a:endParaRPr dirty="0">
              <a:solidFill>
                <a:srgbClr val="1E4D2B"/>
              </a:solidFill>
            </a:endParaRPr>
          </a:p>
        </p:txBody>
      </p:sp>
      <p:sp>
        <p:nvSpPr>
          <p:cNvPr id="1771" name="Google Shape;1771;p147">
            <a:extLst>
              <a:ext uri="{FF2B5EF4-FFF2-40B4-BE49-F238E27FC236}">
                <a16:creationId xmlns:a16="http://schemas.microsoft.com/office/drawing/2014/main" id="{21716E39-0A17-B56F-211C-FA394AE3E79F}"/>
              </a:ext>
            </a:extLst>
          </p:cNvPr>
          <p:cNvSpPr txBox="1">
            <a:spLocks noGrp="1"/>
          </p:cNvSpPr>
          <p:nvPr>
            <p:ph type="subTitle" idx="2"/>
          </p:nvPr>
        </p:nvSpPr>
        <p:spPr>
          <a:xfrm>
            <a:off x="293521" y="1574804"/>
            <a:ext cx="3723600" cy="792600"/>
          </a:xfrm>
          <a:prstGeom prst="rect">
            <a:avLst/>
          </a:prstGeom>
        </p:spPr>
        <p:txBody>
          <a:bodyPr spcFirstLastPara="1" wrap="square" lIns="0" tIns="0" rIns="91425" bIns="91425" anchor="t" anchorCtr="0">
            <a:noAutofit/>
          </a:bodyPr>
          <a:lstStyle/>
          <a:p>
            <a:pPr marL="0" lvl="0" indent="0" algn="l" rtl="0">
              <a:lnSpc>
                <a:spcPct val="130000"/>
              </a:lnSpc>
              <a:spcBef>
                <a:spcPts val="0"/>
              </a:spcBef>
              <a:spcAft>
                <a:spcPts val="0"/>
              </a:spcAft>
              <a:buNone/>
            </a:pPr>
            <a:r>
              <a:rPr lang="en" dirty="0">
                <a:solidFill>
                  <a:srgbClr val="1E4D2B"/>
                </a:solidFill>
              </a:rPr>
              <a:t>Significant uncertainty permeates power sector demand projections, with growth highly concentrated in a single industry. </a:t>
            </a:r>
            <a:r>
              <a:rPr lang="en-US" dirty="0">
                <a:solidFill>
                  <a:srgbClr val="1E4D2B"/>
                </a:solidFill>
              </a:rPr>
              <a:t>Since at least part of this growth is supplied by a deregulated commodity market, we can observe what people with actual “money down” are doing</a:t>
            </a:r>
            <a:endParaRPr dirty="0">
              <a:solidFill>
                <a:srgbClr val="1E4D2B"/>
              </a:solidFill>
            </a:endParaRPr>
          </a:p>
        </p:txBody>
      </p:sp>
      <p:sp>
        <p:nvSpPr>
          <p:cNvPr id="1772" name="Google Shape;1772;p147">
            <a:extLst>
              <a:ext uri="{FF2B5EF4-FFF2-40B4-BE49-F238E27FC236}">
                <a16:creationId xmlns:a16="http://schemas.microsoft.com/office/drawing/2014/main" id="{A0899E22-1864-84A7-15D9-AB0CB76CDDCF}"/>
              </a:ext>
            </a:extLst>
          </p:cNvPr>
          <p:cNvSpPr txBox="1">
            <a:spLocks noGrp="1"/>
          </p:cNvSpPr>
          <p:nvPr>
            <p:ph type="subTitle" idx="3"/>
          </p:nvPr>
        </p:nvSpPr>
        <p:spPr>
          <a:xfrm>
            <a:off x="331017" y="3019844"/>
            <a:ext cx="3686100" cy="393600"/>
          </a:xfrm>
          <a:prstGeom prst="rect">
            <a:avLst/>
          </a:prstGeom>
        </p:spPr>
        <p:txBody>
          <a:bodyPr spcFirstLastPara="1" wrap="square" lIns="0" tIns="0" rIns="91425" bIns="91425" anchor="t" anchorCtr="0">
            <a:normAutofit/>
          </a:bodyPr>
          <a:lstStyle/>
          <a:p>
            <a:pPr marL="0" lvl="0" indent="0" algn="l" rtl="0">
              <a:spcBef>
                <a:spcPts val="0"/>
              </a:spcBef>
              <a:spcAft>
                <a:spcPts val="0"/>
              </a:spcAft>
              <a:buNone/>
            </a:pPr>
            <a:r>
              <a:rPr lang="en" b="1" dirty="0">
                <a:solidFill>
                  <a:srgbClr val="1E4D2B"/>
                </a:solidFill>
              </a:rPr>
              <a:t>02  Double Whammy</a:t>
            </a:r>
            <a:endParaRPr dirty="0">
              <a:solidFill>
                <a:srgbClr val="1E4D2B"/>
              </a:solidFill>
            </a:endParaRPr>
          </a:p>
        </p:txBody>
      </p:sp>
      <p:sp>
        <p:nvSpPr>
          <p:cNvPr id="1773" name="Google Shape;1773;p147">
            <a:extLst>
              <a:ext uri="{FF2B5EF4-FFF2-40B4-BE49-F238E27FC236}">
                <a16:creationId xmlns:a16="http://schemas.microsoft.com/office/drawing/2014/main" id="{44EF3293-2458-C1DF-66B8-F9C449CA38DF}"/>
              </a:ext>
            </a:extLst>
          </p:cNvPr>
          <p:cNvSpPr txBox="1">
            <a:spLocks noGrp="1"/>
          </p:cNvSpPr>
          <p:nvPr>
            <p:ph type="subTitle" idx="4"/>
          </p:nvPr>
        </p:nvSpPr>
        <p:spPr>
          <a:xfrm>
            <a:off x="331021" y="3318620"/>
            <a:ext cx="3686100" cy="393600"/>
          </a:xfrm>
          <a:prstGeom prst="rect">
            <a:avLst/>
          </a:prstGeom>
        </p:spPr>
        <p:txBody>
          <a:bodyPr spcFirstLastPara="1" wrap="square" lIns="0" tIns="0" rIns="91425" bIns="91425" anchor="t" anchorCtr="0">
            <a:noAutofit/>
          </a:bodyPr>
          <a:lstStyle/>
          <a:p>
            <a:pPr marL="0" lvl="0" indent="0" algn="l" rtl="0">
              <a:lnSpc>
                <a:spcPct val="130000"/>
              </a:lnSpc>
              <a:spcBef>
                <a:spcPts val="0"/>
              </a:spcBef>
              <a:spcAft>
                <a:spcPts val="0"/>
              </a:spcAft>
              <a:buNone/>
            </a:pPr>
            <a:r>
              <a:rPr lang="en" dirty="0">
                <a:solidFill>
                  <a:srgbClr val="1E4D2B"/>
                </a:solidFill>
              </a:rPr>
              <a:t>Materials price inflation and a rising cost of capital are creating an environment where marginal costs exceed embedded, average cost of service</a:t>
            </a:r>
            <a:endParaRPr dirty="0">
              <a:solidFill>
                <a:srgbClr val="1E4D2B"/>
              </a:solidFill>
            </a:endParaRPr>
          </a:p>
        </p:txBody>
      </p:sp>
      <p:sp>
        <p:nvSpPr>
          <p:cNvPr id="1769" name="Google Shape;1769;p147">
            <a:extLst>
              <a:ext uri="{FF2B5EF4-FFF2-40B4-BE49-F238E27FC236}">
                <a16:creationId xmlns:a16="http://schemas.microsoft.com/office/drawing/2014/main" id="{6816B0D4-31C6-E783-33C5-6F616E54389D}"/>
              </a:ext>
            </a:extLst>
          </p:cNvPr>
          <p:cNvSpPr txBox="1">
            <a:spLocks noGrp="1"/>
          </p:cNvSpPr>
          <p:nvPr>
            <p:ph type="subTitle" idx="5"/>
          </p:nvPr>
        </p:nvSpPr>
        <p:spPr>
          <a:xfrm>
            <a:off x="4995571" y="1276028"/>
            <a:ext cx="3686100" cy="393600"/>
          </a:xfrm>
          <a:prstGeom prst="rect">
            <a:avLst/>
          </a:prstGeom>
        </p:spPr>
        <p:txBody>
          <a:bodyPr spcFirstLastPara="1" wrap="square" lIns="0" tIns="0" rIns="91425" bIns="91425" anchor="t" anchorCtr="0">
            <a:normAutofit/>
          </a:bodyPr>
          <a:lstStyle/>
          <a:p>
            <a:pPr marL="0" lvl="0" indent="0" algn="l" rtl="0">
              <a:spcBef>
                <a:spcPts val="0"/>
              </a:spcBef>
              <a:spcAft>
                <a:spcPts val="0"/>
              </a:spcAft>
              <a:buNone/>
            </a:pPr>
            <a:r>
              <a:rPr lang="en" b="1" dirty="0">
                <a:solidFill>
                  <a:srgbClr val="1E4D2B"/>
                </a:solidFill>
              </a:rPr>
              <a:t>03  A Bifurcated Market</a:t>
            </a:r>
            <a:endParaRPr dirty="0">
              <a:solidFill>
                <a:srgbClr val="1E4D2B"/>
              </a:solidFill>
            </a:endParaRPr>
          </a:p>
        </p:txBody>
      </p:sp>
      <p:sp>
        <p:nvSpPr>
          <p:cNvPr id="1774" name="Google Shape;1774;p147">
            <a:extLst>
              <a:ext uri="{FF2B5EF4-FFF2-40B4-BE49-F238E27FC236}">
                <a16:creationId xmlns:a16="http://schemas.microsoft.com/office/drawing/2014/main" id="{011DDBAC-A297-AA1F-9318-B38FC55CC752}"/>
              </a:ext>
            </a:extLst>
          </p:cNvPr>
          <p:cNvSpPr txBox="1">
            <a:spLocks noGrp="1"/>
          </p:cNvSpPr>
          <p:nvPr>
            <p:ph type="subTitle" idx="6"/>
          </p:nvPr>
        </p:nvSpPr>
        <p:spPr>
          <a:xfrm>
            <a:off x="4995571" y="1574804"/>
            <a:ext cx="3686100" cy="792600"/>
          </a:xfrm>
          <a:prstGeom prst="rect">
            <a:avLst/>
          </a:prstGeom>
        </p:spPr>
        <p:txBody>
          <a:bodyPr spcFirstLastPara="1" wrap="square" lIns="0" tIns="0" rIns="91425" bIns="91425" anchor="t" anchorCtr="0">
            <a:normAutofit/>
          </a:bodyPr>
          <a:lstStyle/>
          <a:p>
            <a:pPr marL="0" lvl="0" indent="0" algn="l" rtl="0">
              <a:lnSpc>
                <a:spcPct val="130000"/>
              </a:lnSpc>
              <a:spcBef>
                <a:spcPts val="0"/>
              </a:spcBef>
              <a:spcAft>
                <a:spcPts val="0"/>
              </a:spcAft>
              <a:buNone/>
            </a:pPr>
            <a:r>
              <a:rPr lang="en" dirty="0">
                <a:solidFill>
                  <a:srgbClr val="1E4D2B"/>
                </a:solidFill>
              </a:rPr>
              <a:t>Both commodity and regulated-utility services are likely to be expressly bifurcated as to </a:t>
            </a:r>
            <a:r>
              <a:rPr lang="en-US" dirty="0">
                <a:solidFill>
                  <a:srgbClr val="1E4D2B"/>
                </a:solidFill>
              </a:rPr>
              <a:t>facilitating data centers’ electricity-service needs</a:t>
            </a:r>
            <a:endParaRPr dirty="0">
              <a:solidFill>
                <a:srgbClr val="1E4D2B"/>
              </a:solidFill>
            </a:endParaRPr>
          </a:p>
        </p:txBody>
      </p:sp>
      <p:sp>
        <p:nvSpPr>
          <p:cNvPr id="1775" name="Google Shape;1775;p147">
            <a:extLst>
              <a:ext uri="{FF2B5EF4-FFF2-40B4-BE49-F238E27FC236}">
                <a16:creationId xmlns:a16="http://schemas.microsoft.com/office/drawing/2014/main" id="{D03AEE5A-F687-FA7B-5B14-C0250D3468F8}"/>
              </a:ext>
            </a:extLst>
          </p:cNvPr>
          <p:cNvSpPr txBox="1">
            <a:spLocks noGrp="1"/>
          </p:cNvSpPr>
          <p:nvPr>
            <p:ph type="subTitle" idx="7"/>
          </p:nvPr>
        </p:nvSpPr>
        <p:spPr>
          <a:xfrm>
            <a:off x="4995571" y="3019844"/>
            <a:ext cx="3686100" cy="393600"/>
          </a:xfrm>
          <a:prstGeom prst="rect">
            <a:avLst/>
          </a:prstGeom>
        </p:spPr>
        <p:txBody>
          <a:bodyPr spcFirstLastPara="1" wrap="square" lIns="0" tIns="0" rIns="91425" bIns="91425" anchor="t" anchorCtr="0">
            <a:normAutofit/>
          </a:bodyPr>
          <a:lstStyle/>
          <a:p>
            <a:pPr marL="0" lvl="0" indent="0" algn="l" rtl="0">
              <a:spcBef>
                <a:spcPts val="0"/>
              </a:spcBef>
              <a:spcAft>
                <a:spcPts val="0"/>
              </a:spcAft>
              <a:buNone/>
            </a:pPr>
            <a:r>
              <a:rPr lang="en" b="1" dirty="0">
                <a:solidFill>
                  <a:srgbClr val="1E4D2B"/>
                </a:solidFill>
              </a:rPr>
              <a:t>04  Affordability </a:t>
            </a:r>
            <a:endParaRPr dirty="0">
              <a:solidFill>
                <a:srgbClr val="1E4D2B"/>
              </a:solidFill>
            </a:endParaRPr>
          </a:p>
        </p:txBody>
      </p:sp>
      <p:sp>
        <p:nvSpPr>
          <p:cNvPr id="1776" name="Google Shape;1776;p147">
            <a:extLst>
              <a:ext uri="{FF2B5EF4-FFF2-40B4-BE49-F238E27FC236}">
                <a16:creationId xmlns:a16="http://schemas.microsoft.com/office/drawing/2014/main" id="{D5E56136-3193-D5A2-147D-B09B1D96ECA9}"/>
              </a:ext>
            </a:extLst>
          </p:cNvPr>
          <p:cNvSpPr txBox="1">
            <a:spLocks noGrp="1"/>
          </p:cNvSpPr>
          <p:nvPr>
            <p:ph type="subTitle" idx="8"/>
          </p:nvPr>
        </p:nvSpPr>
        <p:spPr>
          <a:xfrm>
            <a:off x="4995571" y="3318620"/>
            <a:ext cx="3686100" cy="792600"/>
          </a:xfrm>
          <a:prstGeom prst="rect">
            <a:avLst/>
          </a:prstGeom>
        </p:spPr>
        <p:txBody>
          <a:bodyPr spcFirstLastPara="1" wrap="square" lIns="0" tIns="0" rIns="91425" bIns="91425" anchor="t" anchorCtr="0">
            <a:normAutofit/>
          </a:bodyPr>
          <a:lstStyle/>
          <a:p>
            <a:pPr marL="0" lvl="0" indent="0" algn="l" rtl="0">
              <a:lnSpc>
                <a:spcPct val="130000"/>
              </a:lnSpc>
              <a:spcBef>
                <a:spcPts val="0"/>
              </a:spcBef>
              <a:spcAft>
                <a:spcPts val="0"/>
              </a:spcAft>
              <a:buNone/>
            </a:pPr>
            <a:r>
              <a:rPr lang="en" dirty="0"/>
              <a:t>Bold approaches to constrain everyday consumers’ bills are on the table, with a potentially significant rebalancing of regulated-utility business models and returns </a:t>
            </a:r>
            <a:endParaRPr dirty="0">
              <a:solidFill>
                <a:srgbClr val="1E4D2B"/>
              </a:solidFill>
            </a:endParaRPr>
          </a:p>
        </p:txBody>
      </p:sp>
    </p:spTree>
    <p:extLst>
      <p:ext uri="{BB962C8B-B14F-4D97-AF65-F5344CB8AC3E}">
        <p14:creationId xmlns:p14="http://schemas.microsoft.com/office/powerpoint/2010/main" val="1999288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3B029-38D0-7CD4-26AC-91BD4D10ACFC}"/>
              </a:ext>
            </a:extLst>
          </p:cNvPr>
          <p:cNvSpPr>
            <a:spLocks noGrp="1"/>
          </p:cNvSpPr>
          <p:nvPr>
            <p:ph type="title"/>
          </p:nvPr>
        </p:nvSpPr>
        <p:spPr/>
        <p:txBody>
          <a:bodyPr/>
          <a:lstStyle/>
          <a:p>
            <a:r>
              <a:rPr lang="en-US" dirty="0"/>
              <a:t>What’s Real? Load forecasts…</a:t>
            </a:r>
          </a:p>
        </p:txBody>
      </p:sp>
    </p:spTree>
    <p:extLst>
      <p:ext uri="{BB962C8B-B14F-4D97-AF65-F5344CB8AC3E}">
        <p14:creationId xmlns:p14="http://schemas.microsoft.com/office/powerpoint/2010/main" val="1790680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957A1-EA3B-FBFA-18E4-841FDB9467DE}"/>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7AA6D0B-08D7-2D3C-D5CD-D16E7931D423}"/>
              </a:ext>
            </a:extLst>
          </p:cNvPr>
          <p:cNvSpPr>
            <a:spLocks noGrp="1"/>
          </p:cNvSpPr>
          <p:nvPr>
            <p:ph sz="quarter" idx="14"/>
          </p:nvPr>
        </p:nvSpPr>
        <p:spPr>
          <a:xfrm>
            <a:off x="571502" y="856068"/>
            <a:ext cx="2703255" cy="3709920"/>
          </a:xfrm>
        </p:spPr>
        <p:txBody>
          <a:bodyPr>
            <a:normAutofit lnSpcReduction="10000"/>
          </a:bodyPr>
          <a:lstStyle/>
          <a:p>
            <a:pPr marL="0" indent="0" algn="ctr">
              <a:buNone/>
            </a:pPr>
            <a:r>
              <a:rPr lang="en-US" sz="1200" b="1" dirty="0"/>
              <a:t>ERCOT All-Time Peak Demand</a:t>
            </a:r>
          </a:p>
          <a:p>
            <a:pPr marL="0" indent="0" algn="ctr">
              <a:buNone/>
            </a:pPr>
            <a:r>
              <a:rPr lang="en-US" sz="1200" b="1" dirty="0">
                <a:solidFill>
                  <a:schemeClr val="tx1"/>
                </a:solidFill>
              </a:rPr>
              <a:t>85,508 MW</a:t>
            </a:r>
          </a:p>
          <a:p>
            <a:pPr marL="0" indent="0" algn="ctr">
              <a:buNone/>
            </a:pPr>
            <a:r>
              <a:rPr lang="en-US" sz="1050" b="1" dirty="0"/>
              <a:t>(Aug 10, 2023)</a:t>
            </a:r>
          </a:p>
          <a:p>
            <a:pPr marL="0" indent="0" algn="ctr">
              <a:buNone/>
            </a:pPr>
            <a:endParaRPr lang="en-US" sz="1200" b="1" dirty="0"/>
          </a:p>
          <a:p>
            <a:pPr marL="0" indent="0" algn="ctr">
              <a:buNone/>
            </a:pPr>
            <a:r>
              <a:rPr lang="en-US" sz="1200" b="1" dirty="0"/>
              <a:t>ERCOT’s 2025 Bottom-Up  Load Forecast for 2027</a:t>
            </a:r>
          </a:p>
          <a:p>
            <a:pPr marL="0" indent="0" algn="ctr">
              <a:buNone/>
            </a:pPr>
            <a:r>
              <a:rPr lang="en-US" sz="1200" b="1" dirty="0">
                <a:solidFill>
                  <a:schemeClr val="tx1"/>
                </a:solidFill>
              </a:rPr>
              <a:t>138,000 MW</a:t>
            </a:r>
          </a:p>
          <a:p>
            <a:pPr marL="0" indent="0" algn="ctr">
              <a:buNone/>
            </a:pPr>
            <a:r>
              <a:rPr lang="en-US" sz="1050" b="1" dirty="0"/>
              <a:t>(a 61% increase in 2 years)</a:t>
            </a:r>
          </a:p>
          <a:p>
            <a:pPr marL="0" indent="0" algn="ctr">
              <a:buNone/>
            </a:pPr>
            <a:endParaRPr lang="en-US" sz="1200" b="1" dirty="0"/>
          </a:p>
          <a:p>
            <a:pPr marL="0" indent="0" algn="ctr">
              <a:buNone/>
            </a:pPr>
            <a:r>
              <a:rPr lang="en-US" sz="1200" b="1" dirty="0"/>
              <a:t>ERCOT’s “More Reasonable” Adjusted Load Forecast for 2027</a:t>
            </a:r>
          </a:p>
          <a:p>
            <a:pPr marL="0" indent="0" algn="ctr">
              <a:buNone/>
            </a:pPr>
            <a:r>
              <a:rPr lang="en-US" sz="1200" b="1" dirty="0">
                <a:solidFill>
                  <a:schemeClr val="tx1"/>
                </a:solidFill>
              </a:rPr>
              <a:t>103,725 MW</a:t>
            </a:r>
          </a:p>
          <a:p>
            <a:pPr marL="0" indent="0" algn="ctr">
              <a:buNone/>
            </a:pPr>
            <a:r>
              <a:rPr lang="en-US" sz="1050" b="1" dirty="0"/>
              <a:t>(a 23% increase in 2 years)</a:t>
            </a:r>
          </a:p>
          <a:p>
            <a:pPr marL="0" indent="0" algn="ctr">
              <a:buNone/>
            </a:pPr>
            <a:endParaRPr lang="en-US" sz="900" b="1" dirty="0"/>
          </a:p>
          <a:p>
            <a:pPr marL="0" indent="0" algn="ctr" defTabSz="305984" fontAlgn="base">
              <a:lnSpc>
                <a:spcPct val="95000"/>
              </a:lnSpc>
              <a:spcBef>
                <a:spcPts val="338"/>
              </a:spcBef>
              <a:buClrTx/>
              <a:buSzPct val="100000"/>
              <a:buNone/>
              <a:defRPr/>
            </a:pPr>
            <a:r>
              <a:rPr lang="en-US" sz="1200" b="1" dirty="0">
                <a:solidFill>
                  <a:srgbClr val="F5F5F5">
                    <a:lumMod val="25000"/>
                  </a:srgbClr>
                </a:solidFill>
                <a:latin typeface="Aptos" panose="02110004020202020204"/>
              </a:rPr>
              <a:t>ERCOT’s “More Reasonable” Adjusted Load Forecast for 2031</a:t>
            </a:r>
          </a:p>
          <a:p>
            <a:pPr marL="0" indent="0" algn="ctr" defTabSz="305984" fontAlgn="base">
              <a:lnSpc>
                <a:spcPct val="95000"/>
              </a:lnSpc>
              <a:spcBef>
                <a:spcPts val="338"/>
              </a:spcBef>
              <a:buClrTx/>
              <a:buSzPct val="100000"/>
              <a:buNone/>
              <a:defRPr/>
            </a:pPr>
            <a:r>
              <a:rPr lang="en-US" sz="1200" b="1" dirty="0">
                <a:solidFill>
                  <a:schemeClr val="tx1"/>
                </a:solidFill>
                <a:latin typeface="Aptos" panose="02110004020202020204"/>
              </a:rPr>
              <a:t>145,000 MW</a:t>
            </a:r>
          </a:p>
          <a:p>
            <a:pPr marL="0" indent="0" algn="ctr">
              <a:buNone/>
              <a:defRPr/>
            </a:pPr>
            <a:r>
              <a:rPr lang="en-US" sz="1050" b="1" dirty="0"/>
              <a:t>(a CAGR of 6.8% per year)</a:t>
            </a:r>
          </a:p>
          <a:p>
            <a:pPr marL="0" indent="0" algn="ctr">
              <a:buNone/>
            </a:pPr>
            <a:endParaRPr lang="en-US" sz="900" dirty="0"/>
          </a:p>
        </p:txBody>
      </p:sp>
      <p:sp>
        <p:nvSpPr>
          <p:cNvPr id="5" name="Slide Number Placeholder 4">
            <a:extLst>
              <a:ext uri="{FF2B5EF4-FFF2-40B4-BE49-F238E27FC236}">
                <a16:creationId xmlns:a16="http://schemas.microsoft.com/office/drawing/2014/main" id="{EBE043B2-C559-50C0-FCBA-BC67100CA69A}"/>
              </a:ext>
            </a:extLst>
          </p:cNvPr>
          <p:cNvSpPr>
            <a:spLocks noGrp="1"/>
          </p:cNvSpPr>
          <p:nvPr>
            <p:ph type="sldNum" sz="quarter" idx="4"/>
          </p:nvPr>
        </p:nvSpPr>
        <p:spPr/>
        <p:txBody>
          <a:bodyPr/>
          <a:lstStyle/>
          <a:p>
            <a:pPr>
              <a:defRPr/>
            </a:pPr>
            <a:fld id="{554F5E84-B879-C346-892F-D26C7BF269C3}" type="slidenum">
              <a:rPr lang="en-US" smtClean="0"/>
              <a:pPr>
                <a:defRPr/>
              </a:pPr>
              <a:t>5</a:t>
            </a:fld>
            <a:endParaRPr lang="en-US" dirty="0"/>
          </a:p>
        </p:txBody>
      </p:sp>
      <p:sp>
        <p:nvSpPr>
          <p:cNvPr id="10" name="TextBox 9">
            <a:extLst>
              <a:ext uri="{FF2B5EF4-FFF2-40B4-BE49-F238E27FC236}">
                <a16:creationId xmlns:a16="http://schemas.microsoft.com/office/drawing/2014/main" id="{531A06A8-D813-F76D-0D3E-3B2AB7DC27E5}"/>
              </a:ext>
            </a:extLst>
          </p:cNvPr>
          <p:cNvSpPr txBox="1"/>
          <p:nvPr/>
        </p:nvSpPr>
        <p:spPr>
          <a:xfrm>
            <a:off x="3745193" y="856067"/>
            <a:ext cx="4983208" cy="226314"/>
          </a:xfrm>
          <a:prstGeom prst="rect">
            <a:avLst/>
          </a:prstGeom>
          <a:noFill/>
        </p:spPr>
        <p:txBody>
          <a:bodyPr wrap="square" rtlCol="0">
            <a:noAutofit/>
          </a:bodyPr>
          <a:lstStyle/>
          <a:p>
            <a:pPr>
              <a:lnSpc>
                <a:spcPct val="95000"/>
              </a:lnSpc>
              <a:spcBef>
                <a:spcPts val="450"/>
              </a:spcBef>
              <a:spcAft>
                <a:spcPts val="150"/>
              </a:spcAft>
            </a:pPr>
            <a:r>
              <a:rPr lang="en-US" sz="1050" b="1" u="sng" dirty="0">
                <a:solidFill>
                  <a:schemeClr val="tx1"/>
                </a:solidFill>
                <a:ea typeface="Calibri" panose="020F0502020204030204" pitchFamily="34" charset="0"/>
                <a:cs typeface="Calibri" panose="020F0502020204030204" pitchFamily="34" charset="0"/>
              </a:rPr>
              <a:t>ERCOT, Feb. 2026</a:t>
            </a:r>
          </a:p>
        </p:txBody>
      </p:sp>
      <p:sp>
        <p:nvSpPr>
          <p:cNvPr id="11" name="TextBox 10">
            <a:extLst>
              <a:ext uri="{FF2B5EF4-FFF2-40B4-BE49-F238E27FC236}">
                <a16:creationId xmlns:a16="http://schemas.microsoft.com/office/drawing/2014/main" id="{20210430-21FE-ABA9-82F2-6F7AC6B3E08A}"/>
              </a:ext>
            </a:extLst>
          </p:cNvPr>
          <p:cNvSpPr txBox="1"/>
          <p:nvPr/>
        </p:nvSpPr>
        <p:spPr>
          <a:xfrm>
            <a:off x="168089" y="4673326"/>
            <a:ext cx="3577104" cy="148056"/>
          </a:xfrm>
          <a:prstGeom prst="rect">
            <a:avLst/>
          </a:prstGeom>
          <a:noFill/>
        </p:spPr>
        <p:txBody>
          <a:bodyPr wrap="square" rtlCol="0">
            <a:noAutofit/>
          </a:bodyPr>
          <a:lstStyle/>
          <a:p>
            <a:pPr>
              <a:lnSpc>
                <a:spcPct val="95000"/>
              </a:lnSpc>
              <a:spcBef>
                <a:spcPts val="450"/>
              </a:spcBef>
              <a:spcAft>
                <a:spcPts val="150"/>
              </a:spcAft>
            </a:pPr>
            <a:r>
              <a:rPr lang="en-US" sz="600" dirty="0">
                <a:solidFill>
                  <a:schemeClr val="tx1"/>
                </a:solidFill>
                <a:ea typeface="Calibri" panose="020F0502020204030204" pitchFamily="34" charset="0"/>
                <a:cs typeface="Calibri" panose="020F0502020204030204" pitchFamily="34" charset="0"/>
              </a:rPr>
              <a:t>Source: </a:t>
            </a:r>
            <a:r>
              <a:rPr lang="en-US" sz="600" dirty="0">
                <a:solidFill>
                  <a:schemeClr val="tx1"/>
                </a:solidFill>
                <a:ea typeface="Calibri" panose="020F0502020204030204" pitchFamily="34" charset="0"/>
                <a:cs typeface="Calibri" panose="020F0502020204030204" pitchFamily="34" charset="0"/>
                <a:hlinkClick r:id="rId3"/>
              </a:rPr>
              <a:t>ERCOT’s Revisions to Adjusted Load Forecasts and Amended Draft Proposed Order.</a:t>
            </a:r>
            <a:endParaRPr lang="en-US" sz="600" dirty="0">
              <a:solidFill>
                <a:schemeClr val="tx1"/>
              </a:solidFill>
              <a:ea typeface="Calibri" panose="020F0502020204030204" pitchFamily="34" charset="0"/>
              <a:cs typeface="Calibri" panose="020F0502020204030204" pitchFamily="34" charset="0"/>
            </a:endParaRPr>
          </a:p>
        </p:txBody>
      </p:sp>
      <p:pic>
        <p:nvPicPr>
          <p:cNvPr id="3" name="Picture 2" descr="The image displays a bar chart illustrating the projected increase in large load interconnection requests, with the largest projected growth occurring between 2022 and 2030.&#10;&#10;AI-generated content may be incorrect.">
            <a:extLst>
              <a:ext uri="{FF2B5EF4-FFF2-40B4-BE49-F238E27FC236}">
                <a16:creationId xmlns:a16="http://schemas.microsoft.com/office/drawing/2014/main" id="{9F0A6202-BC6A-405E-327E-559C02CD2291}"/>
              </a:ext>
            </a:extLst>
          </p:cNvPr>
          <p:cNvPicPr>
            <a:picLocks noChangeAspect="1"/>
          </p:cNvPicPr>
          <p:nvPr/>
        </p:nvPicPr>
        <p:blipFill>
          <a:blip r:embed="rId4"/>
          <a:stretch>
            <a:fillRect/>
          </a:stretch>
        </p:blipFill>
        <p:spPr>
          <a:xfrm>
            <a:off x="3784624" y="1270258"/>
            <a:ext cx="4848632" cy="3348586"/>
          </a:xfrm>
          <a:prstGeom prst="rect">
            <a:avLst/>
          </a:prstGeom>
        </p:spPr>
      </p:pic>
      <p:sp>
        <p:nvSpPr>
          <p:cNvPr id="12" name="TextBox 11">
            <a:extLst>
              <a:ext uri="{FF2B5EF4-FFF2-40B4-BE49-F238E27FC236}">
                <a16:creationId xmlns:a16="http://schemas.microsoft.com/office/drawing/2014/main" id="{372BF8B6-D1C3-3EF3-D31A-625E00BA31AB}"/>
              </a:ext>
            </a:extLst>
          </p:cNvPr>
          <p:cNvSpPr txBox="1"/>
          <p:nvPr/>
        </p:nvSpPr>
        <p:spPr>
          <a:xfrm>
            <a:off x="6654878" y="4605938"/>
            <a:ext cx="2286000" cy="215444"/>
          </a:xfrm>
          <a:prstGeom prst="rect">
            <a:avLst/>
          </a:prstGeom>
          <a:noFill/>
        </p:spPr>
        <p:txBody>
          <a:bodyPr wrap="square">
            <a:spAutoFit/>
          </a:bodyPr>
          <a:lstStyle/>
          <a:p>
            <a:r>
              <a:rPr lang="en-US" sz="800" dirty="0">
                <a:solidFill>
                  <a:schemeClr val="tx1"/>
                </a:solidFill>
                <a:ea typeface="Calibri" panose="020F0502020204030204" pitchFamily="34" charset="0"/>
                <a:cs typeface="Calibri" panose="020F0502020204030204" pitchFamily="34" charset="0"/>
              </a:rPr>
              <a:t>Source: ERCOT Board Meeting, Feb. 2026</a:t>
            </a:r>
            <a:endParaRPr lang="en-US" dirty="0"/>
          </a:p>
        </p:txBody>
      </p:sp>
      <p:sp>
        <p:nvSpPr>
          <p:cNvPr id="33" name="Title 6">
            <a:extLst>
              <a:ext uri="{FF2B5EF4-FFF2-40B4-BE49-F238E27FC236}">
                <a16:creationId xmlns:a16="http://schemas.microsoft.com/office/drawing/2014/main" id="{73A7CC2E-71C7-FE2E-C6AC-49754B732D3A}"/>
              </a:ext>
            </a:extLst>
          </p:cNvPr>
          <p:cNvSpPr txBox="1">
            <a:spLocks/>
          </p:cNvSpPr>
          <p:nvPr/>
        </p:nvSpPr>
        <p:spPr>
          <a:xfrm>
            <a:off x="155467" y="142526"/>
            <a:ext cx="9560481" cy="826698"/>
          </a:xfrm>
          <a:prstGeom prst="rect">
            <a:avLst/>
          </a:prstGeom>
          <a:noFill/>
          <a:ln>
            <a:noFill/>
          </a:ln>
        </p:spPr>
        <p:txBody>
          <a:bodyPr spcFirstLastPara="1" wrap="square" lIns="0" tIns="0" rIns="91425" bIns="91425"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E4D2B"/>
              </a:buClr>
              <a:buSzPts val="5000"/>
              <a:buFont typeface="Inter SemiBold"/>
              <a:buNone/>
              <a:defRPr sz="5000" b="0" i="0" u="none" strike="noStrike" cap="none">
                <a:solidFill>
                  <a:srgbClr val="1E4D2B"/>
                </a:solidFill>
                <a:latin typeface="Inter SemiBold"/>
                <a:ea typeface="Inter SemiBold"/>
                <a:cs typeface="Inter SemiBold"/>
                <a:sym typeface="Inter SemiBold"/>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3600" dirty="0"/>
              <a:t>So Bullish that It’s…Bearish?</a:t>
            </a:r>
          </a:p>
        </p:txBody>
      </p:sp>
    </p:spTree>
    <p:extLst>
      <p:ext uri="{BB962C8B-B14F-4D97-AF65-F5344CB8AC3E}">
        <p14:creationId xmlns:p14="http://schemas.microsoft.com/office/powerpoint/2010/main" val="259542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D01226-C4F0-390B-2CD8-7A2D324C5C8B}"/>
              </a:ext>
            </a:extLst>
          </p:cNvPr>
          <p:cNvSpPr txBox="1">
            <a:spLocks/>
          </p:cNvSpPr>
          <p:nvPr/>
        </p:nvSpPr>
        <p:spPr bwMode="auto">
          <a:xfrm>
            <a:off x="398929" y="3248886"/>
            <a:ext cx="3515447" cy="325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1639" tIns="40819" rIns="81639" bIns="40819" numCol="1" anchor="ctr" anchorCtr="0" compatLnSpc="1">
            <a:prstTxWarp prst="textNoShape">
              <a:avLst/>
            </a:prstTxWarp>
          </a:bodyPr>
          <a:lstStyle>
            <a:lvl1pPr algn="l" defTabSz="407978" rtl="0" eaLnBrk="1" fontAlgn="base" hangingPunct="1">
              <a:lnSpc>
                <a:spcPct val="90000"/>
              </a:lnSpc>
              <a:spcBef>
                <a:spcPct val="0"/>
              </a:spcBef>
              <a:spcAft>
                <a:spcPct val="0"/>
              </a:spcAft>
              <a:defRPr sz="2700" b="1" kern="1200" cap="all" baseline="0">
                <a:solidFill>
                  <a:schemeClr val="tx1"/>
                </a:solidFill>
                <a:latin typeface="+mj-lt"/>
                <a:ea typeface="ＭＳ Ｐゴシック" charset="0"/>
                <a:cs typeface="Helvetica" pitchFamily="2" charset="0"/>
              </a:defRPr>
            </a:lvl1pPr>
            <a:lvl2pPr algn="l" defTabSz="407978" rtl="0" eaLnBrk="1" fontAlgn="base" hangingPunct="1">
              <a:lnSpc>
                <a:spcPct val="90000"/>
              </a:lnSpc>
              <a:spcBef>
                <a:spcPct val="0"/>
              </a:spcBef>
              <a:spcAft>
                <a:spcPct val="0"/>
              </a:spcAft>
              <a:defRPr sz="3200">
                <a:solidFill>
                  <a:schemeClr val="tx1"/>
                </a:solidFill>
                <a:latin typeface="Trebuchet MS" charset="0"/>
                <a:ea typeface="ＭＳ Ｐゴシック" charset="0"/>
              </a:defRPr>
            </a:lvl2pPr>
            <a:lvl3pPr algn="l" defTabSz="407978" rtl="0" eaLnBrk="1" fontAlgn="base" hangingPunct="1">
              <a:lnSpc>
                <a:spcPct val="90000"/>
              </a:lnSpc>
              <a:spcBef>
                <a:spcPct val="0"/>
              </a:spcBef>
              <a:spcAft>
                <a:spcPct val="0"/>
              </a:spcAft>
              <a:defRPr sz="3200">
                <a:solidFill>
                  <a:schemeClr val="tx1"/>
                </a:solidFill>
                <a:latin typeface="Trebuchet MS" charset="0"/>
                <a:ea typeface="ＭＳ Ｐゴシック" charset="0"/>
              </a:defRPr>
            </a:lvl3pPr>
            <a:lvl4pPr algn="l" defTabSz="407978" rtl="0" eaLnBrk="1" fontAlgn="base" hangingPunct="1">
              <a:lnSpc>
                <a:spcPct val="90000"/>
              </a:lnSpc>
              <a:spcBef>
                <a:spcPct val="0"/>
              </a:spcBef>
              <a:spcAft>
                <a:spcPct val="0"/>
              </a:spcAft>
              <a:defRPr sz="3200">
                <a:solidFill>
                  <a:schemeClr val="tx1"/>
                </a:solidFill>
                <a:latin typeface="Trebuchet MS" charset="0"/>
                <a:ea typeface="ＭＳ Ｐゴシック" charset="0"/>
              </a:defRPr>
            </a:lvl4pPr>
            <a:lvl5pPr algn="l" defTabSz="407978" rtl="0" eaLnBrk="1" fontAlgn="base" hangingPunct="1">
              <a:lnSpc>
                <a:spcPct val="90000"/>
              </a:lnSpc>
              <a:spcBef>
                <a:spcPct val="0"/>
              </a:spcBef>
              <a:spcAft>
                <a:spcPct val="0"/>
              </a:spcAft>
              <a:defRPr sz="3200">
                <a:solidFill>
                  <a:schemeClr val="tx1"/>
                </a:solidFill>
                <a:latin typeface="Trebuchet MS" charset="0"/>
                <a:ea typeface="ＭＳ Ｐゴシック" charset="0"/>
              </a:defRPr>
            </a:lvl5pPr>
            <a:lvl6pPr marL="457189" algn="l" defTabSz="407978" rtl="0" eaLnBrk="1" fontAlgn="base" hangingPunct="1">
              <a:lnSpc>
                <a:spcPct val="90000"/>
              </a:lnSpc>
              <a:spcBef>
                <a:spcPct val="0"/>
              </a:spcBef>
              <a:spcAft>
                <a:spcPct val="0"/>
              </a:spcAft>
              <a:defRPr sz="3200">
                <a:solidFill>
                  <a:schemeClr val="tx1"/>
                </a:solidFill>
                <a:latin typeface="Trebuchet MS" charset="0"/>
                <a:ea typeface="ＭＳ Ｐゴシック" charset="0"/>
              </a:defRPr>
            </a:lvl6pPr>
            <a:lvl7pPr marL="914378" algn="l" defTabSz="407978" rtl="0" eaLnBrk="1" fontAlgn="base" hangingPunct="1">
              <a:lnSpc>
                <a:spcPct val="90000"/>
              </a:lnSpc>
              <a:spcBef>
                <a:spcPct val="0"/>
              </a:spcBef>
              <a:spcAft>
                <a:spcPct val="0"/>
              </a:spcAft>
              <a:defRPr sz="3200">
                <a:solidFill>
                  <a:schemeClr val="tx1"/>
                </a:solidFill>
                <a:latin typeface="Trebuchet MS" charset="0"/>
                <a:ea typeface="ＭＳ Ｐゴシック" charset="0"/>
              </a:defRPr>
            </a:lvl7pPr>
            <a:lvl8pPr marL="1371566" algn="l" defTabSz="407978" rtl="0" eaLnBrk="1" fontAlgn="base" hangingPunct="1">
              <a:lnSpc>
                <a:spcPct val="90000"/>
              </a:lnSpc>
              <a:spcBef>
                <a:spcPct val="0"/>
              </a:spcBef>
              <a:spcAft>
                <a:spcPct val="0"/>
              </a:spcAft>
              <a:defRPr sz="3200">
                <a:solidFill>
                  <a:schemeClr val="tx1"/>
                </a:solidFill>
                <a:latin typeface="Trebuchet MS" charset="0"/>
                <a:ea typeface="ＭＳ Ｐゴシック" charset="0"/>
              </a:defRPr>
            </a:lvl8pPr>
            <a:lvl9pPr marL="1828754" algn="l" defTabSz="407978" rtl="0" eaLnBrk="1" fontAlgn="base" hangingPunct="1">
              <a:lnSpc>
                <a:spcPct val="90000"/>
              </a:lnSpc>
              <a:spcBef>
                <a:spcPct val="0"/>
              </a:spcBef>
              <a:spcAft>
                <a:spcPct val="0"/>
              </a:spcAft>
              <a:defRPr sz="3200">
                <a:solidFill>
                  <a:schemeClr val="tx1"/>
                </a:solidFill>
                <a:latin typeface="Trebuchet MS" charset="0"/>
                <a:ea typeface="ＭＳ Ｐゴシック" charset="0"/>
              </a:defRPr>
            </a:lvl9pPr>
          </a:lstStyle>
          <a:p>
            <a:r>
              <a:rPr lang="en-US" sz="3600" dirty="0"/>
              <a:t>Impact of Projections</a:t>
            </a:r>
          </a:p>
        </p:txBody>
      </p:sp>
      <p:pic>
        <p:nvPicPr>
          <p:cNvPr id="8" name="Picture 4" descr="Generated meme image">
            <a:extLst>
              <a:ext uri="{FF2B5EF4-FFF2-40B4-BE49-F238E27FC236}">
                <a16:creationId xmlns:a16="http://schemas.microsoft.com/office/drawing/2014/main" id="{F8153461-8DB1-9145-C1DF-75603D0294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49286"/>
            <a:ext cx="4652418" cy="4644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977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7">
          <a:extLst>
            <a:ext uri="{FF2B5EF4-FFF2-40B4-BE49-F238E27FC236}">
              <a16:creationId xmlns:a16="http://schemas.microsoft.com/office/drawing/2014/main" id="{0FD57963-7F67-3544-2813-F535FAA02E0C}"/>
            </a:ext>
          </a:extLst>
        </p:cNvPr>
        <p:cNvGrpSpPr/>
        <p:nvPr/>
      </p:nvGrpSpPr>
      <p:grpSpPr>
        <a:xfrm>
          <a:off x="0" y="0"/>
          <a:ext cx="0" cy="0"/>
          <a:chOff x="0" y="0"/>
          <a:chExt cx="0" cy="0"/>
        </a:xfrm>
      </p:grpSpPr>
      <p:sp>
        <p:nvSpPr>
          <p:cNvPr id="20" name="Title 6">
            <a:extLst>
              <a:ext uri="{FF2B5EF4-FFF2-40B4-BE49-F238E27FC236}">
                <a16:creationId xmlns:a16="http://schemas.microsoft.com/office/drawing/2014/main" id="{24ED1A40-9954-3562-7603-C17B38DCA06A}"/>
              </a:ext>
            </a:extLst>
          </p:cNvPr>
          <p:cNvSpPr txBox="1">
            <a:spLocks/>
          </p:cNvSpPr>
          <p:nvPr/>
        </p:nvSpPr>
        <p:spPr>
          <a:xfrm>
            <a:off x="275156" y="166279"/>
            <a:ext cx="9560481" cy="826698"/>
          </a:xfrm>
          <a:prstGeom prst="rect">
            <a:avLst/>
          </a:prstGeom>
          <a:noFill/>
          <a:ln>
            <a:noFill/>
          </a:ln>
        </p:spPr>
        <p:txBody>
          <a:bodyPr spcFirstLastPara="1" wrap="square" lIns="0" tIns="0" rIns="91425" bIns="91425"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E4D2B"/>
              </a:buClr>
              <a:buSzPts val="5000"/>
              <a:buFont typeface="Inter SemiBold"/>
              <a:buNone/>
              <a:defRPr sz="5000" b="0" i="0" u="none" strike="noStrike" cap="none">
                <a:solidFill>
                  <a:srgbClr val="1E4D2B"/>
                </a:solidFill>
                <a:latin typeface="Inter SemiBold"/>
                <a:ea typeface="Inter SemiBold"/>
                <a:cs typeface="Inter SemiBold"/>
                <a:sym typeface="Inter SemiBold"/>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3600" dirty="0"/>
              <a:t>Resource Additions</a:t>
            </a:r>
          </a:p>
        </p:txBody>
      </p:sp>
      <p:sp>
        <p:nvSpPr>
          <p:cNvPr id="21" name="TextBox 20">
            <a:extLst>
              <a:ext uri="{FF2B5EF4-FFF2-40B4-BE49-F238E27FC236}">
                <a16:creationId xmlns:a16="http://schemas.microsoft.com/office/drawing/2014/main" id="{158EA90E-A6D7-A862-8403-6392C328EDCB}"/>
              </a:ext>
            </a:extLst>
          </p:cNvPr>
          <p:cNvSpPr txBox="1"/>
          <p:nvPr/>
        </p:nvSpPr>
        <p:spPr>
          <a:xfrm>
            <a:off x="73715" y="333756"/>
            <a:ext cx="3869121" cy="4809743"/>
          </a:xfrm>
          <a:prstGeom prst="rect">
            <a:avLst/>
          </a:prstGeom>
          <a:noFill/>
        </p:spPr>
        <p:txBody>
          <a:bodyPr wrap="square" rtlCol="0" anchor="ctr">
            <a:noAutofit/>
          </a:bodyPr>
          <a:lstStyle/>
          <a:p>
            <a:pPr marL="0" marR="0" algn="l">
              <a:lnSpc>
                <a:spcPct val="95000"/>
              </a:lnSpc>
              <a:spcBef>
                <a:spcPts val="600"/>
              </a:spcBef>
              <a:spcAft>
                <a:spcPts val="200"/>
              </a:spcAft>
            </a:pPr>
            <a:r>
              <a:rPr lang="en-US" dirty="0">
                <a:solidFill>
                  <a:schemeClr val="bg1">
                    <a:lumMod val="25000"/>
                  </a:schemeClr>
                </a:solidFill>
                <a:effectLst/>
                <a:ea typeface="Calibri" panose="020F0502020204030204" pitchFamily="34" charset="0"/>
                <a:cs typeface="Calibri" panose="020F0502020204030204" pitchFamily="34" charset="0"/>
              </a:rPr>
              <a:t>Generation additions in ERCOT cannot keep pace with the large load demand forecast</a:t>
            </a:r>
          </a:p>
          <a:p>
            <a:pPr marL="0" marR="0" algn="l">
              <a:lnSpc>
                <a:spcPct val="95000"/>
              </a:lnSpc>
              <a:spcBef>
                <a:spcPts val="600"/>
              </a:spcBef>
              <a:spcAft>
                <a:spcPts val="200"/>
              </a:spcAft>
            </a:pPr>
            <a:endParaRPr lang="en-US" dirty="0">
              <a:solidFill>
                <a:schemeClr val="bg1">
                  <a:lumMod val="25000"/>
                </a:schemeClr>
              </a:solidFill>
              <a:effectLst/>
              <a:ea typeface="Calibri" panose="020F0502020204030204" pitchFamily="34" charset="0"/>
              <a:cs typeface="Calibri" panose="020F0502020204030204" pitchFamily="34" charset="0"/>
            </a:endParaRPr>
          </a:p>
          <a:p>
            <a:pPr marL="285750" marR="0" indent="-285750" algn="l">
              <a:lnSpc>
                <a:spcPct val="95000"/>
              </a:lnSpc>
              <a:spcBef>
                <a:spcPts val="600"/>
              </a:spcBef>
              <a:spcAft>
                <a:spcPts val="200"/>
              </a:spcAft>
              <a:buFont typeface="Arial" panose="020B0604020202020204" pitchFamily="34" charset="0"/>
              <a:buChar char="•"/>
            </a:pPr>
            <a:r>
              <a:rPr lang="en-US" sz="1600" dirty="0">
                <a:solidFill>
                  <a:schemeClr val="bg1">
                    <a:lumMod val="25000"/>
                  </a:schemeClr>
                </a:solidFill>
                <a:effectLst/>
                <a:ea typeface="Calibri" panose="020F0502020204030204" pitchFamily="34" charset="0"/>
                <a:cs typeface="Calibri" panose="020F0502020204030204" pitchFamily="34" charset="0"/>
              </a:rPr>
              <a:t>Cumulative Loads includes only Large Loads (Contracted and TSP Officer Letter)</a:t>
            </a:r>
          </a:p>
          <a:p>
            <a:pPr marL="285750" marR="0" indent="-285750" algn="l">
              <a:lnSpc>
                <a:spcPct val="95000"/>
              </a:lnSpc>
              <a:spcBef>
                <a:spcPts val="600"/>
              </a:spcBef>
              <a:spcAft>
                <a:spcPts val="200"/>
              </a:spcAft>
              <a:buFont typeface="Arial" panose="020B0604020202020204" pitchFamily="34" charset="0"/>
              <a:buChar char="•"/>
            </a:pPr>
            <a:r>
              <a:rPr lang="en-US" sz="1600" dirty="0">
                <a:solidFill>
                  <a:schemeClr val="bg1">
                    <a:lumMod val="25000"/>
                  </a:schemeClr>
                </a:solidFill>
                <a:ea typeface="Calibri" panose="020F0502020204030204" pitchFamily="34" charset="0"/>
                <a:cs typeface="Calibri" panose="020F0502020204030204" pitchFamily="34" charset="0"/>
              </a:rPr>
              <a:t>52% of Planned Generation is non-dispatchable Solar, while data center loads have very high load factors</a:t>
            </a:r>
          </a:p>
          <a:p>
            <a:pPr marL="285750" marR="0" indent="-285750" algn="l">
              <a:lnSpc>
                <a:spcPct val="95000"/>
              </a:lnSpc>
              <a:spcBef>
                <a:spcPts val="600"/>
              </a:spcBef>
              <a:spcAft>
                <a:spcPts val="200"/>
              </a:spcAft>
              <a:buFont typeface="Arial" panose="020B0604020202020204" pitchFamily="34" charset="0"/>
              <a:buChar char="•"/>
            </a:pPr>
            <a:r>
              <a:rPr lang="en-US" sz="1600" dirty="0">
                <a:solidFill>
                  <a:schemeClr val="bg1">
                    <a:lumMod val="25000"/>
                  </a:schemeClr>
                </a:solidFill>
                <a:ea typeface="Calibri" panose="020F0502020204030204" pitchFamily="34" charset="0"/>
                <a:cs typeface="Calibri" panose="020F0502020204030204" pitchFamily="34" charset="0"/>
              </a:rPr>
              <a:t>Even within the block of dispatchable generation, 82% of it is battery energy storage</a:t>
            </a:r>
            <a:endParaRPr lang="en-US" dirty="0">
              <a:solidFill>
                <a:schemeClr val="bg1">
                  <a:lumMod val="25000"/>
                </a:schemeClr>
              </a:solidFill>
              <a:effectLst/>
              <a:ea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990E7852-CB86-2914-F0F1-A92265D2CD2E}"/>
              </a:ext>
            </a:extLst>
          </p:cNvPr>
          <p:cNvSpPr txBox="1"/>
          <p:nvPr/>
        </p:nvSpPr>
        <p:spPr>
          <a:xfrm>
            <a:off x="286072" y="4879944"/>
            <a:ext cx="5894962" cy="194553"/>
          </a:xfrm>
          <a:prstGeom prst="rect">
            <a:avLst/>
          </a:prstGeom>
          <a:noFill/>
        </p:spPr>
        <p:txBody>
          <a:bodyPr wrap="square" rtlCol="0">
            <a:noAutofit/>
          </a:bodyPr>
          <a:lstStyle/>
          <a:p>
            <a:pPr marL="0" marR="0" algn="l">
              <a:lnSpc>
                <a:spcPct val="95000"/>
              </a:lnSpc>
              <a:spcBef>
                <a:spcPts val="600"/>
              </a:spcBef>
              <a:spcAft>
                <a:spcPts val="200"/>
              </a:spcAft>
            </a:pPr>
            <a:r>
              <a:rPr lang="en-US" sz="800" dirty="0">
                <a:solidFill>
                  <a:schemeClr val="tx1"/>
                </a:solidFill>
                <a:effectLst/>
                <a:ea typeface="Calibri" panose="020F0502020204030204" pitchFamily="34" charset="0"/>
                <a:cs typeface="Calibri" panose="020F0502020204030204" pitchFamily="34" charset="0"/>
              </a:rPr>
              <a:t>Source: </a:t>
            </a:r>
            <a:r>
              <a:rPr lang="en-US" sz="800" dirty="0">
                <a:solidFill>
                  <a:schemeClr val="tx1"/>
                </a:solidFill>
                <a:effectLst/>
                <a:ea typeface="Calibri" panose="020F0502020204030204" pitchFamily="34" charset="0"/>
                <a:cs typeface="Calibri" panose="020F0502020204030204" pitchFamily="34" charset="0"/>
                <a:hlinkClick r:id="rId3"/>
              </a:rPr>
              <a:t>ERCOT Dember 2025 CDR, 2026-2030</a:t>
            </a:r>
            <a:r>
              <a:rPr lang="en-US" sz="800" dirty="0">
                <a:solidFill>
                  <a:schemeClr val="tx1"/>
                </a:solidFill>
                <a:effectLst/>
                <a:ea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D60BBCB3-AC00-3FAD-5701-6B7029441BE9}"/>
              </a:ext>
            </a:extLst>
          </p:cNvPr>
          <p:cNvPicPr>
            <a:picLocks noChangeAspect="1"/>
          </p:cNvPicPr>
          <p:nvPr/>
        </p:nvPicPr>
        <p:blipFill>
          <a:blip r:embed="rId4"/>
          <a:stretch>
            <a:fillRect/>
          </a:stretch>
        </p:blipFill>
        <p:spPr>
          <a:xfrm>
            <a:off x="3926652" y="908134"/>
            <a:ext cx="4615033" cy="3905655"/>
          </a:xfrm>
          <a:prstGeom prst="rect">
            <a:avLst/>
          </a:prstGeom>
        </p:spPr>
      </p:pic>
    </p:spTree>
    <p:extLst>
      <p:ext uri="{BB962C8B-B14F-4D97-AF65-F5344CB8AC3E}">
        <p14:creationId xmlns:p14="http://schemas.microsoft.com/office/powerpoint/2010/main" val="2334489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4E5638F-932F-8A80-FE08-C3B4FAB034E5}"/>
              </a:ext>
            </a:extLst>
          </p:cNvPr>
          <p:cNvSpPr txBox="1"/>
          <p:nvPr/>
        </p:nvSpPr>
        <p:spPr>
          <a:xfrm>
            <a:off x="0" y="4494078"/>
            <a:ext cx="9017000" cy="649422"/>
          </a:xfrm>
          <a:prstGeom prst="roundRect">
            <a:avLst/>
          </a:prstGeom>
          <a:solidFill>
            <a:schemeClr val="tx2"/>
          </a:solidFill>
        </p:spPr>
        <p:style>
          <a:lnRef idx="3">
            <a:schemeClr val="lt1"/>
          </a:lnRef>
          <a:fillRef idx="1">
            <a:schemeClr val="accent2"/>
          </a:fillRef>
          <a:effectRef idx="1">
            <a:schemeClr val="accent2"/>
          </a:effectRef>
          <a:fontRef idx="minor">
            <a:schemeClr val="lt1"/>
          </a:fontRef>
        </p:style>
        <p:txBody>
          <a:bodyPr wrap="square" rtlCol="0">
            <a:noAutofit/>
          </a:bodyPr>
          <a:lstStyle/>
          <a:p>
            <a:pPr algn="ctr">
              <a:lnSpc>
                <a:spcPct val="95000"/>
              </a:lnSpc>
              <a:spcBef>
                <a:spcPts val="600"/>
              </a:spcBef>
              <a:spcAft>
                <a:spcPts val="200"/>
              </a:spcAft>
            </a:pPr>
            <a:r>
              <a:rPr lang="en-US" dirty="0">
                <a:solidFill>
                  <a:schemeClr val="tx1"/>
                </a:solidFill>
              </a:rPr>
              <a:t>Trading for forward years doesn’t suggest the scarcity indicated </a:t>
            </a:r>
          </a:p>
          <a:p>
            <a:pPr algn="ctr">
              <a:lnSpc>
                <a:spcPct val="95000"/>
              </a:lnSpc>
            </a:pPr>
            <a:r>
              <a:rPr lang="en-US" dirty="0">
                <a:solidFill>
                  <a:schemeClr val="tx1"/>
                </a:solidFill>
              </a:rPr>
              <a:t>by </a:t>
            </a:r>
            <a:r>
              <a:rPr lang="en-US" b="1" i="1" dirty="0">
                <a:solidFill>
                  <a:schemeClr val="tx1"/>
                </a:solidFill>
              </a:rPr>
              <a:t>administrative </a:t>
            </a:r>
            <a:r>
              <a:rPr lang="en-US" dirty="0">
                <a:solidFill>
                  <a:schemeClr val="tx1"/>
                </a:solidFill>
              </a:rPr>
              <a:t>projections of demand/supply</a:t>
            </a:r>
            <a:endParaRPr lang="en-US" dirty="0">
              <a:solidFill>
                <a:schemeClr val="tx1"/>
              </a:solidFill>
              <a:effectLst/>
              <a:ea typeface="Calibri" panose="020F0502020204030204" pitchFamily="34" charset="0"/>
              <a:cs typeface="Calibri" panose="020F0502020204030204" pitchFamily="34" charset="0"/>
            </a:endParaRPr>
          </a:p>
        </p:txBody>
      </p:sp>
      <p:graphicFrame>
        <p:nvGraphicFramePr>
          <p:cNvPr id="2" name="Chart 1">
            <a:extLst>
              <a:ext uri="{FF2B5EF4-FFF2-40B4-BE49-F238E27FC236}">
                <a16:creationId xmlns:a16="http://schemas.microsoft.com/office/drawing/2014/main" id="{3753CEE0-B891-4A4D-8A23-D7BC8C551478}"/>
              </a:ext>
            </a:extLst>
          </p:cNvPr>
          <p:cNvGraphicFramePr>
            <a:graphicFrameLocks/>
          </p:cNvGraphicFramePr>
          <p:nvPr>
            <p:extLst>
              <p:ext uri="{D42A27DB-BD31-4B8C-83A1-F6EECF244321}">
                <p14:modId xmlns:p14="http://schemas.microsoft.com/office/powerpoint/2010/main" val="1233793868"/>
              </p:ext>
            </p:extLst>
          </p:nvPr>
        </p:nvGraphicFramePr>
        <p:xfrm>
          <a:off x="567267" y="242756"/>
          <a:ext cx="8280400" cy="40650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9245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05FA1-1D89-0213-915F-6803E90636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11161B-FA12-B8C6-C59F-90FEC69D1510}"/>
              </a:ext>
            </a:extLst>
          </p:cNvPr>
          <p:cNvSpPr>
            <a:spLocks noGrp="1"/>
          </p:cNvSpPr>
          <p:nvPr>
            <p:ph type="title"/>
          </p:nvPr>
        </p:nvSpPr>
        <p:spPr>
          <a:xfrm>
            <a:off x="293525" y="4260213"/>
            <a:ext cx="8469300" cy="825300"/>
          </a:xfrm>
        </p:spPr>
        <p:txBody>
          <a:bodyPr>
            <a:noAutofit/>
          </a:bodyPr>
          <a:lstStyle/>
          <a:p>
            <a:r>
              <a:rPr lang="en-US" sz="2500" dirty="0"/>
              <a:t>Sudden (Projected) Demand in Commodity Markets: </a:t>
            </a:r>
            <a:br>
              <a:rPr lang="en-US" sz="2500" dirty="0"/>
            </a:br>
            <a:r>
              <a:rPr lang="en-US" sz="2500" dirty="0"/>
              <a:t>Marginal-Cost Price Exposure</a:t>
            </a:r>
          </a:p>
        </p:txBody>
      </p:sp>
      <p:sp>
        <p:nvSpPr>
          <p:cNvPr id="3" name="Title 4">
            <a:extLst>
              <a:ext uri="{FF2B5EF4-FFF2-40B4-BE49-F238E27FC236}">
                <a16:creationId xmlns:a16="http://schemas.microsoft.com/office/drawing/2014/main" id="{00B1601B-93A5-273C-3213-BFB2D6483235}"/>
              </a:ext>
            </a:extLst>
          </p:cNvPr>
          <p:cNvSpPr txBox="1">
            <a:spLocks/>
          </p:cNvSpPr>
          <p:nvPr/>
        </p:nvSpPr>
        <p:spPr>
          <a:xfrm>
            <a:off x="293525" y="106112"/>
            <a:ext cx="7083666" cy="349676"/>
          </a:xfrm>
          <a:prstGeom prst="rect">
            <a:avLst/>
          </a:prstGeom>
          <a:noFill/>
          <a:ln>
            <a:noFill/>
          </a:ln>
        </p:spPr>
        <p:txBody>
          <a:bodyPr spcFirstLastPara="1" wrap="square" lIns="0"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E4D2B"/>
              </a:buClr>
              <a:buSzPts val="4000"/>
              <a:buFont typeface="Inter SemiBold"/>
              <a:buNone/>
              <a:defRPr sz="4000" b="0" i="0" u="none" strike="noStrike" cap="none">
                <a:solidFill>
                  <a:srgbClr val="1E4D2B"/>
                </a:solidFill>
                <a:latin typeface="Inter SemiBold"/>
                <a:ea typeface="Inter SemiBold"/>
                <a:cs typeface="Inter SemiBold"/>
                <a:sym typeface="Inter SemiBold"/>
              </a:defRPr>
            </a:lvl1pPr>
            <a:lvl2pPr marR="0" lvl="1" algn="ctr" rtl="0">
              <a:lnSpc>
                <a:spcPct val="100000"/>
              </a:lnSpc>
              <a:spcBef>
                <a:spcPts val="0"/>
              </a:spcBef>
              <a:spcAft>
                <a:spcPts val="0"/>
              </a:spcAft>
              <a:buClr>
                <a:srgbClr val="1E4D2B"/>
              </a:buClr>
              <a:buSzPts val="3600"/>
              <a:buFont typeface="Besley"/>
              <a:buNone/>
              <a:defRPr sz="3600" b="1" i="0" u="none" strike="noStrike" cap="none">
                <a:solidFill>
                  <a:srgbClr val="1E4D2B"/>
                </a:solidFill>
                <a:latin typeface="Besley"/>
                <a:ea typeface="Besley"/>
                <a:cs typeface="Besley"/>
                <a:sym typeface="Besley"/>
              </a:defRPr>
            </a:lvl2pPr>
            <a:lvl3pPr marR="0" lvl="2" algn="ctr" rtl="0">
              <a:lnSpc>
                <a:spcPct val="100000"/>
              </a:lnSpc>
              <a:spcBef>
                <a:spcPts val="0"/>
              </a:spcBef>
              <a:spcAft>
                <a:spcPts val="0"/>
              </a:spcAft>
              <a:buClr>
                <a:srgbClr val="1E4D2B"/>
              </a:buClr>
              <a:buSzPts val="3600"/>
              <a:buFont typeface="Besley"/>
              <a:buNone/>
              <a:defRPr sz="3600" b="1" i="0" u="none" strike="noStrike" cap="none">
                <a:solidFill>
                  <a:srgbClr val="1E4D2B"/>
                </a:solidFill>
                <a:latin typeface="Besley"/>
                <a:ea typeface="Besley"/>
                <a:cs typeface="Besley"/>
                <a:sym typeface="Besley"/>
              </a:defRPr>
            </a:lvl3pPr>
            <a:lvl4pPr marR="0" lvl="3" algn="ctr" rtl="0">
              <a:lnSpc>
                <a:spcPct val="100000"/>
              </a:lnSpc>
              <a:spcBef>
                <a:spcPts val="0"/>
              </a:spcBef>
              <a:spcAft>
                <a:spcPts val="0"/>
              </a:spcAft>
              <a:buClr>
                <a:srgbClr val="1E4D2B"/>
              </a:buClr>
              <a:buSzPts val="3600"/>
              <a:buFont typeface="Besley"/>
              <a:buNone/>
              <a:defRPr sz="3600" b="1" i="0" u="none" strike="noStrike" cap="none">
                <a:solidFill>
                  <a:srgbClr val="1E4D2B"/>
                </a:solidFill>
                <a:latin typeface="Besley"/>
                <a:ea typeface="Besley"/>
                <a:cs typeface="Besley"/>
                <a:sym typeface="Besley"/>
              </a:defRPr>
            </a:lvl4pPr>
            <a:lvl5pPr marR="0" lvl="4" algn="ctr" rtl="0">
              <a:lnSpc>
                <a:spcPct val="100000"/>
              </a:lnSpc>
              <a:spcBef>
                <a:spcPts val="0"/>
              </a:spcBef>
              <a:spcAft>
                <a:spcPts val="0"/>
              </a:spcAft>
              <a:buClr>
                <a:srgbClr val="1E4D2B"/>
              </a:buClr>
              <a:buSzPts val="3600"/>
              <a:buFont typeface="Besley"/>
              <a:buNone/>
              <a:defRPr sz="3600" b="1" i="0" u="none" strike="noStrike" cap="none">
                <a:solidFill>
                  <a:srgbClr val="1E4D2B"/>
                </a:solidFill>
                <a:latin typeface="Besley"/>
                <a:ea typeface="Besley"/>
                <a:cs typeface="Besley"/>
                <a:sym typeface="Besley"/>
              </a:defRPr>
            </a:lvl5pPr>
            <a:lvl6pPr marR="0" lvl="5" algn="ctr" rtl="0">
              <a:lnSpc>
                <a:spcPct val="100000"/>
              </a:lnSpc>
              <a:spcBef>
                <a:spcPts val="0"/>
              </a:spcBef>
              <a:spcAft>
                <a:spcPts val="0"/>
              </a:spcAft>
              <a:buClr>
                <a:srgbClr val="1E4D2B"/>
              </a:buClr>
              <a:buSzPts val="3600"/>
              <a:buFont typeface="Besley"/>
              <a:buNone/>
              <a:defRPr sz="3600" b="1" i="0" u="none" strike="noStrike" cap="none">
                <a:solidFill>
                  <a:srgbClr val="1E4D2B"/>
                </a:solidFill>
                <a:latin typeface="Besley"/>
                <a:ea typeface="Besley"/>
                <a:cs typeface="Besley"/>
                <a:sym typeface="Besley"/>
              </a:defRPr>
            </a:lvl6pPr>
            <a:lvl7pPr marR="0" lvl="6" algn="ctr" rtl="0">
              <a:lnSpc>
                <a:spcPct val="100000"/>
              </a:lnSpc>
              <a:spcBef>
                <a:spcPts val="0"/>
              </a:spcBef>
              <a:spcAft>
                <a:spcPts val="0"/>
              </a:spcAft>
              <a:buClr>
                <a:srgbClr val="1E4D2B"/>
              </a:buClr>
              <a:buSzPts val="3600"/>
              <a:buFont typeface="Besley"/>
              <a:buNone/>
              <a:defRPr sz="3600" b="1" i="0" u="none" strike="noStrike" cap="none">
                <a:solidFill>
                  <a:srgbClr val="1E4D2B"/>
                </a:solidFill>
                <a:latin typeface="Besley"/>
                <a:ea typeface="Besley"/>
                <a:cs typeface="Besley"/>
                <a:sym typeface="Besley"/>
              </a:defRPr>
            </a:lvl7pPr>
            <a:lvl8pPr marR="0" lvl="7" algn="ctr" rtl="0">
              <a:lnSpc>
                <a:spcPct val="100000"/>
              </a:lnSpc>
              <a:spcBef>
                <a:spcPts val="0"/>
              </a:spcBef>
              <a:spcAft>
                <a:spcPts val="0"/>
              </a:spcAft>
              <a:buClr>
                <a:srgbClr val="1E4D2B"/>
              </a:buClr>
              <a:buSzPts val="3600"/>
              <a:buFont typeface="Besley"/>
              <a:buNone/>
              <a:defRPr sz="3600" b="1" i="0" u="none" strike="noStrike" cap="none">
                <a:solidFill>
                  <a:srgbClr val="1E4D2B"/>
                </a:solidFill>
                <a:latin typeface="Besley"/>
                <a:ea typeface="Besley"/>
                <a:cs typeface="Besley"/>
                <a:sym typeface="Besley"/>
              </a:defRPr>
            </a:lvl8pPr>
            <a:lvl9pPr marR="0" lvl="8" algn="ctr" rtl="0">
              <a:lnSpc>
                <a:spcPct val="100000"/>
              </a:lnSpc>
              <a:spcBef>
                <a:spcPts val="0"/>
              </a:spcBef>
              <a:spcAft>
                <a:spcPts val="0"/>
              </a:spcAft>
              <a:buClr>
                <a:srgbClr val="1E4D2B"/>
              </a:buClr>
              <a:buSzPts val="3600"/>
              <a:buFont typeface="Besley"/>
              <a:buNone/>
              <a:defRPr sz="3600" b="1" i="0" u="none" strike="noStrike" cap="none">
                <a:solidFill>
                  <a:srgbClr val="1E4D2B"/>
                </a:solidFill>
                <a:latin typeface="Besley"/>
                <a:ea typeface="Besley"/>
                <a:cs typeface="Besley"/>
                <a:sym typeface="Besley"/>
              </a:defRPr>
            </a:lvl9pPr>
          </a:lstStyle>
          <a:p>
            <a:r>
              <a:rPr lang="en-US" sz="2400" dirty="0"/>
              <a:t>PJM Capacity Prices</a:t>
            </a:r>
          </a:p>
        </p:txBody>
      </p:sp>
      <p:pic>
        <p:nvPicPr>
          <p:cNvPr id="5" name="Picture 4">
            <a:extLst>
              <a:ext uri="{FF2B5EF4-FFF2-40B4-BE49-F238E27FC236}">
                <a16:creationId xmlns:a16="http://schemas.microsoft.com/office/drawing/2014/main" id="{1D08E07C-3F4E-16F2-5006-D3EDFEF07C26}"/>
              </a:ext>
            </a:extLst>
          </p:cNvPr>
          <p:cNvPicPr>
            <a:picLocks noChangeAspect="1"/>
          </p:cNvPicPr>
          <p:nvPr/>
        </p:nvPicPr>
        <p:blipFill>
          <a:blip r:embed="rId2"/>
          <a:stretch>
            <a:fillRect/>
          </a:stretch>
        </p:blipFill>
        <p:spPr>
          <a:xfrm>
            <a:off x="293525" y="879308"/>
            <a:ext cx="7604999" cy="3384884"/>
          </a:xfrm>
          <a:prstGeom prst="rect">
            <a:avLst/>
          </a:prstGeom>
        </p:spPr>
      </p:pic>
    </p:spTree>
    <p:extLst>
      <p:ext uri="{BB962C8B-B14F-4D97-AF65-F5344CB8AC3E}">
        <p14:creationId xmlns:p14="http://schemas.microsoft.com/office/powerpoint/2010/main" val="288861981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5550289-8B92-804D-A113-54B57C677E80}">
  <we:reference id="wa200010001" version="1.0.0.1" store="en-US" storeType="OMEX"/>
  <we:alternateReferences>
    <we:reference id="WA200010001" version="1.0.0.1" store="WA200010001" storeType="OMEX"/>
  </we:alternateReferences>
  <we:properties>
    <we:property name="claude.fileId" value="&quot;70863381-c6cd-4dec-838f-de5bc6ba8793&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b85fcc9-6ad2-4cc0-999d-97d7119a0fe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EB11ABC48F044CBC2C3D89F39111EE" ma:contentTypeVersion="5" ma:contentTypeDescription="Create a new document." ma:contentTypeScope="" ma:versionID="7853ba09ce3ec92935b543c0dcd6bdd2">
  <xsd:schema xmlns:xsd="http://www.w3.org/2001/XMLSchema" xmlns:xs="http://www.w3.org/2001/XMLSchema" xmlns:p="http://schemas.microsoft.com/office/2006/metadata/properties" xmlns:ns3="4b85fcc9-6ad2-4cc0-999d-97d7119a0fee" targetNamespace="http://schemas.microsoft.com/office/2006/metadata/properties" ma:root="true" ma:fieldsID="5dc2e50e260aa240fbc62f8ad60e5036" ns3:_="">
    <xsd:import namespace="4b85fcc9-6ad2-4cc0-999d-97d7119a0fee"/>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85fcc9-6ad2-4cc0-999d-97d7119a0fee"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D55939-C395-4A79-B5C6-7041890EE0F0}">
  <ds:schemaRefs>
    <ds:schemaRef ds:uri="4b85fcc9-6ad2-4cc0-999d-97d7119a0fee"/>
    <ds:schemaRef ds:uri="http://schemas.microsoft.com/office/infopath/2007/PartnerControls"/>
    <ds:schemaRef ds:uri="http://purl.org/dc/elements/1.1/"/>
    <ds:schemaRef ds:uri="http://purl.org/dc/terms/"/>
    <ds:schemaRef ds:uri="http://purl.org/dc/dcmitype/"/>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2FE70987-6101-42A6-9CA3-74A29E869F08}">
  <ds:schemaRefs>
    <ds:schemaRef ds:uri="http://schemas.microsoft.com/sharepoint/v3/contenttype/forms"/>
  </ds:schemaRefs>
</ds:datastoreItem>
</file>

<file path=customXml/itemProps3.xml><?xml version="1.0" encoding="utf-8"?>
<ds:datastoreItem xmlns:ds="http://schemas.openxmlformats.org/officeDocument/2006/customXml" ds:itemID="{CFA256AA-7B65-433E-844D-053D4DC133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85fcc9-6ad2-4cc0-999d-97d7119a0f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1436</TotalTime>
  <Words>3503</Words>
  <Application>Microsoft Office PowerPoint</Application>
  <PresentationFormat>On-screen Show (16:9)</PresentationFormat>
  <Paragraphs>446</Paragraphs>
  <Slides>26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Inter Medium</vt:lpstr>
      <vt:lpstr>Aptos</vt:lpstr>
      <vt:lpstr>Besley</vt:lpstr>
      <vt:lpstr>Calibri</vt:lpstr>
      <vt:lpstr>Inter</vt:lpstr>
      <vt:lpstr>Inter SemiBold</vt:lpstr>
      <vt:lpstr>Simple Light</vt:lpstr>
      <vt:lpstr>Economic Outlook</vt:lpstr>
      <vt:lpstr>PowerPoint Presentation</vt:lpstr>
      <vt:lpstr>Outline</vt:lpstr>
      <vt:lpstr>What’s Real? Load forecasts…</vt:lpstr>
      <vt:lpstr>PowerPoint Presentation</vt:lpstr>
      <vt:lpstr>PowerPoint Presentation</vt:lpstr>
      <vt:lpstr>PowerPoint Presentation</vt:lpstr>
      <vt:lpstr>PowerPoint Presentation</vt:lpstr>
      <vt:lpstr>Sudden (Projected) Demand in Commodity Markets:  Marginal-Cost Price Exposure</vt:lpstr>
      <vt:lpstr>Double Whammy: Utility Costs </vt:lpstr>
      <vt:lpstr>PowerPoint Presentation</vt:lpstr>
      <vt:lpstr>PowerPoint Presentation</vt:lpstr>
      <vt:lpstr>PowerPoint Presentation</vt:lpstr>
      <vt:lpstr>Grid still Underutilized </vt:lpstr>
      <vt:lpstr>Bifurcated Markets:  A Utility for Data Centers</vt:lpstr>
      <vt:lpstr>PowerPoint Presentation</vt:lpstr>
      <vt:lpstr>PowerPoint Presentation</vt:lpstr>
      <vt:lpstr>PowerPoint Presentation</vt:lpstr>
      <vt:lpstr>Affordability </vt:lpstr>
      <vt:lpstr>Spend more, make more</vt:lpstr>
      <vt:lpstr>Less ‘skin in the game’, more immediate pass-throughs of costs to consumers</vt:lpstr>
      <vt:lpstr>Less risk…. More reward? </vt:lpstr>
      <vt:lpstr>DEBT-EQUITY RATIOS OF OTHER INFRASTRUCTURE INDUSTRIES</vt:lpstr>
      <vt:lpstr>Will PUCs require a refinance of utility spending? </vt:lpstr>
      <vt:lpstr>Securitization: How far could it go? </vt:lpstr>
      <vt:lpstr>!   Travis Kavulla tkavulla@basepowercompany.com  follow on X at tkavulla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Travis Kavulla</dc:creator>
  <cp:lastModifiedBy>Travis Kavulla</cp:lastModifiedBy>
  <cp:revision>18</cp:revision>
  <dcterms:modified xsi:type="dcterms:W3CDTF">2026-04-15T00:41:54Z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0x010100F1EB11ABC48F044CBC2C3D89F39111EE</vt:lpwstr>
  </property>
</Properties>
</file>