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6" r:id="rId2"/>
  </p:sldMasterIdLst>
  <p:notesMasterIdLst>
    <p:notesMasterId r:id="rId15"/>
  </p:notesMasterIdLst>
  <p:sldIdLst>
    <p:sldId id="535" r:id="rId3"/>
    <p:sldId id="538" r:id="rId4"/>
    <p:sldId id="544" r:id="rId5"/>
    <p:sldId id="550" r:id="rId6"/>
    <p:sldId id="541" r:id="rId7"/>
    <p:sldId id="536" r:id="rId8"/>
    <p:sldId id="559" r:id="rId9"/>
    <p:sldId id="558" r:id="rId10"/>
    <p:sldId id="547" r:id="rId11"/>
    <p:sldId id="545" r:id="rId12"/>
    <p:sldId id="560" r:id="rId13"/>
    <p:sldId id="55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A39"/>
    <a:srgbClr val="427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p:scale>
          <a:sx n="88" d="100"/>
          <a:sy n="88" d="100"/>
        </p:scale>
        <p:origin x="403" y="120"/>
      </p:cViewPr>
      <p:guideLst/>
    </p:cSldViewPr>
  </p:slideViewPr>
  <p:notesTextViewPr>
    <p:cViewPr>
      <p:scale>
        <a:sx n="1" d="1"/>
        <a:sy n="1" d="1"/>
      </p:scale>
      <p:origin x="0" y="0"/>
    </p:cViewPr>
  </p:notesTextViewPr>
  <p:sorterViewPr>
    <p:cViewPr varScale="1">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Ahern" userId="e9905142167dd416" providerId="LiveId" clId="{0763394E-D708-462A-BE4B-9D2ED1CF8F67}"/>
    <pc:docChg chg="delSld delMainMaster">
      <pc:chgData name="Pauline Ahern" userId="e9905142167dd416" providerId="LiveId" clId="{0763394E-D708-462A-BE4B-9D2ED1CF8F67}" dt="2026-04-27T13:47:30.731" v="2" actId="2696"/>
      <pc:docMkLst>
        <pc:docMk/>
      </pc:docMkLst>
      <pc:sldChg chg="del">
        <pc:chgData name="Pauline Ahern" userId="e9905142167dd416" providerId="LiveId" clId="{0763394E-D708-462A-BE4B-9D2ED1CF8F67}" dt="2026-04-27T13:44:12.468" v="0" actId="2696"/>
        <pc:sldMkLst>
          <pc:docMk/>
          <pc:sldMk cId="1022765596" sldId="256"/>
        </pc:sldMkLst>
      </pc:sldChg>
      <pc:sldChg chg="del">
        <pc:chgData name="Pauline Ahern" userId="e9905142167dd416" providerId="LiveId" clId="{0763394E-D708-462A-BE4B-9D2ED1CF8F67}" dt="2026-04-27T13:44:12.468" v="0" actId="2696"/>
        <pc:sldMkLst>
          <pc:docMk/>
          <pc:sldMk cId="3981408311" sldId="257"/>
        </pc:sldMkLst>
      </pc:sldChg>
      <pc:sldChg chg="del">
        <pc:chgData name="Pauline Ahern" userId="e9905142167dd416" providerId="LiveId" clId="{0763394E-D708-462A-BE4B-9D2ED1CF8F67}" dt="2026-04-27T13:44:12.468" v="0" actId="2696"/>
        <pc:sldMkLst>
          <pc:docMk/>
          <pc:sldMk cId="1621279474" sldId="258"/>
        </pc:sldMkLst>
      </pc:sldChg>
      <pc:sldChg chg="del">
        <pc:chgData name="Pauline Ahern" userId="e9905142167dd416" providerId="LiveId" clId="{0763394E-D708-462A-BE4B-9D2ED1CF8F67}" dt="2026-04-27T13:44:12.468" v="0" actId="2696"/>
        <pc:sldMkLst>
          <pc:docMk/>
          <pc:sldMk cId="3658850708" sldId="259"/>
        </pc:sldMkLst>
      </pc:sldChg>
      <pc:sldChg chg="del">
        <pc:chgData name="Pauline Ahern" userId="e9905142167dd416" providerId="LiveId" clId="{0763394E-D708-462A-BE4B-9D2ED1CF8F67}" dt="2026-04-27T13:44:12.468" v="0" actId="2696"/>
        <pc:sldMkLst>
          <pc:docMk/>
          <pc:sldMk cId="3019909575" sldId="260"/>
        </pc:sldMkLst>
      </pc:sldChg>
      <pc:sldChg chg="del">
        <pc:chgData name="Pauline Ahern" userId="e9905142167dd416" providerId="LiveId" clId="{0763394E-D708-462A-BE4B-9D2ED1CF8F67}" dt="2026-04-27T13:44:12.468" v="0" actId="2696"/>
        <pc:sldMkLst>
          <pc:docMk/>
          <pc:sldMk cId="3454751937" sldId="261"/>
        </pc:sldMkLst>
      </pc:sldChg>
      <pc:sldChg chg="del">
        <pc:chgData name="Pauline Ahern" userId="e9905142167dd416" providerId="LiveId" clId="{0763394E-D708-462A-BE4B-9D2ED1CF8F67}" dt="2026-04-27T13:44:12.468" v="0" actId="2696"/>
        <pc:sldMkLst>
          <pc:docMk/>
          <pc:sldMk cId="2946447043" sldId="262"/>
        </pc:sldMkLst>
      </pc:sldChg>
      <pc:sldChg chg="del">
        <pc:chgData name="Pauline Ahern" userId="e9905142167dd416" providerId="LiveId" clId="{0763394E-D708-462A-BE4B-9D2ED1CF8F67}" dt="2026-04-27T13:44:12.468" v="0" actId="2696"/>
        <pc:sldMkLst>
          <pc:docMk/>
          <pc:sldMk cId="1655655390" sldId="263"/>
        </pc:sldMkLst>
      </pc:sldChg>
      <pc:sldChg chg="del">
        <pc:chgData name="Pauline Ahern" userId="e9905142167dd416" providerId="LiveId" clId="{0763394E-D708-462A-BE4B-9D2ED1CF8F67}" dt="2026-04-27T13:44:12.468" v="0" actId="2696"/>
        <pc:sldMkLst>
          <pc:docMk/>
          <pc:sldMk cId="3634980723" sldId="264"/>
        </pc:sldMkLst>
      </pc:sldChg>
      <pc:sldChg chg="del">
        <pc:chgData name="Pauline Ahern" userId="e9905142167dd416" providerId="LiveId" clId="{0763394E-D708-462A-BE4B-9D2ED1CF8F67}" dt="2026-04-27T13:44:12.468" v="0" actId="2696"/>
        <pc:sldMkLst>
          <pc:docMk/>
          <pc:sldMk cId="1193556687" sldId="266"/>
        </pc:sldMkLst>
      </pc:sldChg>
      <pc:sldChg chg="del">
        <pc:chgData name="Pauline Ahern" userId="e9905142167dd416" providerId="LiveId" clId="{0763394E-D708-462A-BE4B-9D2ED1CF8F67}" dt="2026-04-27T13:44:12.468" v="0" actId="2696"/>
        <pc:sldMkLst>
          <pc:docMk/>
          <pc:sldMk cId="1507096048" sldId="267"/>
        </pc:sldMkLst>
      </pc:sldChg>
      <pc:sldChg chg="del">
        <pc:chgData name="Pauline Ahern" userId="e9905142167dd416" providerId="LiveId" clId="{0763394E-D708-462A-BE4B-9D2ED1CF8F67}" dt="2026-04-27T13:44:12.468" v="0" actId="2696"/>
        <pc:sldMkLst>
          <pc:docMk/>
          <pc:sldMk cId="1567464917" sldId="268"/>
        </pc:sldMkLst>
      </pc:sldChg>
      <pc:sldChg chg="del">
        <pc:chgData name="Pauline Ahern" userId="e9905142167dd416" providerId="LiveId" clId="{0763394E-D708-462A-BE4B-9D2ED1CF8F67}" dt="2026-04-27T13:44:12.468" v="0" actId="2696"/>
        <pc:sldMkLst>
          <pc:docMk/>
          <pc:sldMk cId="2713864396" sldId="269"/>
        </pc:sldMkLst>
      </pc:sldChg>
      <pc:sldChg chg="del">
        <pc:chgData name="Pauline Ahern" userId="e9905142167dd416" providerId="LiveId" clId="{0763394E-D708-462A-BE4B-9D2ED1CF8F67}" dt="2026-04-27T13:44:12.468" v="0" actId="2696"/>
        <pc:sldMkLst>
          <pc:docMk/>
          <pc:sldMk cId="2954139675" sldId="270"/>
        </pc:sldMkLst>
      </pc:sldChg>
      <pc:sldChg chg="del">
        <pc:chgData name="Pauline Ahern" userId="e9905142167dd416" providerId="LiveId" clId="{0763394E-D708-462A-BE4B-9D2ED1CF8F67}" dt="2026-04-27T13:44:12.468" v="0" actId="2696"/>
        <pc:sldMkLst>
          <pc:docMk/>
          <pc:sldMk cId="4242416944" sldId="272"/>
        </pc:sldMkLst>
      </pc:sldChg>
      <pc:sldChg chg="del">
        <pc:chgData name="Pauline Ahern" userId="e9905142167dd416" providerId="LiveId" clId="{0763394E-D708-462A-BE4B-9D2ED1CF8F67}" dt="2026-04-27T13:44:12.468" v="0" actId="2696"/>
        <pc:sldMkLst>
          <pc:docMk/>
          <pc:sldMk cId="848544618" sldId="273"/>
        </pc:sldMkLst>
      </pc:sldChg>
      <pc:sldChg chg="del">
        <pc:chgData name="Pauline Ahern" userId="e9905142167dd416" providerId="LiveId" clId="{0763394E-D708-462A-BE4B-9D2ED1CF8F67}" dt="2026-04-27T13:47:30.731" v="2" actId="2696"/>
        <pc:sldMkLst>
          <pc:docMk/>
          <pc:sldMk cId="3795297896" sldId="287"/>
        </pc:sldMkLst>
      </pc:sldChg>
      <pc:sldChg chg="del">
        <pc:chgData name="Pauline Ahern" userId="e9905142167dd416" providerId="LiveId" clId="{0763394E-D708-462A-BE4B-9D2ED1CF8F67}" dt="2026-04-27T13:47:26.233" v="1" actId="2696"/>
        <pc:sldMkLst>
          <pc:docMk/>
          <pc:sldMk cId="2662717008" sldId="326"/>
        </pc:sldMkLst>
      </pc:sldChg>
      <pc:sldChg chg="del">
        <pc:chgData name="Pauline Ahern" userId="e9905142167dd416" providerId="LiveId" clId="{0763394E-D708-462A-BE4B-9D2ED1CF8F67}" dt="2026-04-27T13:47:26.233" v="1" actId="2696"/>
        <pc:sldMkLst>
          <pc:docMk/>
          <pc:sldMk cId="2588005838" sldId="327"/>
        </pc:sldMkLst>
      </pc:sldChg>
      <pc:sldChg chg="del">
        <pc:chgData name="Pauline Ahern" userId="e9905142167dd416" providerId="LiveId" clId="{0763394E-D708-462A-BE4B-9D2ED1CF8F67}" dt="2026-04-27T13:47:26.233" v="1" actId="2696"/>
        <pc:sldMkLst>
          <pc:docMk/>
          <pc:sldMk cId="2583541377" sldId="328"/>
        </pc:sldMkLst>
      </pc:sldChg>
      <pc:sldChg chg="del">
        <pc:chgData name="Pauline Ahern" userId="e9905142167dd416" providerId="LiveId" clId="{0763394E-D708-462A-BE4B-9D2ED1CF8F67}" dt="2026-04-27T13:47:26.233" v="1" actId="2696"/>
        <pc:sldMkLst>
          <pc:docMk/>
          <pc:sldMk cId="3407950497" sldId="330"/>
        </pc:sldMkLst>
      </pc:sldChg>
      <pc:sldChg chg="del">
        <pc:chgData name="Pauline Ahern" userId="e9905142167dd416" providerId="LiveId" clId="{0763394E-D708-462A-BE4B-9D2ED1CF8F67}" dt="2026-04-27T13:47:26.233" v="1" actId="2696"/>
        <pc:sldMkLst>
          <pc:docMk/>
          <pc:sldMk cId="228364261" sldId="334"/>
        </pc:sldMkLst>
      </pc:sldChg>
      <pc:sldChg chg="del">
        <pc:chgData name="Pauline Ahern" userId="e9905142167dd416" providerId="LiveId" clId="{0763394E-D708-462A-BE4B-9D2ED1CF8F67}" dt="2026-04-27T13:47:26.233" v="1" actId="2696"/>
        <pc:sldMkLst>
          <pc:docMk/>
          <pc:sldMk cId="4183739025" sldId="388"/>
        </pc:sldMkLst>
      </pc:sldChg>
      <pc:sldChg chg="del">
        <pc:chgData name="Pauline Ahern" userId="e9905142167dd416" providerId="LiveId" clId="{0763394E-D708-462A-BE4B-9D2ED1CF8F67}" dt="2026-04-27T13:47:26.233" v="1" actId="2696"/>
        <pc:sldMkLst>
          <pc:docMk/>
          <pc:sldMk cId="1922289060" sldId="534"/>
        </pc:sldMkLst>
      </pc:sldChg>
      <pc:sldChg chg="del">
        <pc:chgData name="Pauline Ahern" userId="e9905142167dd416" providerId="LiveId" clId="{0763394E-D708-462A-BE4B-9D2ED1CF8F67}" dt="2026-04-27T13:47:26.233" v="1" actId="2696"/>
        <pc:sldMkLst>
          <pc:docMk/>
          <pc:sldMk cId="2647954363" sldId="557"/>
        </pc:sldMkLst>
      </pc:sldChg>
      <pc:sldChg chg="del">
        <pc:chgData name="Pauline Ahern" userId="e9905142167dd416" providerId="LiveId" clId="{0763394E-D708-462A-BE4B-9D2ED1CF8F67}" dt="2026-04-27T13:47:26.233" v="1" actId="2696"/>
        <pc:sldMkLst>
          <pc:docMk/>
          <pc:sldMk cId="1261797535" sldId="2147474062"/>
        </pc:sldMkLst>
      </pc:sldChg>
      <pc:sldChg chg="del">
        <pc:chgData name="Pauline Ahern" userId="e9905142167dd416" providerId="LiveId" clId="{0763394E-D708-462A-BE4B-9D2ED1CF8F67}" dt="2026-04-27T13:47:30.731" v="2" actId="2696"/>
        <pc:sldMkLst>
          <pc:docMk/>
          <pc:sldMk cId="3012666468" sldId="2147474193"/>
        </pc:sldMkLst>
      </pc:sldChg>
      <pc:sldChg chg="del">
        <pc:chgData name="Pauline Ahern" userId="e9905142167dd416" providerId="LiveId" clId="{0763394E-D708-462A-BE4B-9D2ED1CF8F67}" dt="2026-04-27T13:47:26.233" v="1" actId="2696"/>
        <pc:sldMkLst>
          <pc:docMk/>
          <pc:sldMk cId="3709829132" sldId="2147474248"/>
        </pc:sldMkLst>
      </pc:sldChg>
      <pc:sldChg chg="del">
        <pc:chgData name="Pauline Ahern" userId="e9905142167dd416" providerId="LiveId" clId="{0763394E-D708-462A-BE4B-9D2ED1CF8F67}" dt="2026-04-27T13:47:26.233" v="1" actId="2696"/>
        <pc:sldMkLst>
          <pc:docMk/>
          <pc:sldMk cId="980326651" sldId="2147474249"/>
        </pc:sldMkLst>
      </pc:sldChg>
      <pc:sldChg chg="del">
        <pc:chgData name="Pauline Ahern" userId="e9905142167dd416" providerId="LiveId" clId="{0763394E-D708-462A-BE4B-9D2ED1CF8F67}" dt="2026-04-27T13:47:26.233" v="1" actId="2696"/>
        <pc:sldMkLst>
          <pc:docMk/>
          <pc:sldMk cId="897375543" sldId="2147474284"/>
        </pc:sldMkLst>
      </pc:sldChg>
      <pc:sldChg chg="del">
        <pc:chgData name="Pauline Ahern" userId="e9905142167dd416" providerId="LiveId" clId="{0763394E-D708-462A-BE4B-9D2ED1CF8F67}" dt="2026-04-27T13:47:26.233" v="1" actId="2696"/>
        <pc:sldMkLst>
          <pc:docMk/>
          <pc:sldMk cId="225457245" sldId="2147474339"/>
        </pc:sldMkLst>
      </pc:sldChg>
      <pc:sldChg chg="del">
        <pc:chgData name="Pauline Ahern" userId="e9905142167dd416" providerId="LiveId" clId="{0763394E-D708-462A-BE4B-9D2ED1CF8F67}" dt="2026-04-27T13:47:26.233" v="1" actId="2696"/>
        <pc:sldMkLst>
          <pc:docMk/>
          <pc:sldMk cId="1108718924" sldId="2147474340"/>
        </pc:sldMkLst>
      </pc:sldChg>
      <pc:sldChg chg="del">
        <pc:chgData name="Pauline Ahern" userId="e9905142167dd416" providerId="LiveId" clId="{0763394E-D708-462A-BE4B-9D2ED1CF8F67}" dt="2026-04-27T13:47:26.233" v="1" actId="2696"/>
        <pc:sldMkLst>
          <pc:docMk/>
          <pc:sldMk cId="4053557718" sldId="2147474343"/>
        </pc:sldMkLst>
      </pc:sldChg>
      <pc:sldChg chg="del">
        <pc:chgData name="Pauline Ahern" userId="e9905142167dd416" providerId="LiveId" clId="{0763394E-D708-462A-BE4B-9D2ED1CF8F67}" dt="2026-04-27T13:47:26.233" v="1" actId="2696"/>
        <pc:sldMkLst>
          <pc:docMk/>
          <pc:sldMk cId="2134413500" sldId="2147474344"/>
        </pc:sldMkLst>
      </pc:sldChg>
      <pc:sldMasterChg chg="del delSldLayout">
        <pc:chgData name="Pauline Ahern" userId="e9905142167dd416" providerId="LiveId" clId="{0763394E-D708-462A-BE4B-9D2ED1CF8F67}" dt="2026-04-27T13:44:12.468" v="0" actId="2696"/>
        <pc:sldMasterMkLst>
          <pc:docMk/>
          <pc:sldMasterMk cId="4028881486" sldId="2147483660"/>
        </pc:sldMasterMkLst>
        <pc:sldLayoutChg chg="del">
          <pc:chgData name="Pauline Ahern" userId="e9905142167dd416" providerId="LiveId" clId="{0763394E-D708-462A-BE4B-9D2ED1CF8F67}" dt="2026-04-27T13:44:12.468" v="0" actId="2696"/>
          <pc:sldLayoutMkLst>
            <pc:docMk/>
            <pc:sldMasterMk cId="4028881486" sldId="2147483660"/>
            <pc:sldLayoutMk cId="1574064100" sldId="2147483661"/>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1784087559" sldId="2147483662"/>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1952863773" sldId="2147483663"/>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1742602448" sldId="2147483664"/>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3049172814" sldId="2147483665"/>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77182637" sldId="2147483666"/>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1699393684" sldId="2147483667"/>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3101379021" sldId="2147483668"/>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2889647815" sldId="2147483669"/>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1061715212" sldId="2147483670"/>
          </pc:sldLayoutMkLst>
        </pc:sldLayoutChg>
        <pc:sldLayoutChg chg="del">
          <pc:chgData name="Pauline Ahern" userId="e9905142167dd416" providerId="LiveId" clId="{0763394E-D708-462A-BE4B-9D2ED1CF8F67}" dt="2026-04-27T13:44:12.468" v="0" actId="2696"/>
          <pc:sldLayoutMkLst>
            <pc:docMk/>
            <pc:sldMasterMk cId="4028881486" sldId="2147483660"/>
            <pc:sldLayoutMk cId="3819305721" sldId="2147483671"/>
          </pc:sldLayoutMkLst>
        </pc:sldLayoutChg>
      </pc:sldMasterChg>
      <pc:sldMasterChg chg="del delSldLayout">
        <pc:chgData name="Pauline Ahern" userId="e9905142167dd416" providerId="LiveId" clId="{0763394E-D708-462A-BE4B-9D2ED1CF8F67}" dt="2026-04-27T13:44:12.468" v="0" actId="2696"/>
        <pc:sldMasterMkLst>
          <pc:docMk/>
          <pc:sldMasterMk cId="224925311" sldId="2147483672"/>
        </pc:sldMasterMkLst>
        <pc:sldLayoutChg chg="del">
          <pc:chgData name="Pauline Ahern" userId="e9905142167dd416" providerId="LiveId" clId="{0763394E-D708-462A-BE4B-9D2ED1CF8F67}" dt="2026-04-27T13:44:12.468" v="0" actId="2696"/>
          <pc:sldLayoutMkLst>
            <pc:docMk/>
            <pc:sldMasterMk cId="224925311" sldId="2147483672"/>
            <pc:sldLayoutMk cId="2953529724" sldId="2147483673"/>
          </pc:sldLayoutMkLst>
        </pc:sldLayoutChg>
        <pc:sldLayoutChg chg="del">
          <pc:chgData name="Pauline Ahern" userId="e9905142167dd416" providerId="LiveId" clId="{0763394E-D708-462A-BE4B-9D2ED1CF8F67}" dt="2026-04-27T13:44:12.468" v="0" actId="2696"/>
          <pc:sldLayoutMkLst>
            <pc:docMk/>
            <pc:sldMasterMk cId="224925311" sldId="2147483672"/>
            <pc:sldLayoutMk cId="1121319180" sldId="2147483674"/>
          </pc:sldLayoutMkLst>
        </pc:sldLayoutChg>
      </pc:sldMasterChg>
      <pc:sldMasterChg chg="delSldLayout">
        <pc:chgData name="Pauline Ahern" userId="e9905142167dd416" providerId="LiveId" clId="{0763394E-D708-462A-BE4B-9D2ED1CF8F67}" dt="2026-04-27T13:47:26.233" v="1" actId="2696"/>
        <pc:sldMasterMkLst>
          <pc:docMk/>
          <pc:sldMasterMk cId="2591822762" sldId="2147483675"/>
        </pc:sldMasterMkLst>
        <pc:sldLayoutChg chg="del">
          <pc:chgData name="Pauline Ahern" userId="e9905142167dd416" providerId="LiveId" clId="{0763394E-D708-462A-BE4B-9D2ED1CF8F67}" dt="2026-04-27T13:47:26.233" v="1" actId="2696"/>
          <pc:sldLayoutMkLst>
            <pc:docMk/>
            <pc:sldMasterMk cId="2591822762" sldId="2147483675"/>
            <pc:sldLayoutMk cId="3886723165" sldId="2147483684"/>
          </pc:sldLayoutMkLst>
        </pc:sldLayoutChg>
        <pc:sldLayoutChg chg="del">
          <pc:chgData name="Pauline Ahern" userId="e9905142167dd416" providerId="LiveId" clId="{0763394E-D708-462A-BE4B-9D2ED1CF8F67}" dt="2026-04-27T13:47:26.233" v="1" actId="2696"/>
          <pc:sldLayoutMkLst>
            <pc:docMk/>
            <pc:sldMasterMk cId="2591822762" sldId="2147483675"/>
            <pc:sldLayoutMk cId="4207785691" sldId="2147483685"/>
          </pc:sldLayoutMkLst>
        </pc:sldLayoutChg>
      </pc:sldMasterChg>
      <pc:sldMasterChg chg="delSldLayout">
        <pc:chgData name="Pauline Ahern" userId="e9905142167dd416" providerId="LiveId" clId="{0763394E-D708-462A-BE4B-9D2ED1CF8F67}" dt="2026-04-27T13:47:30.731" v="2" actId="2696"/>
        <pc:sldMasterMkLst>
          <pc:docMk/>
          <pc:sldMasterMk cId="3960220256" sldId="2147483686"/>
        </pc:sldMasterMkLst>
        <pc:sldLayoutChg chg="del">
          <pc:chgData name="Pauline Ahern" userId="e9905142167dd416" providerId="LiveId" clId="{0763394E-D708-462A-BE4B-9D2ED1CF8F67}" dt="2026-04-27T13:47:26.233" v="1" actId="2696"/>
          <pc:sldLayoutMkLst>
            <pc:docMk/>
            <pc:sldMasterMk cId="3960220256" sldId="2147483686"/>
            <pc:sldLayoutMk cId="2730346791" sldId="2147483687"/>
          </pc:sldLayoutMkLst>
        </pc:sldLayoutChg>
        <pc:sldLayoutChg chg="del">
          <pc:chgData name="Pauline Ahern" userId="e9905142167dd416" providerId="LiveId" clId="{0763394E-D708-462A-BE4B-9D2ED1CF8F67}" dt="2026-04-27T13:47:26.233" v="1" actId="2696"/>
          <pc:sldLayoutMkLst>
            <pc:docMk/>
            <pc:sldMasterMk cId="3960220256" sldId="2147483686"/>
            <pc:sldLayoutMk cId="886695064" sldId="2147483688"/>
          </pc:sldLayoutMkLst>
        </pc:sldLayoutChg>
        <pc:sldLayoutChg chg="del">
          <pc:chgData name="Pauline Ahern" userId="e9905142167dd416" providerId="LiveId" clId="{0763394E-D708-462A-BE4B-9D2ED1CF8F67}" dt="2026-04-27T13:47:26.233" v="1" actId="2696"/>
          <pc:sldLayoutMkLst>
            <pc:docMk/>
            <pc:sldMasterMk cId="3960220256" sldId="2147483686"/>
            <pc:sldLayoutMk cId="4216673111" sldId="2147483689"/>
          </pc:sldLayoutMkLst>
        </pc:sldLayoutChg>
        <pc:sldLayoutChg chg="del">
          <pc:chgData name="Pauline Ahern" userId="e9905142167dd416" providerId="LiveId" clId="{0763394E-D708-462A-BE4B-9D2ED1CF8F67}" dt="2026-04-27T13:47:26.233" v="1" actId="2696"/>
          <pc:sldLayoutMkLst>
            <pc:docMk/>
            <pc:sldMasterMk cId="3960220256" sldId="2147483686"/>
            <pc:sldLayoutMk cId="2438059900" sldId="2147483690"/>
          </pc:sldLayoutMkLst>
        </pc:sldLayoutChg>
        <pc:sldLayoutChg chg="del">
          <pc:chgData name="Pauline Ahern" userId="e9905142167dd416" providerId="LiveId" clId="{0763394E-D708-462A-BE4B-9D2ED1CF8F67}" dt="2026-04-27T13:47:30.731" v="2" actId="2696"/>
          <pc:sldLayoutMkLst>
            <pc:docMk/>
            <pc:sldMasterMk cId="3960220256" sldId="2147483686"/>
            <pc:sldLayoutMk cId="1721614552"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9FA4F-7A74-4EAB-B324-DD9F7AE70FA4}"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91A9-107C-4A15-9DB0-271A7ABB439B}" type="slidenum">
              <a:rPr lang="en-US" smtClean="0"/>
              <a:t>‹#›</a:t>
            </a:fld>
            <a:endParaRPr lang="en-US"/>
          </a:p>
        </p:txBody>
      </p:sp>
    </p:spTree>
    <p:extLst>
      <p:ext uri="{BB962C8B-B14F-4D97-AF65-F5344CB8AC3E}">
        <p14:creationId xmlns:p14="http://schemas.microsoft.com/office/powerpoint/2010/main" val="63149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0B90-9A8E-516C-DD97-C20EF4478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9513B-2860-94FF-139F-5C08649B0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63813-B08E-FE76-A8CA-10F53FFB70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BB9B93-7A02-F4C6-33E7-B0159C2DEAF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612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FRM - Framework set in a traditional cost-of-service proceeding; rates then adjust periodically for changes in expenses, revenue, and capital investment. Adjustments typically occur annually. May be limitations on the percentage change that can be implemented in a given year or a period of years, </a:t>
            </a:r>
            <a:r>
              <a:rPr lang="en-US" dirty="0"/>
              <a:t>limiting bill impacts and mitigating rate shock for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MYRP - A succession of rate changes reflecting anticipated revenues, expenses, and rate base, </a:t>
            </a:r>
            <a:r>
              <a:rPr lang="en-US" dirty="0"/>
              <a:t>providing customers with greater bill predictability. ROE may be fixed or adjusted over the plan's term, limiting the frequency of rate case–driven increases. Often include true-up mechanisms to ensure the company follows through on committed investments, protecting customers from paying for unrealized projects. (ROE may be fixed or adjusted over the plan's term, reducing reliance on successive rate cases. True-up mechanisms hold the company accountable for committed investments, ensuring customers pay only for what is delivered.)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Rate freezes - Typically originate in rate case settlements, merger proceedings, or alternative regulatory frameworks. Provides customers with bill predictability. Ease resource demands on commissions, staff, and intervenors while giving utilities financial stability and retained cost savings. Double-edged sword: benefits erode when capital spending, interest rates, or operating costs rise faster than frozen rates allow.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80000"/>
              </a:lnSpc>
              <a:spcBef>
                <a:spcPts val="600"/>
              </a:spcBef>
            </a:pPr>
            <a:r>
              <a:rPr lang="en-US" sz="1200" dirty="0"/>
              <a:t>PBR - </a:t>
            </a:r>
            <a:r>
              <a:rPr lang="en-US" dirty="0"/>
              <a:t>Ties a portion of utility revenues, returns, or cost recovery to performance against specified metrics, including affordability. Affordability metrics may include bill impact caps, arrearage reduction, low-income program participation, or cost-per-customer benchmarks. </a:t>
            </a:r>
            <a:r>
              <a:rPr lang="en-US" sz="1200" dirty="0"/>
              <a:t>Metrics may include reliability, customer service, safety, affordability, or clean energy deployment. </a:t>
            </a:r>
            <a:r>
              <a:rPr lang="en-US" dirty="0"/>
              <a:t>Can complement broader affordability goals by rewarding cost discipline and penalizing spending that outpaces customer ability to pay. </a:t>
            </a:r>
            <a:r>
              <a:rPr lang="en-US" sz="1200" dirty="0"/>
              <a:t>A collection of tools (performance incentive mechanisms, scorecards, benchmarking) deployed standalone or within broader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Adjustment - </a:t>
            </a:r>
            <a:r>
              <a:rPr lang="en-US" dirty="0"/>
              <a:t>Addresses volatile, policy-driven, or difficult-to-forecast expenses outside the traditional rate case — common uses include fuel, environmental compliance, energy efficiency, transmission, and capital programs. Support timely cost recovery but shift risk from shareholders to customers; cumulative use of multiple clauses can compound bill impacts. Oversight varies — some mechanisms face periodic review, while others allow near-automatic pass-throughs, with affordability implications tied to the level of scrutiny.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ESM - Allocate earnings above or below a commission-set target or range between ratepayers and shareholders. </a:t>
            </a:r>
            <a:r>
              <a:rPr lang="en-US" dirty="0"/>
              <a:t>Can stand alone or pair with formula rate plans, multiyear plans, rate freezes, or merger filings to reinforce affordability protections. Share over-earnings with customers as bill credits or rate offsets, keeping returns aligned with authorized levels.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658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headwind for higher electricity prices is that affordability remains a key issue shaping the US power and utility sector, moving from a background concern to a binding constraint on what utilities can earn and build. This shift is driven by mounting pressure at state and federal levels, with energy prices having risen much faster than inflation, and customer dissatisfaction at historic highs. Utilities are navigating multibillion-dollar capital expenditure programs, which risk further upward pressure on bills unless offset by new strategies. The upcoming election cycle and federal policy discussions are amplifying the focus on affordability, with industry groups and utility executives highlighting the need to moderate rate growth and maintain customer trust.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1341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ERA_Title Image Bottom">
    <p:bg>
      <p:bgRef idx="1001">
        <a:schemeClr val="bg1"/>
      </p:bgRef>
    </p:bg>
    <p:spTree>
      <p:nvGrpSpPr>
        <p:cNvPr id="1" name=""/>
        <p:cNvGrpSpPr/>
        <p:nvPr/>
      </p:nvGrpSpPr>
      <p:grpSpPr>
        <a:xfrm>
          <a:off x="0" y="0"/>
          <a:ext cx="0" cy="0"/>
          <a:chOff x="0" y="0"/>
          <a:chExt cx="0" cy="0"/>
        </a:xfrm>
      </p:grpSpPr>
      <p:pic>
        <p:nvPicPr>
          <p:cNvPr id="13" name="Picture 12" descr="A black and white logo&#10;&#10;AI-generated content may be incorrect.">
            <a:extLst>
              <a:ext uri="{FF2B5EF4-FFF2-40B4-BE49-F238E27FC236}">
                <a16:creationId xmlns:a16="http://schemas.microsoft.com/office/drawing/2014/main" id="{EA98D4D1-71E8-82A0-B298-C91D8B176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637" y="163191"/>
            <a:ext cx="1719075" cy="1341123"/>
          </a:xfrm>
          <a:prstGeom prst="rect">
            <a:avLst/>
          </a:prstGeom>
        </p:spPr>
      </p:pic>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461937"/>
            <a:ext cx="7114032" cy="1603992"/>
          </a:xfrm>
          <a:prstGeom prst="rect">
            <a:avLst/>
          </a:prstGeom>
        </p:spPr>
        <p:txBody>
          <a:bodyPr anchor="b">
            <a:normAutofit/>
          </a:bodyPr>
          <a:lstStyle>
            <a:lvl1pPr>
              <a:defRPr sz="4400" b="0"/>
            </a:lvl1pPr>
          </a:lstStyle>
          <a:p>
            <a:r>
              <a:rPr lang="en-US"/>
              <a:t>[Title max two lines, shrink to fit – must be at least 32pt]</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3163887"/>
            <a:ext cx="7114033" cy="311271"/>
          </a:xfrm>
          <a:prstGeom prst="rect">
            <a:avLst/>
          </a:prstGeom>
        </p:spPr>
        <p:txBody>
          <a:bodyPr>
            <a:noAutofit/>
          </a:bodyPr>
          <a:lstStyle>
            <a:lvl1pPr marL="0" indent="0">
              <a:buNone/>
              <a:defRPr sz="1800">
                <a:latin typeface="+mn-lt"/>
              </a:defRPr>
            </a:lvl1pPr>
            <a:lvl2pPr marL="0" indent="0">
              <a:buNone/>
              <a:defRPr/>
            </a:lvl2pPr>
            <a:lvl3pPr marL="0" indent="0">
              <a:buNone/>
              <a:defRPr/>
            </a:lvl3pPr>
            <a:lvl4pPr marL="0" indent="0">
              <a:buNone/>
              <a:defRPr/>
            </a:lvl4pPr>
            <a:lvl5pPr marL="0" indent="0">
              <a:buNone/>
              <a:defRPr/>
            </a:lvl5pPr>
          </a:lstStyle>
          <a:p>
            <a:pPr lvl="0"/>
            <a:r>
              <a:rPr lang="en-US"/>
              <a:t>[Subtitle max one line, shrink font size to fit – must be at least 14pt]</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1461937"/>
            <a:ext cx="3035808" cy="1603991"/>
          </a:xfrm>
          <a:prstGeom prst="rect">
            <a:avLst/>
          </a:prstGeo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3146702"/>
            <a:ext cx="3035808" cy="233318"/>
          </a:xfrm>
          <a:prstGeom prst="rect">
            <a:avLst/>
          </a:prstGeo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[Month DD, 20YY]</a:t>
            </a:r>
          </a:p>
        </p:txBody>
      </p:sp>
      <p:sp>
        <p:nvSpPr>
          <p:cNvPr id="6" name="Picture Placeholder 5">
            <a:extLst>
              <a:ext uri="{FF2B5EF4-FFF2-40B4-BE49-F238E27FC236}">
                <a16:creationId xmlns:a16="http://schemas.microsoft.com/office/drawing/2014/main" id="{0FFE3BED-FEEE-4719-BC7E-F76E7FF8BA7E}"/>
              </a:ext>
            </a:extLst>
          </p:cNvPr>
          <p:cNvSpPr>
            <a:spLocks noGrp="1"/>
          </p:cNvSpPr>
          <p:nvPr>
            <p:ph type="pic" sz="quarter" idx="21" hasCustomPrompt="1"/>
          </p:nvPr>
        </p:nvSpPr>
        <p:spPr>
          <a:xfrm>
            <a:off x="0" y="3694113"/>
            <a:ext cx="12228513" cy="3163887"/>
          </a:xfrm>
          <a:prstGeom prst="rect">
            <a:avLst/>
          </a:prstGeom>
        </p:spPr>
        <p:txBody>
          <a:bodyPr lIns="548640" tIns="548640"/>
          <a:lstStyle>
            <a:lvl1pPr marL="0" indent="0">
              <a:buFontTx/>
              <a:buNone/>
              <a:defRPr/>
            </a:lvl1pPr>
          </a:lstStyle>
          <a:p>
            <a:r>
              <a:rPr lang="en-US"/>
              <a:t>Click icon to add picture, then send to back to display copyright info</a:t>
            </a:r>
          </a:p>
        </p:txBody>
      </p:sp>
      <p:sp>
        <p:nvSpPr>
          <p:cNvPr id="71" name="Rectangle 70">
            <a:extLst>
              <a:ext uri="{FF2B5EF4-FFF2-40B4-BE49-F238E27FC236}">
                <a16:creationId xmlns:a16="http://schemas.microsoft.com/office/drawing/2014/main" id="{10E65810-F0E8-45BE-885C-C4B416AFE65D}"/>
              </a:ext>
            </a:extLst>
          </p:cNvPr>
          <p:cNvSpPr/>
          <p:nvPr userDrawn="1"/>
        </p:nvSpPr>
        <p:spPr>
          <a:xfrm>
            <a:off x="5645682" y="6467927"/>
            <a:ext cx="5986798" cy="307777"/>
          </a:xfrm>
          <a:prstGeom prst="rect">
            <a:avLst/>
          </a:prstGeom>
        </p:spPr>
        <p:txBody>
          <a:bodyPr wrap="square"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panose="020F0502020204030204"/>
                <a:ea typeface="+mn-ea"/>
                <a:cs typeface="+mn-cs"/>
              </a:rPr>
              <a:t>© 2026 S&amp;P Global.</a:t>
            </a:r>
            <a:br>
              <a:rPr kumimoji="0" lang="en-US" sz="700" b="0" i="0" u="none" strike="noStrike" kern="1200" cap="none" spc="0" normalizeH="0" baseline="0" noProof="0" dirty="0">
                <a:ln>
                  <a:noFill/>
                </a:ln>
                <a:solidFill>
                  <a:prstClr val="white"/>
                </a:solidFill>
                <a:effectLst/>
                <a:uLnTx/>
                <a:uFillTx/>
                <a:latin typeface="Arial" panose="020F0502020204030204"/>
                <a:ea typeface="+mn-ea"/>
                <a:cs typeface="+mn-cs"/>
              </a:rPr>
            </a:br>
            <a:r>
              <a:rPr kumimoji="0" lang="en-US" sz="700" b="0" i="0" u="none" strike="noStrike" kern="1200" cap="none" spc="0" normalizeH="0" baseline="0" noProof="0" dirty="0">
                <a:ln>
                  <a:noFill/>
                </a:ln>
                <a:solidFill>
                  <a:prstClr val="white"/>
                </a:solidFill>
                <a:effectLst/>
                <a:uLnTx/>
                <a:uFillTx/>
                <a:latin typeface="Arial" panose="020F0502020204030204"/>
                <a:ea typeface="+mn-ea"/>
                <a:cs typeface="+mn-cs"/>
              </a:rPr>
              <a:t>Permission to reprint or distribute any content from this presentation requires the prior written approval of S&amp;P Global.</a:t>
            </a:r>
          </a:p>
        </p:txBody>
      </p:sp>
    </p:spTree>
    <p:extLst>
      <p:ext uri="{BB962C8B-B14F-4D97-AF65-F5344CB8AC3E}">
        <p14:creationId xmlns:p14="http://schemas.microsoft.com/office/powerpoint/2010/main" val="1154922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cons 4 Columns + Conten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A0E8E8-C219-185E-B8E1-BD63668497AD}"/>
              </a:ext>
            </a:extLst>
          </p:cNvPr>
          <p:cNvGraphicFramePr>
            <a:graphicFrameLocks noChangeAspect="1"/>
          </p:cNvGraphicFramePr>
          <p:nvPr userDrawn="1">
            <p:custDataLst>
              <p:tags r:id="rId1"/>
            </p:custDataLst>
            <p:extLst>
              <p:ext uri="{D42A27DB-BD31-4B8C-83A1-F6EECF244321}">
                <p14:modId xmlns:p14="http://schemas.microsoft.com/office/powerpoint/2010/main" val="182232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think-cell data - do not delete" hidden="1">
                        <a:extLst>
                          <a:ext uri="{FF2B5EF4-FFF2-40B4-BE49-F238E27FC236}">
                            <a16:creationId xmlns:a16="http://schemas.microsoft.com/office/drawing/2014/main" id="{43A0E8E8-C219-185E-B8E1-BD63668497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25748"/>
            <a:ext cx="731520" cy="731520"/>
          </a:xfrm>
          <a:prstGeom prst="rect">
            <a:avLst/>
          </a:prstGeom>
          <a:solidFill>
            <a:schemeClr val="bg1"/>
          </a:solidFill>
        </p:spPr>
        <p:txBody>
          <a:bodyPr anchor="ctr">
            <a:normAutofit/>
          </a:bodyPr>
          <a:lstStyle>
            <a:lvl1pPr marL="0" indent="0" algn="ctr">
              <a:buNone/>
              <a:defRPr sz="1100">
                <a:solidFill>
                  <a:schemeClr val="bg1"/>
                </a:solidFill>
                <a:highlight>
                  <a:srgbClr val="FF33CC"/>
                </a:highlight>
              </a:defRPr>
            </a:lvl1pPr>
          </a:lstStyle>
          <a:p>
            <a:r>
              <a:rPr lang="en-US" dirty="0"/>
              <a:t>[Image / Icon /</a:t>
            </a:r>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614455"/>
            <a:ext cx="731520" cy="731520"/>
          </a:xfrm>
          <a:prstGeom prst="rect">
            <a:avLst/>
          </a:prstGeom>
          <a:solidFill>
            <a:schemeClr val="bg1"/>
          </a:solidFill>
        </p:spPr>
        <p:txBody>
          <a:bodyPr anchor="ctr">
            <a:normAutofit/>
          </a:bodyPr>
          <a:lstStyle>
            <a:lvl1pPr marL="0" indent="0" algn="ctr">
              <a:buNone/>
              <a:defRPr sz="1100">
                <a:solidFill>
                  <a:schemeClr val="bg1"/>
                </a:solidFill>
                <a:highlight>
                  <a:srgbClr val="FF33CC"/>
                </a:highlight>
              </a:defRPr>
            </a:lvl1pPr>
          </a:lstStyle>
          <a:p>
            <a:r>
              <a:rPr lang="en-US" dirty="0"/>
              <a:t>[Image / Icon /</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805810"/>
            <a:ext cx="731520" cy="731520"/>
          </a:xfrm>
          <a:prstGeom prst="rect">
            <a:avLst/>
          </a:prstGeom>
          <a:solidFill>
            <a:schemeClr val="bg1"/>
          </a:solidFill>
        </p:spPr>
        <p:txBody>
          <a:bodyPr anchor="ctr">
            <a:normAutofit/>
          </a:bodyPr>
          <a:lstStyle>
            <a:lvl1pPr marL="0" indent="0" algn="ctr">
              <a:buNone/>
              <a:defRPr sz="1100">
                <a:solidFill>
                  <a:schemeClr val="bg1"/>
                </a:solidFill>
                <a:highlight>
                  <a:srgbClr val="FF33CC"/>
                </a:highlight>
              </a:defRPr>
            </a:lvl1pPr>
          </a:lstStyle>
          <a:p>
            <a:r>
              <a:rPr lang="en-US" dirty="0"/>
              <a:t>[Image / Icon /</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1872"/>
            <a:ext cx="4134232" cy="267545"/>
          </a:xfrm>
          <a:prstGeom prst="rect">
            <a:avLst/>
          </a:prstGeom>
        </p:spPr>
        <p:txBody>
          <a:bodyPr anchor="t">
            <a:noAutofit/>
          </a:bodyPr>
          <a:lstStyle>
            <a:lvl1pPr marL="0" indent="0">
              <a:buNone/>
              <a:defRPr sz="18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a:solidFill>
            <a:schemeClr val="bg1"/>
          </a:solidFill>
        </p:spPr>
        <p:txBody>
          <a:bodyPr anchor="ctr">
            <a:normAutofit/>
          </a:bodyPr>
          <a:lstStyle>
            <a:lvl1pPr marL="0" indent="0" algn="ctr">
              <a:buNone/>
              <a:defRPr sz="1100">
                <a:solidFill>
                  <a:schemeClr val="bg1"/>
                </a:solidFill>
                <a:highlight>
                  <a:srgbClr val="FF33CC"/>
                </a:highlight>
              </a:defRPr>
            </a:lvl1pPr>
          </a:lstStyle>
          <a:p>
            <a:r>
              <a:rPr lang="en-US" dirty="0"/>
              <a:t>[Image / Icon /</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3048" cy="490612"/>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82FD93BB-BB27-4EF7-B79A-C2550EB90CFA}"/>
              </a:ext>
            </a:extLst>
          </p:cNvPr>
          <p:cNvSpPr>
            <a:spLocks noGrp="1"/>
          </p:cNvSpPr>
          <p:nvPr>
            <p:ph sz="quarter" idx="33" hasCustomPrompt="1"/>
          </p:nvPr>
        </p:nvSpPr>
        <p:spPr>
          <a:xfrm>
            <a:off x="557783" y="1263650"/>
            <a:ext cx="5414391" cy="4273680"/>
          </a:xfrm>
          <a:prstGeom prst="rect">
            <a:avLst/>
          </a:prstGeom>
        </p:spPr>
        <p:txBody>
          <a:bodyPr/>
          <a:lstStyle>
            <a:lvl1pPr>
              <a:defRPr sz="14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ubtitle Top">
            <a:extLst>
              <a:ext uri="{FF2B5EF4-FFF2-40B4-BE49-F238E27FC236}">
                <a16:creationId xmlns:a16="http://schemas.microsoft.com/office/drawing/2014/main" id="{F32872C9-2C41-4ABC-9932-EE0BBAFBE2B9}"/>
              </a:ext>
            </a:extLst>
          </p:cNvPr>
          <p:cNvSpPr>
            <a:spLocks noGrp="1"/>
          </p:cNvSpPr>
          <p:nvPr>
            <p:ph type="body" sz="quarter" idx="36" hasCustomPrompt="1"/>
          </p:nvPr>
        </p:nvSpPr>
        <p:spPr>
          <a:xfrm>
            <a:off x="7488890" y="2423171"/>
            <a:ext cx="4133047" cy="267545"/>
          </a:xfrm>
          <a:prstGeom prst="rect">
            <a:avLst/>
          </a:prstGeom>
        </p:spPr>
        <p:txBody>
          <a:bodyPr anchor="t">
            <a:noAutofit/>
          </a:bodyPr>
          <a:lstStyle>
            <a:lvl1pPr marL="0" indent="0">
              <a:buNone/>
              <a:defRPr sz="18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3" name="Text Placeholder 15">
            <a:extLst>
              <a:ext uri="{FF2B5EF4-FFF2-40B4-BE49-F238E27FC236}">
                <a16:creationId xmlns:a16="http://schemas.microsoft.com/office/drawing/2014/main" id="{7D0F84AA-F016-40FD-B57B-922B879A885F}"/>
              </a:ext>
            </a:extLst>
          </p:cNvPr>
          <p:cNvSpPr>
            <a:spLocks noGrp="1"/>
          </p:cNvSpPr>
          <p:nvPr>
            <p:ph type="body" sz="quarter" idx="37" hasCustomPrompt="1"/>
          </p:nvPr>
        </p:nvSpPr>
        <p:spPr>
          <a:xfrm>
            <a:off x="7490161" y="2761426"/>
            <a:ext cx="4131863" cy="490612"/>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24" name="Subtitle Top">
            <a:extLst>
              <a:ext uri="{FF2B5EF4-FFF2-40B4-BE49-F238E27FC236}">
                <a16:creationId xmlns:a16="http://schemas.microsoft.com/office/drawing/2014/main" id="{F02B674F-D8E9-4242-8C17-0240FB40F65A}"/>
              </a:ext>
            </a:extLst>
          </p:cNvPr>
          <p:cNvSpPr>
            <a:spLocks noGrp="1"/>
          </p:cNvSpPr>
          <p:nvPr>
            <p:ph type="body" sz="quarter" idx="38" hasCustomPrompt="1"/>
          </p:nvPr>
        </p:nvSpPr>
        <p:spPr>
          <a:xfrm>
            <a:off x="7487621" y="3611878"/>
            <a:ext cx="4131862" cy="267545"/>
          </a:xfrm>
          <a:prstGeom prst="rect">
            <a:avLst/>
          </a:prstGeom>
        </p:spPr>
        <p:txBody>
          <a:bodyPr anchor="t">
            <a:noAutofit/>
          </a:bodyPr>
          <a:lstStyle>
            <a:lvl1pPr marL="0" indent="0">
              <a:buNone/>
              <a:defRPr sz="18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5" name="Text Placeholder 15">
            <a:extLst>
              <a:ext uri="{FF2B5EF4-FFF2-40B4-BE49-F238E27FC236}">
                <a16:creationId xmlns:a16="http://schemas.microsoft.com/office/drawing/2014/main" id="{9F2499DA-5101-4E05-8B0E-D14E56480543}"/>
              </a:ext>
            </a:extLst>
          </p:cNvPr>
          <p:cNvSpPr>
            <a:spLocks noGrp="1"/>
          </p:cNvSpPr>
          <p:nvPr>
            <p:ph type="body" sz="quarter" idx="39" hasCustomPrompt="1"/>
          </p:nvPr>
        </p:nvSpPr>
        <p:spPr>
          <a:xfrm>
            <a:off x="7488891" y="3950133"/>
            <a:ext cx="4130678" cy="489154"/>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26" name="Subtitle Top">
            <a:extLst>
              <a:ext uri="{FF2B5EF4-FFF2-40B4-BE49-F238E27FC236}">
                <a16:creationId xmlns:a16="http://schemas.microsoft.com/office/drawing/2014/main" id="{A0B75D8F-9A1B-4EDF-ACD4-90B4C7E458D1}"/>
              </a:ext>
            </a:extLst>
          </p:cNvPr>
          <p:cNvSpPr>
            <a:spLocks noGrp="1"/>
          </p:cNvSpPr>
          <p:nvPr>
            <p:ph type="body" sz="quarter" idx="40" hasCustomPrompt="1"/>
          </p:nvPr>
        </p:nvSpPr>
        <p:spPr>
          <a:xfrm>
            <a:off x="7486351" y="4800585"/>
            <a:ext cx="4130678" cy="267545"/>
          </a:xfrm>
          <a:prstGeom prst="rect">
            <a:avLst/>
          </a:prstGeom>
        </p:spPr>
        <p:txBody>
          <a:bodyPr anchor="t">
            <a:noAutofit/>
          </a:bodyPr>
          <a:lstStyle>
            <a:lvl1pPr marL="0" indent="0">
              <a:buNone/>
              <a:defRPr sz="18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7" name="Text Placeholder 15">
            <a:extLst>
              <a:ext uri="{FF2B5EF4-FFF2-40B4-BE49-F238E27FC236}">
                <a16:creationId xmlns:a16="http://schemas.microsoft.com/office/drawing/2014/main" id="{D2763317-8032-4545-AB58-78701E7FE79F}"/>
              </a:ext>
            </a:extLst>
          </p:cNvPr>
          <p:cNvSpPr>
            <a:spLocks noGrp="1"/>
          </p:cNvSpPr>
          <p:nvPr>
            <p:ph type="body" sz="quarter" idx="41" hasCustomPrompt="1"/>
          </p:nvPr>
        </p:nvSpPr>
        <p:spPr>
          <a:xfrm>
            <a:off x="7487621" y="5138840"/>
            <a:ext cx="4129494" cy="421625"/>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3" name="Text Placeholder 6">
            <a:extLst>
              <a:ext uri="{FF2B5EF4-FFF2-40B4-BE49-F238E27FC236}">
                <a16:creationId xmlns:a16="http://schemas.microsoft.com/office/drawing/2014/main" id="{3E504661-EE66-78A8-AE6A-C6447A7E6A17}"/>
              </a:ext>
            </a:extLst>
          </p:cNvPr>
          <p:cNvSpPr>
            <a:spLocks noGrp="1"/>
          </p:cNvSpPr>
          <p:nvPr>
            <p:ph type="body" sz="quarter" idx="28" hasCustomPrompt="1"/>
          </p:nvPr>
        </p:nvSpPr>
        <p:spPr>
          <a:xfrm>
            <a:off x="557784" y="744907"/>
            <a:ext cx="11064240" cy="306679"/>
          </a:xfrm>
          <a:prstGeom prst="rect">
            <a:avLst/>
          </a:prstGeom>
        </p:spPr>
        <p:txBody>
          <a:bodyPr lIns="0" tIns="0" rIns="0" bIns="0"/>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18pt</a:t>
            </a:r>
          </a:p>
        </p:txBody>
      </p:sp>
      <p:sp>
        <p:nvSpPr>
          <p:cNvPr id="5" name="Text Placeholder 5">
            <a:extLst>
              <a:ext uri="{FF2B5EF4-FFF2-40B4-BE49-F238E27FC236}">
                <a16:creationId xmlns:a16="http://schemas.microsoft.com/office/drawing/2014/main" id="{4CCCE0B5-FDC6-7E1C-BAC6-0D46B739026D}"/>
              </a:ext>
            </a:extLst>
          </p:cNvPr>
          <p:cNvSpPr>
            <a:spLocks noGrp="1"/>
          </p:cNvSpPr>
          <p:nvPr>
            <p:ph type="body" sz="quarter" idx="42" hasCustomPrompt="1"/>
          </p:nvPr>
        </p:nvSpPr>
        <p:spPr>
          <a:xfrm>
            <a:off x="557784"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10" name="Text Placeholder 5">
            <a:extLst>
              <a:ext uri="{FF2B5EF4-FFF2-40B4-BE49-F238E27FC236}">
                <a16:creationId xmlns:a16="http://schemas.microsoft.com/office/drawing/2014/main" id="{210A5F61-AF26-D91A-4CDA-0CFA557F00BC}"/>
              </a:ext>
            </a:extLst>
          </p:cNvPr>
          <p:cNvSpPr>
            <a:spLocks noGrp="1"/>
          </p:cNvSpPr>
          <p:nvPr>
            <p:ph type="body" sz="quarter" idx="31"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1" name="Text Placeholder 5">
            <a:extLst>
              <a:ext uri="{FF2B5EF4-FFF2-40B4-BE49-F238E27FC236}">
                <a16:creationId xmlns:a16="http://schemas.microsoft.com/office/drawing/2014/main" id="{7610D03A-D438-A9BF-8DB5-78CA9FD23BE2}"/>
              </a:ext>
            </a:extLst>
          </p:cNvPr>
          <p:cNvSpPr>
            <a:spLocks noGrp="1"/>
          </p:cNvSpPr>
          <p:nvPr>
            <p:ph type="body" sz="quarter" idx="32" hasCustomPrompt="1"/>
          </p:nvPr>
        </p:nvSpPr>
        <p:spPr>
          <a:xfrm>
            <a:off x="9845615"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2" name="Text Placeholder 11">
            <a:extLst>
              <a:ext uri="{FF2B5EF4-FFF2-40B4-BE49-F238E27FC236}">
                <a16:creationId xmlns:a16="http://schemas.microsoft.com/office/drawing/2014/main" id="{50896194-0811-E497-FF31-B3CC8A805D3E}"/>
              </a:ext>
            </a:extLst>
          </p:cNvPr>
          <p:cNvSpPr>
            <a:spLocks noGrp="1"/>
          </p:cNvSpPr>
          <p:nvPr>
            <p:ph type="body" sz="quarter" idx="15" hasCustomPrompt="1"/>
          </p:nvPr>
        </p:nvSpPr>
        <p:spPr>
          <a:xfrm>
            <a:off x="557784" y="5687045"/>
            <a:ext cx="11024555"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Footer Placeholder 16">
            <a:extLst>
              <a:ext uri="{FF2B5EF4-FFF2-40B4-BE49-F238E27FC236}">
                <a16:creationId xmlns:a16="http://schemas.microsoft.com/office/drawing/2014/main" id="{57135BD0-B640-627C-4224-D2279EC12AAB}"/>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1200348587"/>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full slide">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29A14C3-896F-CEF0-4D4F-A0B9E1A8399E}"/>
              </a:ext>
            </a:extLst>
          </p:cNvPr>
          <p:cNvGraphicFramePr>
            <a:graphicFrameLocks noChangeAspect="1"/>
          </p:cNvGraphicFramePr>
          <p:nvPr userDrawn="1">
            <p:custDataLst>
              <p:tags r:id="rId1"/>
            </p:custDataLst>
            <p:extLst>
              <p:ext uri="{D42A27DB-BD31-4B8C-83A1-F6EECF244321}">
                <p14:modId xmlns:p14="http://schemas.microsoft.com/office/powerpoint/2010/main" val="3036150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think-cell data - do not delete" hidden="1">
                        <a:extLst>
                          <a:ext uri="{FF2B5EF4-FFF2-40B4-BE49-F238E27FC236}">
                            <a16:creationId xmlns:a16="http://schemas.microsoft.com/office/drawing/2014/main" id="{329A14C3-896F-CEF0-4D4F-A0B9E1A839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2">
            <a:extLst>
              <a:ext uri="{FF2B5EF4-FFF2-40B4-BE49-F238E27FC236}">
                <a16:creationId xmlns:a16="http://schemas.microsoft.com/office/drawing/2014/main" id="{D2429068-1D65-A956-EB07-6D1350C095CF}"/>
              </a:ext>
            </a:extLst>
          </p:cNvPr>
          <p:cNvSpPr>
            <a:spLocks noGrp="1"/>
          </p:cNvSpPr>
          <p:nvPr>
            <p:ph sz="quarter" idx="17" hasCustomPrompt="1"/>
          </p:nvPr>
        </p:nvSpPr>
        <p:spPr>
          <a:xfrm>
            <a:off x="556251" y="829337"/>
            <a:ext cx="11064240" cy="4724400"/>
          </a:xfrm>
          <a:prstGeom prst="rect">
            <a:avLst/>
          </a:prstGeom>
        </p:spPr>
        <p:txBody>
          <a:bodyPr lIns="0" tIns="0" rIns="0" bIns="0"/>
          <a:lstStyle>
            <a:lvl1pPr>
              <a:defRPr sz="1400">
                <a:latin typeface="+mn-lt"/>
              </a:defRPr>
            </a:lvl1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EE761629-1B52-B993-2BF7-692BF1E113B2}"/>
              </a:ext>
            </a:extLst>
          </p:cNvPr>
          <p:cNvSpPr>
            <a:spLocks noGrp="1"/>
          </p:cNvSpPr>
          <p:nvPr>
            <p:ph type="body" sz="quarter" idx="24" hasCustomPrompt="1"/>
          </p:nvPr>
        </p:nvSpPr>
        <p:spPr>
          <a:xfrm>
            <a:off x="556251"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7" name="Text Placeholder 5">
            <a:extLst>
              <a:ext uri="{FF2B5EF4-FFF2-40B4-BE49-F238E27FC236}">
                <a16:creationId xmlns:a16="http://schemas.microsoft.com/office/drawing/2014/main" id="{C4F3780D-ED11-6D5B-E5C2-323B996942A2}"/>
              </a:ext>
            </a:extLst>
          </p:cNvPr>
          <p:cNvSpPr>
            <a:spLocks noGrp="1"/>
          </p:cNvSpPr>
          <p:nvPr>
            <p:ph type="body" sz="quarter" idx="25"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8" name="Text Placeholder 5">
            <a:extLst>
              <a:ext uri="{FF2B5EF4-FFF2-40B4-BE49-F238E27FC236}">
                <a16:creationId xmlns:a16="http://schemas.microsoft.com/office/drawing/2014/main" id="{C5713172-40A7-C667-598B-6A976AD37397}"/>
              </a:ext>
            </a:extLst>
          </p:cNvPr>
          <p:cNvSpPr>
            <a:spLocks noGrp="1"/>
          </p:cNvSpPr>
          <p:nvPr>
            <p:ph type="body" sz="quarter" idx="26" hasCustomPrompt="1"/>
          </p:nvPr>
        </p:nvSpPr>
        <p:spPr>
          <a:xfrm>
            <a:off x="9912096"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9" name="Text Placeholder 11">
            <a:extLst>
              <a:ext uri="{FF2B5EF4-FFF2-40B4-BE49-F238E27FC236}">
                <a16:creationId xmlns:a16="http://schemas.microsoft.com/office/drawing/2014/main" id="{6F25A79F-032D-75E2-EA96-CC436E5E6E69}"/>
              </a:ext>
            </a:extLst>
          </p:cNvPr>
          <p:cNvSpPr>
            <a:spLocks noGrp="1"/>
          </p:cNvSpPr>
          <p:nvPr>
            <p:ph type="body" sz="quarter" idx="15" hasCustomPrompt="1"/>
          </p:nvPr>
        </p:nvSpPr>
        <p:spPr>
          <a:xfrm>
            <a:off x="556250" y="5687045"/>
            <a:ext cx="11064240"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1" name="Footer Placeholder 16">
            <a:extLst>
              <a:ext uri="{FF2B5EF4-FFF2-40B4-BE49-F238E27FC236}">
                <a16:creationId xmlns:a16="http://schemas.microsoft.com/office/drawing/2014/main" id="{708533F2-E3A5-BDC8-FE36-36DE92F2D631}"/>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21144197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guide id="3" orient="horz" pos="37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plit 2 graphs/icons/image placeholders">
    <p:bg>
      <p:bgRef idx="1001">
        <a:schemeClr val="bg1"/>
      </p:bgRef>
    </p:bg>
    <p:spTree>
      <p:nvGrpSpPr>
        <p:cNvPr id="1" name=""/>
        <p:cNvGrpSpPr/>
        <p:nvPr/>
      </p:nvGrpSpPr>
      <p:grpSpPr>
        <a:xfrm>
          <a:off x="0" y="0"/>
          <a:ext cx="0" cy="0"/>
          <a:chOff x="0" y="0"/>
          <a:chExt cx="0" cy="0"/>
        </a:xfrm>
      </p:grpSpPr>
      <p:graphicFrame>
        <p:nvGraphicFramePr>
          <p:cNvPr id="38" name="think-cell data - do not delete" hidden="1">
            <a:extLst>
              <a:ext uri="{FF2B5EF4-FFF2-40B4-BE49-F238E27FC236}">
                <a16:creationId xmlns:a16="http://schemas.microsoft.com/office/drawing/2014/main" id="{8F29F7BE-798C-8AA9-EF0E-0173759744B9}"/>
              </a:ext>
            </a:extLst>
          </p:cNvPr>
          <p:cNvGraphicFramePr>
            <a:graphicFrameLocks noChangeAspect="1"/>
          </p:cNvGraphicFramePr>
          <p:nvPr userDrawn="1">
            <p:custDataLst>
              <p:tags r:id="rId1"/>
            </p:custDataLst>
            <p:extLst>
              <p:ext uri="{D42A27DB-BD31-4B8C-83A1-F6EECF244321}">
                <p14:modId xmlns:p14="http://schemas.microsoft.com/office/powerpoint/2010/main" val="4073701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8" name="think-cell data - do not delete" hidden="1">
                        <a:extLst>
                          <a:ext uri="{FF2B5EF4-FFF2-40B4-BE49-F238E27FC236}">
                            <a16:creationId xmlns:a16="http://schemas.microsoft.com/office/drawing/2014/main" id="{8F29F7BE-798C-8AA9-EF0E-017375974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86DF369-777E-82CA-B1CF-BBC5D2072B5B}"/>
              </a:ext>
            </a:extLst>
          </p:cNvPr>
          <p:cNvSpPr/>
          <p:nvPr userDrawn="1"/>
        </p:nvSpPr>
        <p:spPr>
          <a:xfrm>
            <a:off x="0" y="-137120"/>
            <a:ext cx="2984205" cy="6995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black"/>
              </a:solidFill>
              <a:effectLst/>
              <a:uLnTx/>
              <a:uFillTx/>
              <a:latin typeface="Arial" panose="020F0502020204030204"/>
              <a:ea typeface="+mn-ea"/>
              <a:cs typeface="+mn-cs"/>
            </a:endParaRPr>
          </a:p>
        </p:txBody>
      </p:sp>
      <p:cxnSp>
        <p:nvCxnSpPr>
          <p:cNvPr id="13" name="Straight Connector 12">
            <a:extLst>
              <a:ext uri="{FF2B5EF4-FFF2-40B4-BE49-F238E27FC236}">
                <a16:creationId xmlns:a16="http://schemas.microsoft.com/office/drawing/2014/main" id="{38848774-06A4-4C9C-9314-148C24E489BB}"/>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D77BC6-934A-4328-AC3E-51C3D8FC547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E42BB4-B506-4979-AD9F-D6C80A08E23F}"/>
              </a:ext>
            </a:extLst>
          </p:cNvPr>
          <p:cNvSpPr txBox="1"/>
          <p:nvPr userDrawn="1"/>
        </p:nvSpPr>
        <p:spPr>
          <a:xfrm>
            <a:off x="-1162279" y="6084779"/>
            <a:ext cx="1082336" cy="142555"/>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DCDCDC">
                    <a:lumMod val="50000"/>
                  </a:srgbClr>
                </a:solidFill>
                <a:effectLst/>
                <a:uLnTx/>
                <a:uFillTx/>
                <a:latin typeface="Arial" panose="020F0502020204030204"/>
                <a:ea typeface="+mn-ea"/>
                <a:cs typeface="+mn-cs"/>
              </a:rPr>
              <a:t>No content below the line</a:t>
            </a:r>
          </a:p>
        </p:txBody>
      </p:sp>
      <p:sp>
        <p:nvSpPr>
          <p:cNvPr id="25" name="TextBox 24">
            <a:extLst>
              <a:ext uri="{FF2B5EF4-FFF2-40B4-BE49-F238E27FC236}">
                <a16:creationId xmlns:a16="http://schemas.microsoft.com/office/drawing/2014/main" id="{7D46EBAF-8C9F-439B-88C1-359D3F12024D}"/>
              </a:ext>
            </a:extLst>
          </p:cNvPr>
          <p:cNvSpPr txBox="1"/>
          <p:nvPr userDrawn="1"/>
        </p:nvSpPr>
        <p:spPr>
          <a:xfrm>
            <a:off x="12287024" y="6093488"/>
            <a:ext cx="1236181" cy="14255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DCDCDC">
                    <a:lumMod val="50000"/>
                  </a:srgbClr>
                </a:solidFill>
                <a:effectLst/>
                <a:uLnTx/>
                <a:uFillTx/>
                <a:latin typeface="Arial" panose="020F0502020204030204"/>
                <a:ea typeface="+mn-ea"/>
                <a:cs typeface="+mn-cs"/>
              </a:rPr>
              <a:t>No content below the line</a:t>
            </a:r>
          </a:p>
        </p:txBody>
      </p:sp>
      <p:grpSp>
        <p:nvGrpSpPr>
          <p:cNvPr id="76" name="Group 75">
            <a:extLst>
              <a:ext uri="{FF2B5EF4-FFF2-40B4-BE49-F238E27FC236}">
                <a16:creationId xmlns:a16="http://schemas.microsoft.com/office/drawing/2014/main" id="{C499AF21-EB04-4D6A-8A3D-4BCA6140907C}"/>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4DB3F314-279D-4E8E-A0FE-F0ABFD4DB71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rPr>
                <a:t>Default Footer text on all slides is “” </a:t>
              </a:r>
              <a:r>
                <a:rPr kumimoji="0" lang="en-US" sz="600" b="1" i="0" u="none" strike="noStrike" kern="1200" cap="none" spc="0" normalizeH="0" baseline="0" noProof="0" dirty="0">
                  <a:ln>
                    <a:noFill/>
                  </a:ln>
                  <a:solidFill>
                    <a:srgbClr val="000000"/>
                  </a:solidFill>
                  <a:effectLst/>
                  <a:uLnTx/>
                  <a:uFillTx/>
                  <a:latin typeface="Arial" panose="020F0502020204030204"/>
                  <a:ea typeface="+mn-ea"/>
                  <a:cs typeface="+mn-cs"/>
                </a:rPr>
                <a:t>– to change / remove use </a:t>
              </a:r>
              <a:r>
                <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rPr>
                <a:t>Insert Tab </a:t>
              </a:r>
              <a:r>
                <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sym typeface="Wingdings 3" panose="05040102010807070707" pitchFamily="18" charset="2"/>
                </a:rPr>
                <a:t> Header &amp; Footer Enter / change text  Click Apply All. </a:t>
              </a:r>
              <a:endPar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endParaRPr>
            </a:p>
          </p:txBody>
        </p:sp>
        <p:sp>
          <p:nvSpPr>
            <p:cNvPr id="78" name="Rectangle 77">
              <a:extLst>
                <a:ext uri="{FF2B5EF4-FFF2-40B4-BE49-F238E27FC236}">
                  <a16:creationId xmlns:a16="http://schemas.microsoft.com/office/drawing/2014/main" id="{9EC3EFBE-5383-4FD6-B5CF-B434AA5520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rPr>
                <a:t>Always copy slides into a new presentation using </a:t>
              </a:r>
              <a:r>
                <a:rPr kumimoji="0" lang="en-US" sz="600" b="1" i="0" u="none" strike="noStrike" kern="1200" cap="none" spc="0" normalizeH="0" baseline="0" noProof="0" dirty="0">
                  <a:ln>
                    <a:noFill/>
                  </a:ln>
                  <a:solidFill>
                    <a:srgbClr val="000000"/>
                  </a:solidFill>
                  <a:effectLst/>
                  <a:uLnTx/>
                  <a:uFillTx/>
                  <a:latin typeface="Arial" panose="020F0502020204030204"/>
                  <a:ea typeface="+mn-ea"/>
                  <a:cs typeface="+mn-cs"/>
                </a:rPr>
                <a:t>Paste Options / Paste  Special </a:t>
              </a:r>
              <a:r>
                <a:rPr kumimoji="0" lang="en-US" sz="600" b="1" i="0" u="none" strike="noStrike" kern="1200" cap="none" spc="0" normalizeH="0" baseline="0" noProof="0" dirty="0">
                  <a:ln>
                    <a:noFill/>
                  </a:ln>
                  <a:solidFill>
                    <a:srgbClr val="000000"/>
                  </a:solidFill>
                  <a:effectLst/>
                  <a:uLnTx/>
                  <a:uFillTx/>
                  <a:latin typeface="Arial" panose="020F0502020204030204"/>
                  <a:ea typeface="+mn-ea"/>
                  <a:cs typeface="+mn-cs"/>
                  <a:sym typeface="Wingdings 3" panose="05040102010807070707" pitchFamily="18" charset="2"/>
                </a:rPr>
                <a:t> Use Destination Theme</a:t>
              </a:r>
              <a:endParaRPr kumimoji="0" lang="en-US" sz="600" b="0" i="0" u="none" strike="noStrike" kern="1200" cap="none" spc="0" normalizeH="0" baseline="0" noProof="0" dirty="0">
                <a:ln>
                  <a:noFill/>
                </a:ln>
                <a:solidFill>
                  <a:srgbClr val="000000"/>
                </a:solidFill>
                <a:effectLst/>
                <a:uLnTx/>
                <a:uFillTx/>
                <a:latin typeface="Arial" panose="020F0502020204030204"/>
                <a:ea typeface="+mn-ea"/>
                <a:cs typeface="+mn-cs"/>
              </a:endParaRPr>
            </a:p>
          </p:txBody>
        </p:sp>
      </p:grpSp>
      <p:sp>
        <p:nvSpPr>
          <p:cNvPr id="3" name="Date Placeholder 2">
            <a:extLst>
              <a:ext uri="{FF2B5EF4-FFF2-40B4-BE49-F238E27FC236}">
                <a16:creationId xmlns:a16="http://schemas.microsoft.com/office/drawing/2014/main" id="{5AA97143-AB88-41EC-B6B9-395E6AAF8F82}"/>
              </a:ext>
            </a:extLst>
          </p:cNvPr>
          <p:cNvSpPr>
            <a:spLocks noGrp="1"/>
          </p:cNvSpPr>
          <p:nvPr userDrawn="1">
            <p:ph type="dt" sz="half" idx="18"/>
          </p:nvPr>
        </p:nvSpPr>
        <p:spPr>
          <a:xfrm>
            <a:off x="-87988" y="6901977"/>
            <a:ext cx="54864" cy="54864"/>
          </a:xfrm>
          <a:prstGeom prst="rect">
            <a:avLst/>
          </a:prstGeom>
        </p:spPr>
        <p:txBody>
          <a:bodyPr/>
          <a:lstStyle>
            <a:lvl1pPr>
              <a:defRPr sz="100">
                <a:no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noFill/>
              <a:effectLst/>
              <a:uLnTx/>
              <a:uFillTx/>
              <a:latin typeface="Arial" panose="020F0502020204030204"/>
              <a:ea typeface="+mn-ea"/>
              <a:cs typeface="+mn-cs"/>
            </a:endParaRPr>
          </a:p>
        </p:txBody>
      </p:sp>
      <p:sp>
        <p:nvSpPr>
          <p:cNvPr id="5" name="Slide Number Placeholder 4">
            <a:extLst>
              <a:ext uri="{FF2B5EF4-FFF2-40B4-BE49-F238E27FC236}">
                <a16:creationId xmlns:a16="http://schemas.microsoft.com/office/drawing/2014/main" id="{457D495E-526B-486D-A788-BA139D278706}"/>
              </a:ext>
            </a:extLst>
          </p:cNvPr>
          <p:cNvSpPr>
            <a:spLocks noGrp="1"/>
          </p:cNvSpPr>
          <p:nvPr userDrawn="1">
            <p:ph type="sldNum" sz="quarter" idx="20"/>
          </p:nvPr>
        </p:nvSpPr>
        <p:spPr>
          <a:xfrm>
            <a:off x="12212531" y="6883061"/>
            <a:ext cx="54864" cy="54864"/>
          </a:xfrm>
          <a:prstGeom prst="rect">
            <a:avLst/>
          </a:prstGeom>
        </p:spPr>
        <p:txBody>
          <a:bodyPr/>
          <a:lstStyle>
            <a:lvl1pPr>
              <a:defRPr sz="100">
                <a:no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100" b="0" i="0" u="none" strike="noStrike" kern="1200" cap="none" spc="0" normalizeH="0" baseline="0" noProof="0" smtClean="0">
                <a:ln>
                  <a:noFill/>
                </a:ln>
                <a:noFill/>
                <a:effectLst/>
                <a:uLnTx/>
                <a:uFillTx/>
                <a:latin typeface="Arial"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 b="0" i="0" u="none" strike="noStrike" kern="1200" cap="none" spc="0" normalizeH="0" baseline="0" noProof="0" dirty="0">
              <a:ln>
                <a:noFill/>
              </a:ln>
              <a:noFill/>
              <a:effectLst/>
              <a:uLnTx/>
              <a:uFillTx/>
              <a:latin typeface="Arial" panose="020F0502020204030204"/>
              <a:ea typeface="+mn-ea"/>
              <a:cs typeface="+mn-cs"/>
            </a:endParaRPr>
          </a:p>
        </p:txBody>
      </p:sp>
      <p:sp>
        <p:nvSpPr>
          <p:cNvPr id="10" name="Picture Placeholder 7">
            <a:extLst>
              <a:ext uri="{FF2B5EF4-FFF2-40B4-BE49-F238E27FC236}">
                <a16:creationId xmlns:a16="http://schemas.microsoft.com/office/drawing/2014/main" id="{652D0EDB-631C-81CF-8C3C-5FD14EDB4FBA}"/>
              </a:ext>
            </a:extLst>
          </p:cNvPr>
          <p:cNvSpPr>
            <a:spLocks noGrp="1"/>
          </p:cNvSpPr>
          <p:nvPr>
            <p:ph type="pic" sz="quarter" idx="21" hasCustomPrompt="1"/>
          </p:nvPr>
        </p:nvSpPr>
        <p:spPr>
          <a:xfrm>
            <a:off x="7574777" y="809284"/>
            <a:ext cx="4047247" cy="4691064"/>
          </a:xfrm>
          <a:prstGeom prst="rect">
            <a:avLst/>
          </a:prstGeom>
          <a:noFill/>
        </p:spPr>
        <p:txBody>
          <a:bodyPr anchor="ctr"/>
          <a:lstStyle>
            <a:lvl1pPr marL="0" indent="0" algn="ctr">
              <a:buNone/>
              <a:defRPr>
                <a:solidFill>
                  <a:schemeClr val="bg1"/>
                </a:solidFill>
                <a:highlight>
                  <a:srgbClr val="FF00FF"/>
                </a:highlight>
              </a:defRPr>
            </a:lvl1pPr>
          </a:lstStyle>
          <a:p>
            <a:r>
              <a:rPr lang="en-US" dirty="0"/>
              <a:t>[Image / Icon / Graph / Maps]</a:t>
            </a:r>
          </a:p>
        </p:txBody>
      </p:sp>
      <p:sp>
        <p:nvSpPr>
          <p:cNvPr id="6" name="Slide Number Placeholder 17">
            <a:extLst>
              <a:ext uri="{FF2B5EF4-FFF2-40B4-BE49-F238E27FC236}">
                <a16:creationId xmlns:a16="http://schemas.microsoft.com/office/drawing/2014/main" id="{33E248D9-45FE-501F-5F28-FAB4C9C3577E}"/>
              </a:ext>
            </a:extLst>
          </p:cNvPr>
          <p:cNvSpPr txBox="1">
            <a:spLocks/>
          </p:cNvSpPr>
          <p:nvPr userDrawn="1"/>
        </p:nvSpPr>
        <p:spPr>
          <a:xfrm>
            <a:off x="11209844" y="6403791"/>
            <a:ext cx="421983" cy="214804"/>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9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
        <p:nvSpPr>
          <p:cNvPr id="28" name="Picture Placeholder 7">
            <a:extLst>
              <a:ext uri="{FF2B5EF4-FFF2-40B4-BE49-F238E27FC236}">
                <a16:creationId xmlns:a16="http://schemas.microsoft.com/office/drawing/2014/main" id="{5CEA78B5-7F0F-D6C7-9065-97163D5E2972}"/>
              </a:ext>
            </a:extLst>
          </p:cNvPr>
          <p:cNvSpPr>
            <a:spLocks noGrp="1"/>
          </p:cNvSpPr>
          <p:nvPr>
            <p:ph type="pic" sz="quarter" idx="22" hasCustomPrompt="1"/>
          </p:nvPr>
        </p:nvSpPr>
        <p:spPr>
          <a:xfrm>
            <a:off x="3237460" y="799908"/>
            <a:ext cx="4047247" cy="4700439"/>
          </a:xfrm>
          <a:prstGeom prst="rect">
            <a:avLst/>
          </a:prstGeom>
          <a:noFill/>
        </p:spPr>
        <p:txBody>
          <a:bodyPr anchor="ctr"/>
          <a:lstStyle>
            <a:lvl1pPr marL="0" indent="0" algn="ctr">
              <a:buNone/>
              <a:defRPr>
                <a:solidFill>
                  <a:schemeClr val="bg1"/>
                </a:solidFill>
                <a:highlight>
                  <a:srgbClr val="FF00FF"/>
                </a:highlight>
              </a:defRPr>
            </a:lvl1pPr>
          </a:lstStyle>
          <a:p>
            <a:r>
              <a:rPr lang="en-US" dirty="0"/>
              <a:t>[Image / Icon / Graph / Maps]</a:t>
            </a:r>
          </a:p>
        </p:txBody>
      </p:sp>
      <p:sp>
        <p:nvSpPr>
          <p:cNvPr id="12" name="Text Placeholder 5">
            <a:extLst>
              <a:ext uri="{FF2B5EF4-FFF2-40B4-BE49-F238E27FC236}">
                <a16:creationId xmlns:a16="http://schemas.microsoft.com/office/drawing/2014/main" id="{A1403182-17BA-350C-3172-E6D170E4B70C}"/>
              </a:ext>
            </a:extLst>
          </p:cNvPr>
          <p:cNvSpPr>
            <a:spLocks noGrp="1"/>
          </p:cNvSpPr>
          <p:nvPr>
            <p:ph type="body" sz="quarter" idx="29" hasCustomPrompt="1"/>
          </p:nvPr>
        </p:nvSpPr>
        <p:spPr>
          <a:xfrm>
            <a:off x="557784"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7" name="Text Placeholder 5">
            <a:extLst>
              <a:ext uri="{FF2B5EF4-FFF2-40B4-BE49-F238E27FC236}">
                <a16:creationId xmlns:a16="http://schemas.microsoft.com/office/drawing/2014/main" id="{F536DB4C-6569-A9CA-F936-C10C427587A1}"/>
              </a:ext>
            </a:extLst>
          </p:cNvPr>
          <p:cNvSpPr>
            <a:spLocks noGrp="1"/>
          </p:cNvSpPr>
          <p:nvPr>
            <p:ph type="body" sz="quarter" idx="33"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8" name="Text Placeholder 5">
            <a:extLst>
              <a:ext uri="{FF2B5EF4-FFF2-40B4-BE49-F238E27FC236}">
                <a16:creationId xmlns:a16="http://schemas.microsoft.com/office/drawing/2014/main" id="{E46EABB5-306C-B36B-9A26-C4F5E77C8AEE}"/>
              </a:ext>
            </a:extLst>
          </p:cNvPr>
          <p:cNvSpPr>
            <a:spLocks noGrp="1"/>
          </p:cNvSpPr>
          <p:nvPr>
            <p:ph type="body" sz="quarter" idx="42" hasCustomPrompt="1"/>
          </p:nvPr>
        </p:nvSpPr>
        <p:spPr>
          <a:xfrm>
            <a:off x="9845615"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9" name="Text Placeholder 11">
            <a:extLst>
              <a:ext uri="{FF2B5EF4-FFF2-40B4-BE49-F238E27FC236}">
                <a16:creationId xmlns:a16="http://schemas.microsoft.com/office/drawing/2014/main" id="{5B2F3A7E-5723-E497-8E51-E17CB68ED5C0}"/>
              </a:ext>
            </a:extLst>
          </p:cNvPr>
          <p:cNvSpPr>
            <a:spLocks noGrp="1"/>
          </p:cNvSpPr>
          <p:nvPr>
            <p:ph type="body" sz="quarter" idx="15" hasCustomPrompt="1"/>
          </p:nvPr>
        </p:nvSpPr>
        <p:spPr>
          <a:xfrm>
            <a:off x="557784" y="5687045"/>
            <a:ext cx="11024555"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2" name="Text Placeholder 5">
            <a:extLst>
              <a:ext uri="{FF2B5EF4-FFF2-40B4-BE49-F238E27FC236}">
                <a16:creationId xmlns:a16="http://schemas.microsoft.com/office/drawing/2014/main" id="{5319C52F-13BE-1A9A-895E-ABC56E17F5AC}"/>
              </a:ext>
            </a:extLst>
          </p:cNvPr>
          <p:cNvSpPr>
            <a:spLocks noGrp="1"/>
          </p:cNvSpPr>
          <p:nvPr>
            <p:ph type="body" sz="quarter" idx="35" hasCustomPrompt="1"/>
          </p:nvPr>
        </p:nvSpPr>
        <p:spPr>
          <a:xfrm>
            <a:off x="557784" y="801234"/>
            <a:ext cx="2154973" cy="4694433"/>
          </a:xfrm>
          <a:prstGeom prst="rect">
            <a:avLst/>
          </a:prstGeom>
        </p:spPr>
        <p:txBody>
          <a:bodyPr/>
          <a:lstStyle>
            <a:lvl1pPr marL="0" indent="0">
              <a:buNone/>
              <a:defRPr sz="1200"/>
            </a:lvl1pPr>
            <a:lvl2pPr marL="169863" indent="0">
              <a:buNone/>
              <a:defRPr sz="1200"/>
            </a:lvl2pPr>
            <a:lvl3pPr marL="341312" indent="0">
              <a:buNone/>
              <a:defRPr sz="1200"/>
            </a:lvl3pPr>
            <a:lvl4pPr marL="517525" indent="0">
              <a:buNone/>
              <a:defRPr sz="1200"/>
            </a:lvl4pPr>
            <a:lvl5pPr marL="687387" indent="0">
              <a:buNone/>
              <a:defRPr sz="1200"/>
            </a:lvl5pPr>
          </a:lstStyle>
          <a:p>
            <a:pPr lvl="0"/>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Morbi non </a:t>
            </a:r>
            <a:r>
              <a:rPr lang="en-US" sz="1200" dirty="0" err="1"/>
              <a:t>arcu</a:t>
            </a:r>
            <a:r>
              <a:rPr lang="en-US" sz="1200" dirty="0"/>
              <a:t> </a:t>
            </a:r>
            <a:r>
              <a:rPr lang="en-US" sz="1200" dirty="0" err="1"/>
              <a:t>risus</a:t>
            </a:r>
            <a:r>
              <a:rPr lang="en-US" sz="1200" dirty="0"/>
              <a:t> </a:t>
            </a:r>
            <a:r>
              <a:rPr lang="en-US" sz="1200" dirty="0" err="1"/>
              <a:t>quis</a:t>
            </a:r>
            <a:r>
              <a:rPr lang="en-US" sz="1200" dirty="0"/>
              <a:t> </a:t>
            </a:r>
            <a:r>
              <a:rPr lang="en-US" sz="1200" dirty="0" err="1"/>
              <a:t>varius</a:t>
            </a:r>
            <a:r>
              <a:rPr lang="en-US" sz="1200" dirty="0"/>
              <a:t> </a:t>
            </a:r>
            <a:r>
              <a:rPr lang="en-US" sz="1200" dirty="0" err="1"/>
              <a:t>quam</a:t>
            </a:r>
            <a:r>
              <a:rPr lang="en-US" sz="1200" dirty="0"/>
              <a:t> </a:t>
            </a:r>
            <a:r>
              <a:rPr lang="en-US" sz="1200" dirty="0" err="1"/>
              <a:t>quisque</a:t>
            </a:r>
            <a:r>
              <a:rPr lang="en-US" sz="1200" dirty="0"/>
              <a:t> id. </a:t>
            </a:r>
            <a:r>
              <a:rPr lang="en-US" sz="1200" dirty="0" err="1"/>
              <a:t>Augue</a:t>
            </a:r>
            <a:r>
              <a:rPr lang="en-US" sz="1200" dirty="0"/>
              <a:t> </a:t>
            </a:r>
            <a:r>
              <a:rPr lang="en-US" sz="1200" dirty="0" err="1"/>
              <a:t>ut</a:t>
            </a:r>
            <a:r>
              <a:rPr lang="en-US" sz="1200" dirty="0"/>
              <a:t> </a:t>
            </a:r>
            <a:r>
              <a:rPr lang="en-US" sz="1200" dirty="0" err="1"/>
              <a:t>lectus</a:t>
            </a:r>
            <a:r>
              <a:rPr lang="en-US" sz="1200" dirty="0"/>
              <a:t> </a:t>
            </a:r>
            <a:r>
              <a:rPr lang="en-US" sz="1200" dirty="0" err="1"/>
              <a:t>arcu</a:t>
            </a:r>
            <a:r>
              <a:rPr lang="en-US" sz="1200" dirty="0"/>
              <a:t> </a:t>
            </a:r>
            <a:r>
              <a:rPr lang="en-US" sz="1200" dirty="0" err="1"/>
              <a:t>bibendum</a:t>
            </a:r>
            <a:r>
              <a:rPr lang="en-US" sz="1200" dirty="0"/>
              <a:t> at </a:t>
            </a:r>
            <a:r>
              <a:rPr lang="en-US" sz="1200" dirty="0" err="1"/>
              <a:t>varius</a:t>
            </a:r>
            <a:r>
              <a:rPr lang="en-US" sz="1200" dirty="0"/>
              <a:t>. Leo </a:t>
            </a:r>
            <a:r>
              <a:rPr lang="en-US" sz="1200" dirty="0" err="1"/>
              <a:t>urna</a:t>
            </a:r>
            <a:r>
              <a:rPr lang="en-US" sz="1200" dirty="0"/>
              <a:t> </a:t>
            </a:r>
            <a:r>
              <a:rPr lang="en-US" sz="1200" dirty="0" err="1"/>
              <a:t>molestie</a:t>
            </a:r>
            <a:r>
              <a:rPr lang="en-US" sz="1200" dirty="0"/>
              <a:t> at </a:t>
            </a:r>
            <a:r>
              <a:rPr lang="en-US" sz="1200" dirty="0" err="1"/>
              <a:t>elementum</a:t>
            </a:r>
            <a:r>
              <a:rPr lang="en-US" sz="1200" dirty="0"/>
              <a:t> </a:t>
            </a:r>
            <a:r>
              <a:rPr lang="en-US" sz="1200" dirty="0" err="1"/>
              <a:t>eu</a:t>
            </a:r>
            <a:r>
              <a:rPr lang="en-US" sz="1200" dirty="0"/>
              <a:t> </a:t>
            </a:r>
            <a:r>
              <a:rPr lang="en-US" sz="1200" dirty="0" err="1"/>
              <a:t>facilisis</a:t>
            </a:r>
            <a:r>
              <a:rPr lang="en-US" sz="1200" dirty="0"/>
              <a:t> sed. </a:t>
            </a:r>
            <a:r>
              <a:rPr lang="en-US" sz="1200" dirty="0" err="1"/>
              <a:t>Turpis</a:t>
            </a:r>
            <a:r>
              <a:rPr lang="en-US" sz="1200" dirty="0"/>
              <a:t> </a:t>
            </a:r>
            <a:r>
              <a:rPr lang="en-US" sz="1200" dirty="0" err="1"/>
              <a:t>egestas</a:t>
            </a:r>
            <a:r>
              <a:rPr lang="en-US" sz="1200" dirty="0"/>
              <a:t> integer </a:t>
            </a:r>
            <a:r>
              <a:rPr lang="en-US" sz="1200" dirty="0" err="1"/>
              <a:t>eget</a:t>
            </a:r>
            <a:r>
              <a:rPr lang="en-US" sz="1200" dirty="0"/>
              <a:t> </a:t>
            </a:r>
            <a:r>
              <a:rPr lang="en-US" sz="1200" dirty="0" err="1"/>
              <a:t>aliquet</a:t>
            </a:r>
            <a:r>
              <a:rPr lang="en-US" sz="1200" dirty="0"/>
              <a:t> </a:t>
            </a:r>
            <a:r>
              <a:rPr lang="en-US" sz="1200" dirty="0" err="1"/>
              <a:t>nibh</a:t>
            </a:r>
            <a:r>
              <a:rPr lang="en-US" sz="1200" dirty="0"/>
              <a:t> </a:t>
            </a:r>
            <a:r>
              <a:rPr lang="en-US" sz="1200" dirty="0" err="1"/>
              <a:t>praesent</a:t>
            </a:r>
            <a:r>
              <a:rPr lang="en-US" sz="1200" dirty="0"/>
              <a:t> </a:t>
            </a:r>
            <a:r>
              <a:rPr lang="en-US" sz="1200" dirty="0" err="1"/>
              <a:t>tristique</a:t>
            </a:r>
            <a:r>
              <a:rPr lang="en-US" sz="1200" dirty="0"/>
              <a:t> magna. </a:t>
            </a:r>
          </a:p>
          <a:p>
            <a:pPr lvl="0"/>
            <a:r>
              <a:rPr lang="en-US" sz="1200" dirty="0" err="1"/>
              <a:t>Phasellus</a:t>
            </a:r>
            <a:r>
              <a:rPr lang="en-US" sz="1200" dirty="0"/>
              <a:t> vestibulum lorem sed </a:t>
            </a:r>
            <a:r>
              <a:rPr lang="en-US" sz="1200" dirty="0" err="1"/>
              <a:t>risus</a:t>
            </a:r>
            <a:r>
              <a:rPr lang="en-US" sz="1200" dirty="0"/>
              <a:t> </a:t>
            </a:r>
            <a:r>
              <a:rPr lang="en-US" sz="1200" dirty="0" err="1"/>
              <a:t>ultricies</a:t>
            </a:r>
            <a:r>
              <a:rPr lang="en-US" sz="1200" dirty="0"/>
              <a:t> </a:t>
            </a:r>
            <a:r>
              <a:rPr lang="en-US" sz="1200" dirty="0" err="1"/>
              <a:t>tristique</a:t>
            </a:r>
            <a:r>
              <a:rPr lang="en-US" sz="1200" dirty="0"/>
              <a:t> </a:t>
            </a:r>
            <a:r>
              <a:rPr lang="en-US" sz="1200" dirty="0" err="1"/>
              <a:t>nulla</a:t>
            </a:r>
            <a:r>
              <a:rPr lang="en-US" sz="1200" dirty="0"/>
              <a:t> </a:t>
            </a:r>
            <a:r>
              <a:rPr lang="en-US" sz="1200" dirty="0" err="1"/>
              <a:t>aliquet</a:t>
            </a:r>
            <a:r>
              <a:rPr lang="en-US" sz="1200" dirty="0"/>
              <a:t>. Sed </a:t>
            </a:r>
            <a:r>
              <a:rPr lang="en-US" sz="1200" dirty="0" err="1"/>
              <a:t>enim</a:t>
            </a:r>
            <a:r>
              <a:rPr lang="en-US" sz="1200" dirty="0"/>
              <a:t> </a:t>
            </a:r>
            <a:r>
              <a:rPr lang="en-US" sz="1200" dirty="0" err="1"/>
              <a:t>ut</a:t>
            </a:r>
            <a:r>
              <a:rPr lang="en-US" sz="1200" dirty="0"/>
              <a:t> </a:t>
            </a:r>
            <a:r>
              <a:rPr lang="en-US" sz="1200" dirty="0" err="1"/>
              <a:t>sem</a:t>
            </a:r>
            <a:r>
              <a:rPr lang="en-US" sz="1200" dirty="0"/>
              <a:t> </a:t>
            </a:r>
            <a:r>
              <a:rPr lang="en-US" sz="1200" dirty="0" err="1"/>
              <a:t>viverra</a:t>
            </a:r>
            <a:r>
              <a:rPr lang="en-US" sz="1200" dirty="0"/>
              <a:t> </a:t>
            </a:r>
            <a:r>
              <a:rPr lang="en-US" sz="1200" dirty="0" err="1"/>
              <a:t>aliquet</a:t>
            </a:r>
            <a:r>
              <a:rPr lang="en-US" sz="1200" dirty="0"/>
              <a:t> </a:t>
            </a:r>
            <a:r>
              <a:rPr lang="en-US" sz="1200" dirty="0" err="1"/>
              <a:t>eget</a:t>
            </a:r>
            <a:r>
              <a:rPr lang="en-US" sz="1200" dirty="0"/>
              <a:t> sit. Sed id semper </a:t>
            </a:r>
            <a:r>
              <a:rPr lang="en-US" sz="1200" dirty="0" err="1"/>
              <a:t>risus</a:t>
            </a:r>
            <a:r>
              <a:rPr lang="en-US" sz="1200" dirty="0"/>
              <a:t> in. Nunc sed </a:t>
            </a:r>
            <a:r>
              <a:rPr lang="en-US" sz="1200" dirty="0" err="1"/>
              <a:t>blandit</a:t>
            </a:r>
            <a:r>
              <a:rPr lang="en-US" sz="1200" dirty="0"/>
              <a:t> libero </a:t>
            </a:r>
            <a:r>
              <a:rPr lang="en-US" sz="1200" dirty="0" err="1"/>
              <a:t>volutpat</a:t>
            </a:r>
            <a:r>
              <a:rPr lang="en-US" sz="1200" dirty="0"/>
              <a:t> sed </a:t>
            </a:r>
            <a:r>
              <a:rPr lang="en-US" sz="1200" dirty="0" err="1"/>
              <a:t>cras</a:t>
            </a:r>
            <a:r>
              <a:rPr lang="en-US" sz="1200" dirty="0"/>
              <a:t> </a:t>
            </a:r>
            <a:r>
              <a:rPr lang="en-US" sz="1200" dirty="0" err="1"/>
              <a:t>ornare</a:t>
            </a:r>
            <a:r>
              <a:rPr lang="en-US" sz="1200" dirty="0"/>
              <a:t>. 12pt</a:t>
            </a:r>
          </a:p>
          <a:p>
            <a:pPr lvl="0"/>
            <a:endParaRPr lang="en-US" dirty="0"/>
          </a:p>
        </p:txBody>
      </p:sp>
      <p:sp>
        <p:nvSpPr>
          <p:cNvPr id="2" name="Footer Placeholder 16">
            <a:extLst>
              <a:ext uri="{FF2B5EF4-FFF2-40B4-BE49-F238E27FC236}">
                <a16:creationId xmlns:a16="http://schemas.microsoft.com/office/drawing/2014/main" id="{2908C98D-EBF4-3983-98DB-4E0B737A66F5}"/>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11" name="Graphic 10">
            <a:extLst>
              <a:ext uri="{FF2B5EF4-FFF2-40B4-BE49-F238E27FC236}">
                <a16:creationId xmlns:a16="http://schemas.microsoft.com/office/drawing/2014/main" id="{A3077F55-3932-3884-9A0E-6482F1B137C2}"/>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433971" y="6200244"/>
            <a:ext cx="1094078" cy="611999"/>
          </a:xfrm>
          <a:prstGeom prst="rect">
            <a:avLst/>
          </a:prstGeom>
        </p:spPr>
      </p:pic>
    </p:spTree>
    <p:extLst>
      <p:ext uri="{BB962C8B-B14F-4D97-AF65-F5344CB8AC3E}">
        <p14:creationId xmlns:p14="http://schemas.microsoft.com/office/powerpoint/2010/main" val="38290699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4">
          <p15:clr>
            <a:srgbClr val="FBAE40"/>
          </p15:clr>
        </p15:guide>
        <p15:guide id="2" pos="7526">
          <p15:clr>
            <a:srgbClr val="FBAE40"/>
          </p15:clr>
        </p15:guide>
        <p15:guide id="3" orient="horz" pos="4176">
          <p15:clr>
            <a:srgbClr val="FBAE40"/>
          </p15:clr>
        </p15:guide>
        <p15:guide id="4" orient="horz" pos="144">
          <p15:clr>
            <a:srgbClr val="FBAE40"/>
          </p15:clr>
        </p15:guide>
        <p15:guide id="5" orient="horz" pos="377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3E1DB47-8990-6ECC-1F85-D7A3A3A78E04}"/>
              </a:ext>
            </a:extLst>
          </p:cNvPr>
          <p:cNvGraphicFramePr>
            <a:graphicFrameLocks noChangeAspect="1"/>
          </p:cNvGraphicFramePr>
          <p:nvPr userDrawn="1">
            <p:custDataLst>
              <p:tags r:id="rId1"/>
            </p:custDataLst>
            <p:extLst>
              <p:ext uri="{D42A27DB-BD31-4B8C-83A1-F6EECF244321}">
                <p14:modId xmlns:p14="http://schemas.microsoft.com/office/powerpoint/2010/main" val="2285101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think-cell data - do not delete" hidden="1">
                        <a:extLst>
                          <a:ext uri="{FF2B5EF4-FFF2-40B4-BE49-F238E27FC236}">
                            <a16:creationId xmlns:a16="http://schemas.microsoft.com/office/drawing/2014/main" id="{23E1DB47-8990-6ECC-1F85-D7A3A3A78E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8C01F00E-9845-424A-8079-B7849E9BF557}"/>
              </a:ext>
            </a:extLst>
          </p:cNvPr>
          <p:cNvSpPr>
            <a:spLocks noGrp="1"/>
          </p:cNvSpPr>
          <p:nvPr>
            <p:ph sz="quarter" idx="19" hasCustomPrompt="1"/>
          </p:nvPr>
        </p:nvSpPr>
        <p:spPr>
          <a:xfrm>
            <a:off x="556250" y="1194226"/>
            <a:ext cx="5346371" cy="4343398"/>
          </a:xfrm>
          <a:prstGeom prst="rect">
            <a:avLst/>
          </a:prstGeom>
        </p:spPr>
        <p:txBody>
          <a:bodyPr tIns="0" bIns="0"/>
          <a:lstStyle>
            <a:lvl1pPr>
              <a:defRPr sz="1400"/>
            </a:lvl1pPr>
            <a:lvl2pPr>
              <a:defRPr sz="1200"/>
            </a:lvl2pPr>
            <a:lvl3pPr>
              <a:defRPr sz="1200"/>
            </a:lvl3pPr>
            <a:lvl4pPr>
              <a:defRPr sz="1200"/>
            </a:lvl4pPr>
            <a:lvl5pPr>
              <a:defRPr sz="1200"/>
            </a:lvl5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7C4A77-7AC4-4038-B240-8D9582AC63B0}"/>
              </a:ext>
            </a:extLst>
          </p:cNvPr>
          <p:cNvSpPr>
            <a:spLocks noGrp="1"/>
          </p:cNvSpPr>
          <p:nvPr>
            <p:ph sz="quarter" idx="20" hasCustomPrompt="1"/>
          </p:nvPr>
        </p:nvSpPr>
        <p:spPr>
          <a:xfrm>
            <a:off x="6267093" y="1201005"/>
            <a:ext cx="5367636" cy="4343400"/>
          </a:xfrm>
          <a:prstGeom prst="rect">
            <a:avLst/>
          </a:prstGeom>
        </p:spPr>
        <p:txBody>
          <a:bodyPr tIns="0" bIns="0"/>
          <a:lstStyle>
            <a:lvl1pPr>
              <a:defRPr sz="1400"/>
            </a:lvl1pPr>
            <a:lvl2pPr>
              <a:defRPr sz="1200"/>
            </a:lvl2pPr>
            <a:lvl3pPr>
              <a:defRPr sz="1200"/>
            </a:lvl3pPr>
            <a:lvl4pPr>
              <a:defRPr sz="1200"/>
            </a:lvl4pPr>
            <a:lvl5pPr>
              <a:defRPr sz="1200"/>
            </a:lvl5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BA3E27F0-7EF6-69F0-3CDA-D1C073985E1B}"/>
              </a:ext>
            </a:extLst>
          </p:cNvPr>
          <p:cNvSpPr>
            <a:spLocks noGrp="1"/>
          </p:cNvSpPr>
          <p:nvPr>
            <p:ph type="body" sz="quarter" idx="25" hasCustomPrompt="1"/>
          </p:nvPr>
        </p:nvSpPr>
        <p:spPr>
          <a:xfrm>
            <a:off x="556250" y="744907"/>
            <a:ext cx="11077966" cy="306679"/>
          </a:xfrm>
          <a:prstGeom prst="rect">
            <a:avLst/>
          </a:prstGeom>
        </p:spPr>
        <p:txBody>
          <a:bodyPr lIns="0" tIns="0" rIns="0" bIns="0"/>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18pt</a:t>
            </a:r>
          </a:p>
        </p:txBody>
      </p:sp>
      <p:sp>
        <p:nvSpPr>
          <p:cNvPr id="9" name="Text Placeholder 5">
            <a:extLst>
              <a:ext uri="{FF2B5EF4-FFF2-40B4-BE49-F238E27FC236}">
                <a16:creationId xmlns:a16="http://schemas.microsoft.com/office/drawing/2014/main" id="{85EEE1D4-11AB-493B-5B5F-4BD99E4E957D}"/>
              </a:ext>
            </a:extLst>
          </p:cNvPr>
          <p:cNvSpPr>
            <a:spLocks noGrp="1"/>
          </p:cNvSpPr>
          <p:nvPr>
            <p:ph type="body" sz="quarter" idx="24" hasCustomPrompt="1"/>
          </p:nvPr>
        </p:nvSpPr>
        <p:spPr>
          <a:xfrm>
            <a:off x="556251" y="320074"/>
            <a:ext cx="11077966"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12" name="Text Placeholder 5">
            <a:extLst>
              <a:ext uri="{FF2B5EF4-FFF2-40B4-BE49-F238E27FC236}">
                <a16:creationId xmlns:a16="http://schemas.microsoft.com/office/drawing/2014/main" id="{C66712B8-42B3-A105-F4F9-EFBB1E424728}"/>
              </a:ext>
            </a:extLst>
          </p:cNvPr>
          <p:cNvSpPr>
            <a:spLocks noGrp="1"/>
          </p:cNvSpPr>
          <p:nvPr>
            <p:ph type="body" sz="quarter" idx="26"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4" name="Text Placeholder 5">
            <a:extLst>
              <a:ext uri="{FF2B5EF4-FFF2-40B4-BE49-F238E27FC236}">
                <a16:creationId xmlns:a16="http://schemas.microsoft.com/office/drawing/2014/main" id="{52025F26-3806-1C3D-7EF9-FD5E7E36E5BF}"/>
              </a:ext>
            </a:extLst>
          </p:cNvPr>
          <p:cNvSpPr>
            <a:spLocks noGrp="1"/>
          </p:cNvSpPr>
          <p:nvPr>
            <p:ph type="body" sz="quarter" idx="27" hasCustomPrompt="1"/>
          </p:nvPr>
        </p:nvSpPr>
        <p:spPr>
          <a:xfrm>
            <a:off x="9897491"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5" name="Text Placeholder 11">
            <a:extLst>
              <a:ext uri="{FF2B5EF4-FFF2-40B4-BE49-F238E27FC236}">
                <a16:creationId xmlns:a16="http://schemas.microsoft.com/office/drawing/2014/main" id="{1E846E81-9A1A-198A-7ADA-6C8178808443}"/>
              </a:ext>
            </a:extLst>
          </p:cNvPr>
          <p:cNvSpPr>
            <a:spLocks noGrp="1"/>
          </p:cNvSpPr>
          <p:nvPr>
            <p:ph type="body" sz="quarter" idx="15" hasCustomPrompt="1"/>
          </p:nvPr>
        </p:nvSpPr>
        <p:spPr>
          <a:xfrm>
            <a:off x="556250" y="5687045"/>
            <a:ext cx="11064240"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Footer Placeholder 16">
            <a:extLst>
              <a:ext uri="{FF2B5EF4-FFF2-40B4-BE49-F238E27FC236}">
                <a16:creationId xmlns:a16="http://schemas.microsoft.com/office/drawing/2014/main" id="{F2CEB69D-EDC0-E6E9-2542-EE149A067579}"/>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1690676313"/>
      </p:ext>
    </p:extLst>
  </p:cSld>
  <p:clrMapOvr>
    <a:masterClrMapping/>
  </p:clrMapOvr>
  <p:extLst>
    <p:ext uri="{DCECCB84-F9BA-43D5-87BE-67443E8EF086}">
      <p15:sldGuideLst xmlns:p15="http://schemas.microsoft.com/office/powerpoint/2012/main">
        <p15:guide id="3" orient="horz" pos="792">
          <p15:clr>
            <a:srgbClr val="FBAE40"/>
          </p15:clr>
        </p15:guide>
        <p15:guide id="4" orient="horz" pos="3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cons 2 x 3 Column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CE96E16-4AF7-C7DC-2ACF-7C1D8300501A}"/>
              </a:ext>
            </a:extLst>
          </p:cNvPr>
          <p:cNvGraphicFramePr>
            <a:graphicFrameLocks noChangeAspect="1"/>
          </p:cNvGraphicFramePr>
          <p:nvPr userDrawn="1">
            <p:custDataLst>
              <p:tags r:id="rId1"/>
            </p:custDataLst>
            <p:extLst>
              <p:ext uri="{D42A27DB-BD31-4B8C-83A1-F6EECF244321}">
                <p14:modId xmlns:p14="http://schemas.microsoft.com/office/powerpoint/2010/main" val="364246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think-cell data - do not delete" hidden="1">
                        <a:extLst>
                          <a:ext uri="{FF2B5EF4-FFF2-40B4-BE49-F238E27FC236}">
                            <a16:creationId xmlns:a16="http://schemas.microsoft.com/office/drawing/2014/main" id="{7CE96E16-4AF7-C7DC-2ACF-7C1D830050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Subtitle Left">
            <a:extLst>
              <a:ext uri="{FF2B5EF4-FFF2-40B4-BE49-F238E27FC236}">
                <a16:creationId xmlns:a16="http://schemas.microsoft.com/office/drawing/2014/main" id="{ED30F6A3-B5BC-40C0-8DCB-0F3F70EB0918}"/>
              </a:ext>
            </a:extLst>
          </p:cNvPr>
          <p:cNvSpPr>
            <a:spLocks noGrp="1"/>
          </p:cNvSpPr>
          <p:nvPr>
            <p:ph type="body" sz="quarter" idx="16" hasCustomPrompt="1"/>
          </p:nvPr>
        </p:nvSpPr>
        <p:spPr>
          <a:xfrm>
            <a:off x="1776617" y="1261872"/>
            <a:ext cx="4187952"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0" name="Subtitle Middle">
            <a:extLst>
              <a:ext uri="{FF2B5EF4-FFF2-40B4-BE49-F238E27FC236}">
                <a16:creationId xmlns:a16="http://schemas.microsoft.com/office/drawing/2014/main" id="{AD83F8F7-A173-4FA2-BE9F-FA907F37B675}"/>
              </a:ext>
            </a:extLst>
          </p:cNvPr>
          <p:cNvSpPr>
            <a:spLocks noGrp="1"/>
          </p:cNvSpPr>
          <p:nvPr>
            <p:ph type="body" sz="quarter" idx="17" hasCustomPrompt="1"/>
          </p:nvPr>
        </p:nvSpPr>
        <p:spPr>
          <a:xfrm>
            <a:off x="1776617" y="2716512"/>
            <a:ext cx="4187952"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2" name="Picture Placeholder Left">
            <a:extLst>
              <a:ext uri="{FF2B5EF4-FFF2-40B4-BE49-F238E27FC236}">
                <a16:creationId xmlns:a16="http://schemas.microsoft.com/office/drawing/2014/main" id="{CF6F45C0-8397-41BE-B336-31CACBC93446}"/>
              </a:ext>
            </a:extLst>
          </p:cNvPr>
          <p:cNvSpPr>
            <a:spLocks noGrp="1"/>
          </p:cNvSpPr>
          <p:nvPr>
            <p:ph type="pic" sz="quarter" idx="21" hasCustomPrompt="1"/>
          </p:nvPr>
        </p:nvSpPr>
        <p:spPr>
          <a:xfrm>
            <a:off x="560996" y="1261872"/>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33" name="Picture Placeholder  Middle">
            <a:extLst>
              <a:ext uri="{FF2B5EF4-FFF2-40B4-BE49-F238E27FC236}">
                <a16:creationId xmlns:a16="http://schemas.microsoft.com/office/drawing/2014/main" id="{259A6D79-8609-455C-B241-4E9D846D5FFB}"/>
              </a:ext>
            </a:extLst>
          </p:cNvPr>
          <p:cNvSpPr>
            <a:spLocks noGrp="1"/>
          </p:cNvSpPr>
          <p:nvPr>
            <p:ph type="pic" sz="quarter" idx="22" hasCustomPrompt="1"/>
          </p:nvPr>
        </p:nvSpPr>
        <p:spPr>
          <a:xfrm>
            <a:off x="560996" y="2716512"/>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14" name="Subtitle Left">
            <a:extLst>
              <a:ext uri="{FF2B5EF4-FFF2-40B4-BE49-F238E27FC236}">
                <a16:creationId xmlns:a16="http://schemas.microsoft.com/office/drawing/2014/main" id="{4EB342BF-6CAA-4B82-AF57-F25F0E8E4DE8}"/>
              </a:ext>
            </a:extLst>
          </p:cNvPr>
          <p:cNvSpPr>
            <a:spLocks noGrp="1"/>
          </p:cNvSpPr>
          <p:nvPr>
            <p:ph type="body" sz="quarter" idx="26" hasCustomPrompt="1"/>
          </p:nvPr>
        </p:nvSpPr>
        <p:spPr>
          <a:xfrm>
            <a:off x="7432398" y="1261872"/>
            <a:ext cx="4185200"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5" name="Subtitle Middle">
            <a:extLst>
              <a:ext uri="{FF2B5EF4-FFF2-40B4-BE49-F238E27FC236}">
                <a16:creationId xmlns:a16="http://schemas.microsoft.com/office/drawing/2014/main" id="{792A9CBD-D504-44CD-993E-28D5A82AB143}"/>
              </a:ext>
            </a:extLst>
          </p:cNvPr>
          <p:cNvSpPr>
            <a:spLocks noGrp="1"/>
          </p:cNvSpPr>
          <p:nvPr>
            <p:ph type="body" sz="quarter" idx="27" hasCustomPrompt="1"/>
          </p:nvPr>
        </p:nvSpPr>
        <p:spPr>
          <a:xfrm>
            <a:off x="7432398" y="2716512"/>
            <a:ext cx="4156652"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6" name="Picture Placeholder Left">
            <a:extLst>
              <a:ext uri="{FF2B5EF4-FFF2-40B4-BE49-F238E27FC236}">
                <a16:creationId xmlns:a16="http://schemas.microsoft.com/office/drawing/2014/main" id="{009A490E-8C91-4D1E-BD53-4E7033E185C0}"/>
              </a:ext>
            </a:extLst>
          </p:cNvPr>
          <p:cNvSpPr>
            <a:spLocks noGrp="1"/>
          </p:cNvSpPr>
          <p:nvPr>
            <p:ph type="pic" sz="quarter" idx="28" hasCustomPrompt="1"/>
          </p:nvPr>
        </p:nvSpPr>
        <p:spPr>
          <a:xfrm>
            <a:off x="6216777" y="1261872"/>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17" name="Picture Placeholder  Middle">
            <a:extLst>
              <a:ext uri="{FF2B5EF4-FFF2-40B4-BE49-F238E27FC236}">
                <a16:creationId xmlns:a16="http://schemas.microsoft.com/office/drawing/2014/main" id="{B3525E34-70EA-44E1-8FED-6D35963A97D0}"/>
              </a:ext>
            </a:extLst>
          </p:cNvPr>
          <p:cNvSpPr>
            <a:spLocks noGrp="1"/>
          </p:cNvSpPr>
          <p:nvPr>
            <p:ph type="pic" sz="quarter" idx="29" hasCustomPrompt="1"/>
          </p:nvPr>
        </p:nvSpPr>
        <p:spPr>
          <a:xfrm>
            <a:off x="6216777" y="2716512"/>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20" name="Subtitle Middle">
            <a:extLst>
              <a:ext uri="{FF2B5EF4-FFF2-40B4-BE49-F238E27FC236}">
                <a16:creationId xmlns:a16="http://schemas.microsoft.com/office/drawing/2014/main" id="{FACF049B-4486-44B8-A830-D469FA5F6CDC}"/>
              </a:ext>
            </a:extLst>
          </p:cNvPr>
          <p:cNvSpPr>
            <a:spLocks noGrp="1"/>
          </p:cNvSpPr>
          <p:nvPr>
            <p:ph type="body" sz="quarter" idx="32" hasCustomPrompt="1"/>
          </p:nvPr>
        </p:nvSpPr>
        <p:spPr>
          <a:xfrm>
            <a:off x="1774438" y="4154799"/>
            <a:ext cx="4187952"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1" name="Picture Placeholder  Middle">
            <a:extLst>
              <a:ext uri="{FF2B5EF4-FFF2-40B4-BE49-F238E27FC236}">
                <a16:creationId xmlns:a16="http://schemas.microsoft.com/office/drawing/2014/main" id="{ACB6CBE9-656B-4931-8DAE-8958D93E7422}"/>
              </a:ext>
            </a:extLst>
          </p:cNvPr>
          <p:cNvSpPr>
            <a:spLocks noGrp="1"/>
          </p:cNvSpPr>
          <p:nvPr>
            <p:ph type="pic" sz="quarter" idx="33" hasCustomPrompt="1"/>
          </p:nvPr>
        </p:nvSpPr>
        <p:spPr>
          <a:xfrm>
            <a:off x="558818" y="4154799"/>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23" name="Subtitle Middle">
            <a:extLst>
              <a:ext uri="{FF2B5EF4-FFF2-40B4-BE49-F238E27FC236}">
                <a16:creationId xmlns:a16="http://schemas.microsoft.com/office/drawing/2014/main" id="{498C1007-D958-4823-AF07-A11D5ED562D1}"/>
              </a:ext>
            </a:extLst>
          </p:cNvPr>
          <p:cNvSpPr>
            <a:spLocks noGrp="1"/>
          </p:cNvSpPr>
          <p:nvPr>
            <p:ph type="body" sz="quarter" idx="35" hasCustomPrompt="1"/>
          </p:nvPr>
        </p:nvSpPr>
        <p:spPr>
          <a:xfrm>
            <a:off x="7430220" y="4154799"/>
            <a:ext cx="4185200" cy="267545"/>
          </a:xfrm>
          <a:prstGeom prst="rect">
            <a:avLst/>
          </a:prstGeom>
        </p:spPr>
        <p:txBody>
          <a:bodyPr anchor="t">
            <a:noAutofit/>
          </a:bodyPr>
          <a:lstStyle>
            <a:lvl1pPr marL="0" indent="0">
              <a:buNone/>
              <a:defRPr sz="1600" b="1">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4" name="Picture Placeholder  Middle">
            <a:extLst>
              <a:ext uri="{FF2B5EF4-FFF2-40B4-BE49-F238E27FC236}">
                <a16:creationId xmlns:a16="http://schemas.microsoft.com/office/drawing/2014/main" id="{C87162C6-1D5F-4F74-AD00-7AF87B19835D}"/>
              </a:ext>
            </a:extLst>
          </p:cNvPr>
          <p:cNvSpPr>
            <a:spLocks noGrp="1"/>
          </p:cNvSpPr>
          <p:nvPr>
            <p:ph type="pic" sz="quarter" idx="36" hasCustomPrompt="1"/>
          </p:nvPr>
        </p:nvSpPr>
        <p:spPr>
          <a:xfrm>
            <a:off x="6214599" y="4154799"/>
            <a:ext cx="850392" cy="850392"/>
          </a:xfrm>
          <a:prstGeom prst="rect">
            <a:avLst/>
          </a:prstGeom>
          <a:noFill/>
        </p:spPr>
        <p:txBody>
          <a:bodyPr anchor="ctr">
            <a:normAutofit/>
          </a:bodyPr>
          <a:lstStyle>
            <a:lvl1pPr marL="0" indent="0" algn="ctr">
              <a:buNone/>
              <a:defRPr sz="1100">
                <a:solidFill>
                  <a:schemeClr val="bg1"/>
                </a:solidFill>
                <a:highlight>
                  <a:srgbClr val="FF33CC"/>
                </a:highlight>
              </a:defRPr>
            </a:lvl1pPr>
          </a:lstStyle>
          <a:p>
            <a:r>
              <a:rPr lang="en-US" dirty="0"/>
              <a:t>[Image / Icon</a:t>
            </a:r>
          </a:p>
        </p:txBody>
      </p:sp>
      <p:sp>
        <p:nvSpPr>
          <p:cNvPr id="5" name="Text Placeholder 4">
            <a:extLst>
              <a:ext uri="{FF2B5EF4-FFF2-40B4-BE49-F238E27FC236}">
                <a16:creationId xmlns:a16="http://schemas.microsoft.com/office/drawing/2014/main" id="{11502543-032D-AB88-2A12-AFF119B96E57}"/>
              </a:ext>
            </a:extLst>
          </p:cNvPr>
          <p:cNvSpPr>
            <a:spLocks noGrp="1"/>
          </p:cNvSpPr>
          <p:nvPr>
            <p:ph type="body" sz="quarter" idx="45"/>
          </p:nvPr>
        </p:nvSpPr>
        <p:spPr>
          <a:xfrm>
            <a:off x="1776126" y="1569737"/>
            <a:ext cx="4187952"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FB7F06E8-C252-ED0A-1583-1A26865B3B09}"/>
              </a:ext>
            </a:extLst>
          </p:cNvPr>
          <p:cNvSpPr>
            <a:spLocks noGrp="1"/>
          </p:cNvSpPr>
          <p:nvPr>
            <p:ph type="body" sz="quarter" idx="46"/>
          </p:nvPr>
        </p:nvSpPr>
        <p:spPr>
          <a:xfrm>
            <a:off x="1769653" y="3025574"/>
            <a:ext cx="4187952"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A2DFBF8C-9531-CDB7-D5C2-E0C354133EF2}"/>
              </a:ext>
            </a:extLst>
          </p:cNvPr>
          <p:cNvSpPr>
            <a:spLocks noGrp="1"/>
          </p:cNvSpPr>
          <p:nvPr>
            <p:ph type="body" sz="quarter" idx="47"/>
          </p:nvPr>
        </p:nvSpPr>
        <p:spPr>
          <a:xfrm>
            <a:off x="1768738" y="4427038"/>
            <a:ext cx="4187952"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53D534EF-2A90-450A-3B29-269111F731C1}"/>
              </a:ext>
            </a:extLst>
          </p:cNvPr>
          <p:cNvSpPr>
            <a:spLocks noGrp="1"/>
          </p:cNvSpPr>
          <p:nvPr>
            <p:ph type="body" sz="quarter" idx="48"/>
          </p:nvPr>
        </p:nvSpPr>
        <p:spPr>
          <a:xfrm>
            <a:off x="7430381" y="1545770"/>
            <a:ext cx="4191644"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Text Placeholder 4">
            <a:extLst>
              <a:ext uri="{FF2B5EF4-FFF2-40B4-BE49-F238E27FC236}">
                <a16:creationId xmlns:a16="http://schemas.microsoft.com/office/drawing/2014/main" id="{6886345C-1918-D58A-A0DF-82838EB36E65}"/>
              </a:ext>
            </a:extLst>
          </p:cNvPr>
          <p:cNvSpPr>
            <a:spLocks noGrp="1"/>
          </p:cNvSpPr>
          <p:nvPr>
            <p:ph type="body" sz="quarter" idx="49"/>
          </p:nvPr>
        </p:nvSpPr>
        <p:spPr>
          <a:xfrm>
            <a:off x="7430221" y="3025573"/>
            <a:ext cx="4191644"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26" name="Text Placeholder 4">
            <a:extLst>
              <a:ext uri="{FF2B5EF4-FFF2-40B4-BE49-F238E27FC236}">
                <a16:creationId xmlns:a16="http://schemas.microsoft.com/office/drawing/2014/main" id="{906531B8-61D9-DA86-8DA5-59B83747B6E2}"/>
              </a:ext>
            </a:extLst>
          </p:cNvPr>
          <p:cNvSpPr>
            <a:spLocks noGrp="1"/>
          </p:cNvSpPr>
          <p:nvPr>
            <p:ph type="body" sz="quarter" idx="50"/>
          </p:nvPr>
        </p:nvSpPr>
        <p:spPr>
          <a:xfrm>
            <a:off x="7425434" y="4427037"/>
            <a:ext cx="4191644" cy="871537"/>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2" name="Text Placeholder 6">
            <a:extLst>
              <a:ext uri="{FF2B5EF4-FFF2-40B4-BE49-F238E27FC236}">
                <a16:creationId xmlns:a16="http://schemas.microsoft.com/office/drawing/2014/main" id="{91091560-BAEE-59B5-CED2-3259C92DE97C}"/>
              </a:ext>
            </a:extLst>
          </p:cNvPr>
          <p:cNvSpPr>
            <a:spLocks noGrp="1"/>
          </p:cNvSpPr>
          <p:nvPr>
            <p:ph type="body" sz="quarter" idx="51" hasCustomPrompt="1"/>
          </p:nvPr>
        </p:nvSpPr>
        <p:spPr>
          <a:xfrm>
            <a:off x="557784" y="744907"/>
            <a:ext cx="11064240" cy="306679"/>
          </a:xfrm>
          <a:prstGeom prst="rect">
            <a:avLst/>
          </a:prstGeom>
        </p:spPr>
        <p:txBody>
          <a:bodyPr lIns="0" tIns="0" rIns="0" bIns="0"/>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18pt</a:t>
            </a:r>
          </a:p>
        </p:txBody>
      </p:sp>
      <p:sp>
        <p:nvSpPr>
          <p:cNvPr id="18" name="Text Placeholder 5">
            <a:extLst>
              <a:ext uri="{FF2B5EF4-FFF2-40B4-BE49-F238E27FC236}">
                <a16:creationId xmlns:a16="http://schemas.microsoft.com/office/drawing/2014/main" id="{BC86E149-5A24-E11B-DA75-9DD67411218D}"/>
              </a:ext>
            </a:extLst>
          </p:cNvPr>
          <p:cNvSpPr>
            <a:spLocks noGrp="1"/>
          </p:cNvSpPr>
          <p:nvPr>
            <p:ph type="body" sz="quarter" idx="52" hasCustomPrompt="1"/>
          </p:nvPr>
        </p:nvSpPr>
        <p:spPr>
          <a:xfrm>
            <a:off x="557784"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8" name="Text Placeholder 5">
            <a:extLst>
              <a:ext uri="{FF2B5EF4-FFF2-40B4-BE49-F238E27FC236}">
                <a16:creationId xmlns:a16="http://schemas.microsoft.com/office/drawing/2014/main" id="{FE6C9506-B33A-CF67-5C7F-440D2E4EF342}"/>
              </a:ext>
            </a:extLst>
          </p:cNvPr>
          <p:cNvSpPr>
            <a:spLocks noGrp="1"/>
          </p:cNvSpPr>
          <p:nvPr>
            <p:ph type="body" sz="quarter" idx="31"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9" name="Text Placeholder 5">
            <a:extLst>
              <a:ext uri="{FF2B5EF4-FFF2-40B4-BE49-F238E27FC236}">
                <a16:creationId xmlns:a16="http://schemas.microsoft.com/office/drawing/2014/main" id="{2487C677-AB38-AC3C-63EF-2B6288E2636B}"/>
              </a:ext>
            </a:extLst>
          </p:cNvPr>
          <p:cNvSpPr>
            <a:spLocks noGrp="1"/>
          </p:cNvSpPr>
          <p:nvPr>
            <p:ph type="body" sz="quarter" idx="53" hasCustomPrompt="1"/>
          </p:nvPr>
        </p:nvSpPr>
        <p:spPr>
          <a:xfrm>
            <a:off x="9845615"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0" name="Text Placeholder 11">
            <a:extLst>
              <a:ext uri="{FF2B5EF4-FFF2-40B4-BE49-F238E27FC236}">
                <a16:creationId xmlns:a16="http://schemas.microsoft.com/office/drawing/2014/main" id="{5CC0C380-9EA1-5DCD-3927-72E646DD41F5}"/>
              </a:ext>
            </a:extLst>
          </p:cNvPr>
          <p:cNvSpPr>
            <a:spLocks noGrp="1"/>
          </p:cNvSpPr>
          <p:nvPr>
            <p:ph type="body" sz="quarter" idx="15" hasCustomPrompt="1"/>
          </p:nvPr>
        </p:nvSpPr>
        <p:spPr>
          <a:xfrm>
            <a:off x="557784" y="5687045"/>
            <a:ext cx="11024555"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3" name="Footer Placeholder 16">
            <a:extLst>
              <a:ext uri="{FF2B5EF4-FFF2-40B4-BE49-F238E27FC236}">
                <a16:creationId xmlns:a16="http://schemas.microsoft.com/office/drawing/2014/main" id="{712F7AC6-FD6D-2D26-43D1-A848C46C6E92}"/>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352238570"/>
      </p:ext>
    </p:extLst>
  </p:cSld>
  <p:clrMapOvr>
    <a:masterClrMapping/>
  </p:clrMapOvr>
  <p:extLst>
    <p:ext uri="{DCECCB84-F9BA-43D5-87BE-67443E8EF086}">
      <p15:sldGuideLst xmlns:p15="http://schemas.microsoft.com/office/powerpoint/2012/main">
        <p15:guide id="1" orient="horz" pos="792">
          <p15:clr>
            <a:srgbClr val="FBAE40"/>
          </p15:clr>
        </p15:guide>
        <p15:guide id="2" orient="horz" pos="35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9BDBDDC-DD55-3320-ECEF-E18A01A66238}"/>
              </a:ext>
            </a:extLst>
          </p:cNvPr>
          <p:cNvGraphicFramePr>
            <a:graphicFrameLocks noChangeAspect="1"/>
          </p:cNvGraphicFramePr>
          <p:nvPr userDrawn="1">
            <p:custDataLst>
              <p:tags r:id="rId1"/>
            </p:custDataLst>
            <p:extLst>
              <p:ext uri="{D42A27DB-BD31-4B8C-83A1-F6EECF244321}">
                <p14:modId xmlns:p14="http://schemas.microsoft.com/office/powerpoint/2010/main" val="1850425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think-cell data - do not delete" hidden="1">
                        <a:extLst>
                          <a:ext uri="{FF2B5EF4-FFF2-40B4-BE49-F238E27FC236}">
                            <a16:creationId xmlns:a16="http://schemas.microsoft.com/office/drawing/2014/main" id="{F9BDBDDC-DD55-3320-ECEF-E18A01A66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6">
            <a:extLst>
              <a:ext uri="{FF2B5EF4-FFF2-40B4-BE49-F238E27FC236}">
                <a16:creationId xmlns:a16="http://schemas.microsoft.com/office/drawing/2014/main" id="{7B615610-5AF7-ACE4-6376-BD1BC25F1A28}"/>
              </a:ext>
            </a:extLst>
          </p:cNvPr>
          <p:cNvSpPr>
            <a:spLocks noGrp="1"/>
          </p:cNvSpPr>
          <p:nvPr>
            <p:ph type="body" sz="quarter" idx="25" hasCustomPrompt="1"/>
          </p:nvPr>
        </p:nvSpPr>
        <p:spPr>
          <a:xfrm>
            <a:off x="547752" y="744907"/>
            <a:ext cx="11064240" cy="306679"/>
          </a:xfrm>
          <a:prstGeom prst="rect">
            <a:avLst/>
          </a:prstGeom>
        </p:spPr>
        <p:txBody>
          <a:bodyPr lIns="0" tIns="0" rIns="0" bIns="0"/>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18pt</a:t>
            </a:r>
          </a:p>
        </p:txBody>
      </p:sp>
      <p:sp>
        <p:nvSpPr>
          <p:cNvPr id="11" name="Content Placeholder 2">
            <a:extLst>
              <a:ext uri="{FF2B5EF4-FFF2-40B4-BE49-F238E27FC236}">
                <a16:creationId xmlns:a16="http://schemas.microsoft.com/office/drawing/2014/main" id="{E7C56484-4BCB-5402-2C79-72095179463D}"/>
              </a:ext>
            </a:extLst>
          </p:cNvPr>
          <p:cNvSpPr>
            <a:spLocks noGrp="1"/>
          </p:cNvSpPr>
          <p:nvPr>
            <p:ph sz="quarter" idx="17" hasCustomPrompt="1"/>
          </p:nvPr>
        </p:nvSpPr>
        <p:spPr>
          <a:xfrm>
            <a:off x="556250" y="1156315"/>
            <a:ext cx="3474720" cy="4358644"/>
          </a:xfrm>
          <a:prstGeom prst="rect">
            <a:avLst/>
          </a:prstGeom>
        </p:spPr>
        <p:txBody>
          <a:bodyPr tIns="0" bIns="0"/>
          <a:lstStyle>
            <a:lvl1pPr>
              <a:defRPr sz="1400">
                <a:latin typeface="+mn-lt"/>
              </a:defRPr>
            </a:lvl1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B4068D5B-28B3-79A9-7AEF-3C4BEABDF3DF}"/>
              </a:ext>
            </a:extLst>
          </p:cNvPr>
          <p:cNvSpPr>
            <a:spLocks noGrp="1"/>
          </p:cNvSpPr>
          <p:nvPr>
            <p:ph sz="quarter" idx="28" hasCustomPrompt="1"/>
          </p:nvPr>
        </p:nvSpPr>
        <p:spPr>
          <a:xfrm>
            <a:off x="4345527" y="1156315"/>
            <a:ext cx="3474720" cy="4358644"/>
          </a:xfrm>
          <a:prstGeom prst="rect">
            <a:avLst/>
          </a:prstGeom>
        </p:spPr>
        <p:txBody>
          <a:bodyPr tIns="0" bIns="0"/>
          <a:lstStyle>
            <a:lvl1pPr>
              <a:defRPr sz="1400">
                <a:latin typeface="+mn-lt"/>
              </a:defRPr>
            </a:lvl1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29DDA00D-38A2-8840-93FC-4035D8C6259F}"/>
              </a:ext>
            </a:extLst>
          </p:cNvPr>
          <p:cNvSpPr>
            <a:spLocks noGrp="1"/>
          </p:cNvSpPr>
          <p:nvPr>
            <p:ph sz="quarter" idx="29" hasCustomPrompt="1"/>
          </p:nvPr>
        </p:nvSpPr>
        <p:spPr>
          <a:xfrm>
            <a:off x="8134804" y="1156315"/>
            <a:ext cx="3474720" cy="4358644"/>
          </a:xfrm>
          <a:prstGeom prst="rect">
            <a:avLst/>
          </a:prstGeom>
        </p:spPr>
        <p:txBody>
          <a:bodyPr tIns="0" bIns="0"/>
          <a:lstStyle>
            <a:lvl1pPr>
              <a:defRPr sz="1400">
                <a:latin typeface="+mn-lt"/>
              </a:defRPr>
            </a:lvl1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C6419180-37A6-C577-E5AA-3F672BBD063F}"/>
              </a:ext>
            </a:extLst>
          </p:cNvPr>
          <p:cNvSpPr>
            <a:spLocks noGrp="1"/>
          </p:cNvSpPr>
          <p:nvPr>
            <p:ph type="body" sz="quarter" idx="24" hasCustomPrompt="1"/>
          </p:nvPr>
        </p:nvSpPr>
        <p:spPr>
          <a:xfrm>
            <a:off x="556251"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8" name="Text Placeholder 5">
            <a:extLst>
              <a:ext uri="{FF2B5EF4-FFF2-40B4-BE49-F238E27FC236}">
                <a16:creationId xmlns:a16="http://schemas.microsoft.com/office/drawing/2014/main" id="{3E877C1A-6276-D656-6A0B-D3A01909F06C}"/>
              </a:ext>
            </a:extLst>
          </p:cNvPr>
          <p:cNvSpPr>
            <a:spLocks noGrp="1"/>
          </p:cNvSpPr>
          <p:nvPr>
            <p:ph type="body" sz="quarter" idx="30"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4" name="Text Placeholder 5">
            <a:extLst>
              <a:ext uri="{FF2B5EF4-FFF2-40B4-BE49-F238E27FC236}">
                <a16:creationId xmlns:a16="http://schemas.microsoft.com/office/drawing/2014/main" id="{82944DAE-5F14-AC5B-CAA8-809B1EA4A0E5}"/>
              </a:ext>
            </a:extLst>
          </p:cNvPr>
          <p:cNvSpPr>
            <a:spLocks noGrp="1"/>
          </p:cNvSpPr>
          <p:nvPr>
            <p:ph type="body" sz="quarter" idx="26" hasCustomPrompt="1"/>
          </p:nvPr>
        </p:nvSpPr>
        <p:spPr>
          <a:xfrm>
            <a:off x="9912096"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5" name="Text Placeholder 11">
            <a:extLst>
              <a:ext uri="{FF2B5EF4-FFF2-40B4-BE49-F238E27FC236}">
                <a16:creationId xmlns:a16="http://schemas.microsoft.com/office/drawing/2014/main" id="{FE4F8381-9B1A-53B3-D3A1-97855A7961F9}"/>
              </a:ext>
            </a:extLst>
          </p:cNvPr>
          <p:cNvSpPr>
            <a:spLocks noGrp="1"/>
          </p:cNvSpPr>
          <p:nvPr>
            <p:ph type="body" sz="quarter" idx="15" hasCustomPrompt="1"/>
          </p:nvPr>
        </p:nvSpPr>
        <p:spPr>
          <a:xfrm>
            <a:off x="556250" y="5687045"/>
            <a:ext cx="11064240"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Footer Placeholder 16">
            <a:extLst>
              <a:ext uri="{FF2B5EF4-FFF2-40B4-BE49-F238E27FC236}">
                <a16:creationId xmlns:a16="http://schemas.microsoft.com/office/drawing/2014/main" id="{A8E535CD-ADD7-6807-5B4E-1B0372C1C3AE}"/>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690674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30">
          <p15:clr>
            <a:srgbClr val="FBAE40"/>
          </p15:clr>
        </p15:guide>
        <p15:guide id="4" pos="5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Sub-headlin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64585C5-BC1E-2157-622B-21CF4CAB4B29}"/>
              </a:ext>
            </a:extLst>
          </p:cNvPr>
          <p:cNvGraphicFramePr>
            <a:graphicFrameLocks noChangeAspect="1"/>
          </p:cNvGraphicFramePr>
          <p:nvPr userDrawn="1">
            <p:custDataLst>
              <p:tags r:id="rId1"/>
            </p:custDataLst>
            <p:extLst>
              <p:ext uri="{D42A27DB-BD31-4B8C-83A1-F6EECF244321}">
                <p14:modId xmlns:p14="http://schemas.microsoft.com/office/powerpoint/2010/main" val="3496192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think-cell data - do not delete" hidden="1">
                        <a:extLst>
                          <a:ext uri="{FF2B5EF4-FFF2-40B4-BE49-F238E27FC236}">
                            <a16:creationId xmlns:a16="http://schemas.microsoft.com/office/drawing/2014/main" id="{464585C5-BC1E-2157-622B-21CF4CAB4B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56251" y="1156315"/>
            <a:ext cx="11064240" cy="4375782"/>
          </a:xfrm>
          <a:prstGeom prst="rect">
            <a:avLst/>
          </a:prstGeom>
        </p:spPr>
        <p:txBody>
          <a:bodyPr tIns="0" bIns="0"/>
          <a:lstStyle>
            <a:lvl1pPr>
              <a:defRPr sz="1400"/>
            </a:lvl1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73D53079-9586-0CA8-41E0-7B534A012670}"/>
              </a:ext>
            </a:extLst>
          </p:cNvPr>
          <p:cNvSpPr>
            <a:spLocks noGrp="1"/>
          </p:cNvSpPr>
          <p:nvPr>
            <p:ph type="body" sz="quarter" idx="25" hasCustomPrompt="1"/>
          </p:nvPr>
        </p:nvSpPr>
        <p:spPr>
          <a:xfrm>
            <a:off x="556250" y="744907"/>
            <a:ext cx="11064240" cy="306679"/>
          </a:xfrm>
          <a:prstGeom prst="rect">
            <a:avLst/>
          </a:prstGeom>
        </p:spPr>
        <p:txBody>
          <a:bodyPr lIns="0" tIns="0" rIns="0" bIns="0"/>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18pt</a:t>
            </a:r>
          </a:p>
        </p:txBody>
      </p:sp>
      <p:sp>
        <p:nvSpPr>
          <p:cNvPr id="10" name="Text Placeholder 5">
            <a:extLst>
              <a:ext uri="{FF2B5EF4-FFF2-40B4-BE49-F238E27FC236}">
                <a16:creationId xmlns:a16="http://schemas.microsoft.com/office/drawing/2014/main" id="{FD28B70E-0C7E-A4C8-8B0A-5444D6490303}"/>
              </a:ext>
            </a:extLst>
          </p:cNvPr>
          <p:cNvSpPr>
            <a:spLocks noGrp="1"/>
          </p:cNvSpPr>
          <p:nvPr>
            <p:ph type="body" sz="quarter" idx="24" hasCustomPrompt="1"/>
          </p:nvPr>
        </p:nvSpPr>
        <p:spPr>
          <a:xfrm>
            <a:off x="556251" y="320074"/>
            <a:ext cx="11064240" cy="338525"/>
          </a:xfrm>
          <a:prstGeom prst="rect">
            <a:avLst/>
          </a:prstGeom>
        </p:spPr>
        <p:txBody>
          <a:bodyPr lIns="0" tIns="0" rIns="0" bIns="0"/>
          <a:lstStyle>
            <a:lvl1pPr marL="0" indent="0">
              <a:buNone/>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dirty="0">
                <a:solidFill>
                  <a:schemeClr val="tx1"/>
                </a:solidFill>
                <a:effectLst/>
                <a:latin typeface="+mn-lt"/>
              </a:rPr>
              <a:t>Lorem ipsum dolor sit </a:t>
            </a:r>
            <a:r>
              <a:rPr lang="en-US" sz="2400" b="1" i="0" dirty="0" err="1">
                <a:solidFill>
                  <a:schemeClr val="tx1"/>
                </a:solidFill>
                <a:effectLst/>
                <a:latin typeface="+mn-lt"/>
              </a:rPr>
              <a:t>amet</a:t>
            </a:r>
            <a:r>
              <a:rPr lang="en-US" sz="2400" b="1" i="0" dirty="0">
                <a:solidFill>
                  <a:schemeClr val="tx1"/>
                </a:solidFill>
                <a:effectLst/>
                <a:latin typeface="+mn-lt"/>
              </a:rPr>
              <a:t> 24pt</a:t>
            </a:r>
            <a:endParaRPr lang="en-US" sz="2400" b="1" dirty="0">
              <a:solidFill>
                <a:schemeClr val="tx1"/>
              </a:solidFill>
              <a:latin typeface="+mn-lt"/>
            </a:endParaRPr>
          </a:p>
        </p:txBody>
      </p:sp>
      <p:sp>
        <p:nvSpPr>
          <p:cNvPr id="11" name="Text Placeholder 5">
            <a:extLst>
              <a:ext uri="{FF2B5EF4-FFF2-40B4-BE49-F238E27FC236}">
                <a16:creationId xmlns:a16="http://schemas.microsoft.com/office/drawing/2014/main" id="{5F686E2B-66EE-70B5-4860-2E4B535DC381}"/>
              </a:ext>
            </a:extLst>
          </p:cNvPr>
          <p:cNvSpPr>
            <a:spLocks noGrp="1"/>
          </p:cNvSpPr>
          <p:nvPr>
            <p:ph type="body" sz="quarter" idx="26" hasCustomPrompt="1"/>
          </p:nvPr>
        </p:nvSpPr>
        <p:spPr>
          <a:xfrm>
            <a:off x="557784" y="109995"/>
            <a:ext cx="1736725" cy="137196"/>
          </a:xfrm>
          <a:prstGeom prst="rect">
            <a:avLst/>
          </a:prstGeom>
        </p:spPr>
        <p:txBody>
          <a:bodyPr tIns="0" bIns="0"/>
          <a:lstStyle>
            <a:lvl1pPr marL="0" indent="0">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3" name="Text Placeholder 5">
            <a:extLst>
              <a:ext uri="{FF2B5EF4-FFF2-40B4-BE49-F238E27FC236}">
                <a16:creationId xmlns:a16="http://schemas.microsoft.com/office/drawing/2014/main" id="{BB25AF38-47F1-37CC-CC07-A182909B2CD4}"/>
              </a:ext>
            </a:extLst>
          </p:cNvPr>
          <p:cNvSpPr>
            <a:spLocks noGrp="1"/>
          </p:cNvSpPr>
          <p:nvPr>
            <p:ph type="body" sz="quarter" idx="27" hasCustomPrompt="1"/>
          </p:nvPr>
        </p:nvSpPr>
        <p:spPr>
          <a:xfrm>
            <a:off x="9912096" y="109995"/>
            <a:ext cx="1736725" cy="137196"/>
          </a:xfrm>
          <a:prstGeom prst="rect">
            <a:avLst/>
          </a:prstGeom>
        </p:spPr>
        <p:txBody>
          <a:bodyPr tIns="0" bIns="0"/>
          <a:lstStyle>
            <a:lvl1pPr marL="0" indent="0" algn="r">
              <a:buNone/>
              <a:defRPr sz="900">
                <a:solidFill>
                  <a:srgbClr val="A6A8AB"/>
                </a:solidFill>
              </a:defRPr>
            </a:lvl1pPr>
            <a:lvl2pPr>
              <a:defRPr sz="900">
                <a:solidFill>
                  <a:schemeClr val="tx2">
                    <a:lumMod val="60000"/>
                    <a:lumOff val="40000"/>
                  </a:schemeClr>
                </a:solidFill>
              </a:defRPr>
            </a:lvl2pPr>
            <a:lvl3pPr>
              <a:defRPr sz="900">
                <a:solidFill>
                  <a:schemeClr val="tx2">
                    <a:lumMod val="60000"/>
                    <a:lumOff val="40000"/>
                  </a:schemeClr>
                </a:solidFill>
              </a:defRPr>
            </a:lvl3pPr>
            <a:lvl4pPr>
              <a:defRPr sz="900">
                <a:solidFill>
                  <a:schemeClr val="tx2">
                    <a:lumMod val="60000"/>
                    <a:lumOff val="40000"/>
                  </a:schemeClr>
                </a:solidFill>
              </a:defRPr>
            </a:lvl4pPr>
            <a:lvl5pPr>
              <a:defRPr sz="900">
                <a:solidFill>
                  <a:schemeClr val="tx2">
                    <a:lumMod val="60000"/>
                    <a:lumOff val="40000"/>
                  </a:schemeClr>
                </a:solidFill>
              </a:defRPr>
            </a:lvl5pPr>
          </a:lstStyle>
          <a:p>
            <a:r>
              <a:rPr lang="en-US" dirty="0"/>
              <a:t>Running header</a:t>
            </a:r>
          </a:p>
        </p:txBody>
      </p:sp>
      <p:sp>
        <p:nvSpPr>
          <p:cNvPr id="14" name="Text Placeholder 11">
            <a:extLst>
              <a:ext uri="{FF2B5EF4-FFF2-40B4-BE49-F238E27FC236}">
                <a16:creationId xmlns:a16="http://schemas.microsoft.com/office/drawing/2014/main" id="{B5EFCDE3-79AC-60AE-CC3B-A08C333EE7E0}"/>
              </a:ext>
            </a:extLst>
          </p:cNvPr>
          <p:cNvSpPr>
            <a:spLocks noGrp="1"/>
          </p:cNvSpPr>
          <p:nvPr>
            <p:ph type="body" sz="quarter" idx="15" hasCustomPrompt="1"/>
          </p:nvPr>
        </p:nvSpPr>
        <p:spPr>
          <a:xfrm>
            <a:off x="556250" y="5687045"/>
            <a:ext cx="11064240" cy="525368"/>
          </a:xfrm>
          <a:prstGeom prst="rect">
            <a:avLst/>
          </a:prstGeo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Footer Placeholder 16">
            <a:extLst>
              <a:ext uri="{FF2B5EF4-FFF2-40B4-BE49-F238E27FC236}">
                <a16:creationId xmlns:a16="http://schemas.microsoft.com/office/drawing/2014/main" id="{AF856DA3-410B-291E-2ADE-B4A7AB96C701}"/>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145195483"/>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46BFAEA-0F75-4FA9-A3CD-A7275D8C831D}"/>
              </a:ext>
            </a:extLst>
          </p:cNvPr>
          <p:cNvGraphicFramePr>
            <a:graphicFrameLocks noChangeAspect="1"/>
          </p:cNvGraphicFramePr>
          <p:nvPr userDrawn="1">
            <p:custDataLst>
              <p:tags r:id="rId10"/>
            </p:custDataLst>
            <p:extLst>
              <p:ext uri="{D42A27DB-BD31-4B8C-83A1-F6EECF244321}">
                <p14:modId xmlns:p14="http://schemas.microsoft.com/office/powerpoint/2010/main" val="2109586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7" name="think-cell data - do not delete" hidden="1">
                        <a:extLst>
                          <a:ext uri="{FF2B5EF4-FFF2-40B4-BE49-F238E27FC236}">
                            <a16:creationId xmlns:a16="http://schemas.microsoft.com/office/drawing/2014/main" id="{846BFAEA-0F75-4FA9-A3CD-A7275D8C831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8" name="Title Placeholder 17">
            <a:extLst>
              <a:ext uri="{FF2B5EF4-FFF2-40B4-BE49-F238E27FC236}">
                <a16:creationId xmlns:a16="http://schemas.microsoft.com/office/drawing/2014/main" id="{105A5159-FA56-45AB-ABD5-BC8C038BDD76}"/>
              </a:ext>
            </a:extLst>
          </p:cNvPr>
          <p:cNvSpPr>
            <a:spLocks noGrp="1"/>
          </p:cNvSpPr>
          <p:nvPr>
            <p:ph type="title"/>
          </p:nvPr>
        </p:nvSpPr>
        <p:spPr>
          <a:xfrm>
            <a:off x="557784" y="320074"/>
            <a:ext cx="11064240" cy="586838"/>
          </a:xfrm>
          <a:prstGeom prst="rect">
            <a:avLst/>
          </a:prstGeom>
        </p:spPr>
        <p:txBody>
          <a:bodyPr vert="horz" lIns="0" tIns="0" rIns="0" bIns="0" rtlCol="0" anchor="t" anchorCtr="0">
            <a:noAutofit/>
          </a:bodyPr>
          <a:lstStyle/>
          <a:p>
            <a:r>
              <a:rPr lang="en-US" dirty="0"/>
              <a:t>Click to edit Master title style</a:t>
            </a:r>
          </a:p>
        </p:txBody>
      </p:sp>
      <p:sp>
        <p:nvSpPr>
          <p:cNvPr id="19" name="Text Placeholder 18">
            <a:extLst>
              <a:ext uri="{FF2B5EF4-FFF2-40B4-BE49-F238E27FC236}">
                <a16:creationId xmlns:a16="http://schemas.microsoft.com/office/drawing/2014/main" id="{017C1087-82D9-DC43-ADDF-66FCC5E1F2F9}"/>
              </a:ext>
            </a:extLst>
          </p:cNvPr>
          <p:cNvSpPr>
            <a:spLocks noGrp="1"/>
          </p:cNvSpPr>
          <p:nvPr>
            <p:ph type="body" idx="1"/>
          </p:nvPr>
        </p:nvSpPr>
        <p:spPr>
          <a:xfrm>
            <a:off x="557784" y="1249361"/>
            <a:ext cx="11064240" cy="464849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0E3E0470-A46F-91A9-F7DE-ABF67BC66C36}"/>
              </a:ext>
            </a:extLst>
          </p:cNvPr>
          <p:cNvPicPr>
            <a:picLocks noChangeAspect="1"/>
          </p:cNvPicPr>
          <p:nvPr userDrawn="1"/>
        </p:nvPicPr>
        <p:blipFill>
          <a:blip>
            <a:extLst>
              <a:ext uri="{96DAC541-7B7A-43D3-8B79-37D633B846F1}">
                <asvg:svgBlip xmlns:asvg="http://schemas.microsoft.com/office/drawing/2016/SVG/main" r:embed="rId13"/>
              </a:ext>
            </a:extLst>
          </a:blip>
          <a:srcRect/>
          <a:stretch/>
        </p:blipFill>
        <p:spPr>
          <a:xfrm>
            <a:off x="433971" y="6200244"/>
            <a:ext cx="1094078" cy="611999"/>
          </a:xfrm>
          <a:prstGeom prst="rect">
            <a:avLst/>
          </a:prstGeom>
        </p:spPr>
      </p:pic>
      <p:sp>
        <p:nvSpPr>
          <p:cNvPr id="6" name="Slide Number Placeholder 17">
            <a:extLst>
              <a:ext uri="{FF2B5EF4-FFF2-40B4-BE49-F238E27FC236}">
                <a16:creationId xmlns:a16="http://schemas.microsoft.com/office/drawing/2014/main" id="{9934465F-D8FD-E986-A5E3-7929C3E0D440}"/>
              </a:ext>
            </a:extLst>
          </p:cNvPr>
          <p:cNvSpPr txBox="1">
            <a:spLocks/>
          </p:cNvSpPr>
          <p:nvPr userDrawn="1"/>
        </p:nvSpPr>
        <p:spPr>
          <a:xfrm>
            <a:off x="11209844" y="6403791"/>
            <a:ext cx="421983" cy="214804"/>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25918227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11125" indent="-11112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285750" indent="-17462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461963" indent="-176213"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573088" indent="-176213"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738188" indent="-1651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444" y="442401"/>
            <a:ext cx="11183112" cy="911951"/>
          </a:xfrm>
          <a:prstGeom prst="rect">
            <a:avLst/>
          </a:prstGeom>
        </p:spPr>
        <p:txBody>
          <a:bodyPr vert="horz" lIns="0" tIns="0" rIns="0" bIns="0" rtlCol="0" anchor="t" anchorCtr="0">
            <a:noAutofit/>
          </a:bodyPr>
          <a:lstStyle/>
          <a:p>
            <a:pPr lvl="0"/>
            <a:r>
              <a:rPr lang="en-US"/>
              <a:t>Click to edit Master title style</a:t>
            </a:r>
          </a:p>
        </p:txBody>
      </p:sp>
      <p:sp>
        <p:nvSpPr>
          <p:cNvPr id="3" name="Text Placeholder 2"/>
          <p:cNvSpPr>
            <a:spLocks noGrp="1"/>
          </p:cNvSpPr>
          <p:nvPr>
            <p:ph type="body" idx="1"/>
          </p:nvPr>
        </p:nvSpPr>
        <p:spPr>
          <a:xfrm>
            <a:off x="502920" y="1536192"/>
            <a:ext cx="11183112" cy="433654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Arrow Connector 5">
            <a:extLst>
              <a:ext uri="{FF2B5EF4-FFF2-40B4-BE49-F238E27FC236}">
                <a16:creationId xmlns:a16="http://schemas.microsoft.com/office/drawing/2014/main" id="{D88734D8-A166-4CBF-AF3A-CE4B4FD43036}"/>
              </a:ext>
            </a:extLst>
          </p:cNvPr>
          <p:cNvCxnSpPr>
            <a:cxnSpLocks/>
          </p:cNvCxnSpPr>
          <p:nvPr userDrawn="1"/>
        </p:nvCxnSpPr>
        <p:spPr>
          <a:xfrm>
            <a:off x="502920" y="-230505"/>
            <a:ext cx="0" cy="18288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72E8C6-E344-4B8A-88CE-E57E26880267}"/>
              </a:ext>
            </a:extLst>
          </p:cNvPr>
          <p:cNvCxnSpPr>
            <a:cxnSpLocks/>
          </p:cNvCxnSpPr>
          <p:nvPr userDrawn="1"/>
        </p:nvCxnSpPr>
        <p:spPr>
          <a:xfrm flipV="1">
            <a:off x="11686032" y="-230505"/>
            <a:ext cx="0" cy="18288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2FE845D-B59C-4716-A7DC-976714879924}"/>
              </a:ext>
            </a:extLst>
          </p:cNvPr>
          <p:cNvSpPr/>
          <p:nvPr userDrawn="1"/>
        </p:nvSpPr>
        <p:spPr>
          <a:xfrm>
            <a:off x="11365992" y="6377620"/>
            <a:ext cx="320040" cy="3200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EED46132-ACA7-4E20-A17E-849B70C64169}" type="slidenum">
              <a:rPr lang="en-US" sz="1000" smtClean="0">
                <a:solidFill>
                  <a:schemeClr val="accent3"/>
                </a:solidFill>
                <a:latin typeface="+mj-lt"/>
              </a:rPr>
              <a:t>‹#›</a:t>
            </a:fld>
            <a:endParaRPr lang="en-US" sz="1000">
              <a:solidFill>
                <a:schemeClr val="accent3"/>
              </a:solidFill>
              <a:latin typeface="+mj-lt"/>
            </a:endParaRPr>
          </a:p>
        </p:txBody>
      </p:sp>
      <p:cxnSp>
        <p:nvCxnSpPr>
          <p:cNvPr id="22" name="Straight Arrow Connector 21">
            <a:extLst>
              <a:ext uri="{FF2B5EF4-FFF2-40B4-BE49-F238E27FC236}">
                <a16:creationId xmlns:a16="http://schemas.microsoft.com/office/drawing/2014/main" id="{AAE6309B-C4D8-4BCA-8B86-F90F88F8F4B6}"/>
              </a:ext>
            </a:extLst>
          </p:cNvPr>
          <p:cNvCxnSpPr>
            <a:cxnSpLocks/>
          </p:cNvCxnSpPr>
          <p:nvPr userDrawn="1"/>
        </p:nvCxnSpPr>
        <p:spPr>
          <a:xfrm>
            <a:off x="-230505" y="1354352"/>
            <a:ext cx="182880"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A6E7483-BBAC-433A-88C7-34CEA966A5B1}"/>
              </a:ext>
            </a:extLst>
          </p:cNvPr>
          <p:cNvCxnSpPr>
            <a:cxnSpLocks/>
          </p:cNvCxnSpPr>
          <p:nvPr userDrawn="1"/>
        </p:nvCxnSpPr>
        <p:spPr>
          <a:xfrm>
            <a:off x="-230505" y="6355080"/>
            <a:ext cx="182880"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4D59CDB-B1F1-40F8-B07B-DB5F4067D5C9}"/>
              </a:ext>
            </a:extLst>
          </p:cNvPr>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FFA728F2-3EF1-4EDB-933D-6E0BDB206F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2405" y="6450270"/>
            <a:ext cx="1971862" cy="174740"/>
          </a:xfrm>
          <a:prstGeom prst="rect">
            <a:avLst/>
          </a:prstGeom>
        </p:spPr>
      </p:pic>
      <p:cxnSp>
        <p:nvCxnSpPr>
          <p:cNvPr id="4" name="Straight Arrow Connector 3">
            <a:extLst>
              <a:ext uri="{FF2B5EF4-FFF2-40B4-BE49-F238E27FC236}">
                <a16:creationId xmlns:a16="http://schemas.microsoft.com/office/drawing/2014/main" id="{30A0207C-84CE-76EC-DD36-0328ECF1B5BE}"/>
              </a:ext>
            </a:extLst>
          </p:cNvPr>
          <p:cNvCxnSpPr>
            <a:cxnSpLocks/>
          </p:cNvCxnSpPr>
          <p:nvPr userDrawn="1"/>
        </p:nvCxnSpPr>
        <p:spPr>
          <a:xfrm>
            <a:off x="502919" y="1377042"/>
            <a:ext cx="11183112" cy="0"/>
          </a:xfrm>
          <a:prstGeom prst="straightConnector1">
            <a:avLst/>
          </a:prstGeom>
          <a:ln w="31750" cap="rnd">
            <a:gradFill flip="none" rotWithShape="1">
              <a:gsLst>
                <a:gs pos="0">
                  <a:schemeClr val="accent2"/>
                </a:gs>
                <a:gs pos="48000">
                  <a:schemeClr val="accent2">
                    <a:lumMod val="75000"/>
                    <a:lumOff val="25000"/>
                  </a:schemeClr>
                </a:gs>
                <a:gs pos="100000">
                  <a:schemeClr val="accent2">
                    <a:lumMod val="25000"/>
                    <a:lumOff val="75000"/>
                  </a:schemeClr>
                </a:gs>
              </a:gsLst>
              <a:lin ang="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20256"/>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lang="en-US" sz="3000" b="1" kern="1200" baseline="0" dirty="0">
          <a:solidFill>
            <a:srgbClr val="006269"/>
          </a:solidFill>
          <a:latin typeface="Segoe UI Semibold" panose="020B0702040204020203" pitchFamily="34" charset="0"/>
          <a:ea typeface="+mj-ea"/>
          <a:cs typeface="Segoe UI Semibold" panose="020B0702040204020203" pitchFamily="34" charset="0"/>
        </a:defRPr>
      </a:lvl1pPr>
    </p:titleStyle>
    <p:bodyStyle>
      <a:lvl1pPr marL="173038" indent="-173038" algn="l" defTabSz="914400" rtl="0" eaLnBrk="1" latinLnBrk="0" hangingPunct="1">
        <a:lnSpc>
          <a:spcPct val="90000"/>
        </a:lnSpc>
        <a:spcBef>
          <a:spcPts val="1000"/>
        </a:spcBef>
        <a:buClr>
          <a:srgbClr val="000000"/>
        </a:buClr>
        <a:buSzPct val="100000"/>
        <a:buFont typeface="Arial" panose="020B0604020202020204" pitchFamily="34" charset="0"/>
        <a:buChar char="•"/>
        <a:defRPr lang="en-US"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30238" indent="-228600" algn="l" defTabSz="914400" rtl="0" eaLnBrk="1" latinLnBrk="0" hangingPunct="1">
        <a:lnSpc>
          <a:spcPct val="90000"/>
        </a:lnSpc>
        <a:spcBef>
          <a:spcPts val="500"/>
        </a:spcBef>
        <a:buClr>
          <a:srgbClr val="000000"/>
        </a:buClr>
        <a:buSzPct val="100000"/>
        <a:buFont typeface="Calibri" panose="020F0502020204030204" pitchFamily="34" charset="0"/>
        <a:buChar char="–"/>
        <a:defRPr lang="en-US"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027113" indent="-228600" algn="l" defTabSz="914400" rtl="0" eaLnBrk="1" latinLnBrk="0" hangingPunct="1">
        <a:lnSpc>
          <a:spcPct val="90000"/>
        </a:lnSpc>
        <a:spcBef>
          <a:spcPts val="500"/>
        </a:spcBef>
        <a:buClr>
          <a:srgbClr val="000000"/>
        </a:buClr>
        <a:buSzPct val="100000"/>
        <a:buFont typeface="Arial" panose="020B0604020202020204" pitchFamily="34" charset="0"/>
        <a:buChar char="•"/>
        <a:defRPr lang="en-US"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431925" indent="-228600" algn="l" defTabSz="914400" rtl="0" eaLnBrk="1" latinLnBrk="0" hangingPunct="1">
        <a:lnSpc>
          <a:spcPct val="90000"/>
        </a:lnSpc>
        <a:spcBef>
          <a:spcPts val="500"/>
        </a:spcBef>
        <a:buClr>
          <a:srgbClr val="000000"/>
        </a:buClr>
        <a:buSzPct val="100000"/>
        <a:buFont typeface="Calibri" panose="020F0502020204030204" pitchFamily="34" charset="0"/>
        <a:buChar char="–"/>
        <a:defRPr lang="en-US"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228600" algn="l" defTabSz="914400" rtl="0" eaLnBrk="1" latinLnBrk="0" hangingPunct="1">
        <a:lnSpc>
          <a:spcPct val="90000"/>
        </a:lnSpc>
        <a:spcBef>
          <a:spcPts val="500"/>
        </a:spcBef>
        <a:buClr>
          <a:srgbClr val="000000"/>
        </a:buClr>
        <a:buSzPct val="100000"/>
        <a:buFont typeface="Arial" panose="020B0604020202020204" pitchFamily="34" charset="0"/>
        <a:buChar char="•"/>
        <a:defRPr lang="en-US"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12">
          <p15:clr>
            <a:srgbClr val="A4A3A4"/>
          </p15:clr>
        </p15:guide>
        <p15:guide id="5" pos="7368">
          <p15:clr>
            <a:srgbClr val="A4A3A4"/>
          </p15:clr>
        </p15:guide>
        <p15:guide id="6" orient="horz" pos="960">
          <p15:clr>
            <a:srgbClr val="A4A3A4"/>
          </p15:clr>
        </p15:guide>
        <p15:guide id="7" orient="horz" pos="398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F101-26C7-302C-7C44-7EE2B136B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7B245-2D5D-4F24-CE50-ED9AC8D265A2}"/>
              </a:ext>
            </a:extLst>
          </p:cNvPr>
          <p:cNvSpPr>
            <a:spLocks noGrp="1"/>
          </p:cNvSpPr>
          <p:nvPr>
            <p:ph type="title"/>
          </p:nvPr>
        </p:nvSpPr>
        <p:spPr>
          <a:xfrm>
            <a:off x="518221" y="1763778"/>
            <a:ext cx="7114032" cy="1603992"/>
          </a:xfrm>
        </p:spPr>
        <p:txBody>
          <a:bodyPr>
            <a:normAutofit fontScale="90000"/>
          </a:bodyPr>
          <a:lstStyle/>
          <a:p>
            <a:r>
              <a:rPr lang="en-US" dirty="0"/>
              <a:t>The Affordability Paradigm: Delivering Reliable Service Amid Rising Costs </a:t>
            </a:r>
          </a:p>
        </p:txBody>
      </p:sp>
      <p:sp>
        <p:nvSpPr>
          <p:cNvPr id="8" name="Text Placeholder 7">
            <a:extLst>
              <a:ext uri="{FF2B5EF4-FFF2-40B4-BE49-F238E27FC236}">
                <a16:creationId xmlns:a16="http://schemas.microsoft.com/office/drawing/2014/main" id="{8C7637F6-2136-1070-C8A0-63835509B67E}"/>
              </a:ext>
            </a:extLst>
          </p:cNvPr>
          <p:cNvSpPr>
            <a:spLocks noGrp="1"/>
          </p:cNvSpPr>
          <p:nvPr>
            <p:ph type="body" sz="quarter" idx="16"/>
          </p:nvPr>
        </p:nvSpPr>
        <p:spPr>
          <a:xfrm>
            <a:off x="8375903" y="1461937"/>
            <a:ext cx="3572193" cy="1603991"/>
          </a:xfrm>
        </p:spPr>
        <p:txBody>
          <a:bodyPr/>
          <a:lstStyle/>
          <a:p>
            <a:r>
              <a:rPr lang="en-US" dirty="0"/>
              <a:t>Monica Hlinka, Senior Principal Analyst</a:t>
            </a:r>
          </a:p>
        </p:txBody>
      </p:sp>
      <p:sp>
        <p:nvSpPr>
          <p:cNvPr id="9" name="Text Placeholder 8">
            <a:extLst>
              <a:ext uri="{FF2B5EF4-FFF2-40B4-BE49-F238E27FC236}">
                <a16:creationId xmlns:a16="http://schemas.microsoft.com/office/drawing/2014/main" id="{EB3ED15C-ADB2-A3E2-0741-6C695FC8A85D}"/>
              </a:ext>
            </a:extLst>
          </p:cNvPr>
          <p:cNvSpPr>
            <a:spLocks noGrp="1"/>
          </p:cNvSpPr>
          <p:nvPr>
            <p:ph type="body" sz="quarter" idx="17"/>
          </p:nvPr>
        </p:nvSpPr>
        <p:spPr>
          <a:xfrm>
            <a:off x="8375904" y="3146702"/>
            <a:ext cx="3035808" cy="233318"/>
          </a:xfrm>
        </p:spPr>
        <p:txBody>
          <a:bodyPr/>
          <a:lstStyle/>
          <a:p>
            <a:r>
              <a:rPr lang="en-US" dirty="0"/>
              <a:t>April 2026</a:t>
            </a:r>
          </a:p>
        </p:txBody>
      </p:sp>
      <p:pic>
        <p:nvPicPr>
          <p:cNvPr id="12" name="Picture Placeholder 11" descr="A power lines and a tower">
            <a:extLst>
              <a:ext uri="{FF2B5EF4-FFF2-40B4-BE49-F238E27FC236}">
                <a16:creationId xmlns:a16="http://schemas.microsoft.com/office/drawing/2014/main" id="{8D56154D-DA74-F18D-F588-33A7A82152CC}"/>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6902" b="26902"/>
          <a:stretch>
            <a:fillRect/>
          </a:stretch>
        </p:blipFill>
        <p:spPr>
          <a:xfrm>
            <a:off x="0" y="3694113"/>
            <a:ext cx="12188825" cy="3163887"/>
          </a:xfrm>
        </p:spPr>
      </p:pic>
    </p:spTree>
    <p:extLst>
      <p:ext uri="{BB962C8B-B14F-4D97-AF65-F5344CB8AC3E}">
        <p14:creationId xmlns:p14="http://schemas.microsoft.com/office/powerpoint/2010/main" val="158738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2372D-FB6E-CC5F-C32A-D0ED25947329}"/>
              </a:ext>
            </a:extLst>
          </p:cNvPr>
          <p:cNvSpPr>
            <a:spLocks noGrp="1"/>
          </p:cNvSpPr>
          <p:nvPr>
            <p:ph sz="quarter" idx="17"/>
          </p:nvPr>
        </p:nvSpPr>
        <p:spPr>
          <a:xfrm>
            <a:off x="556250" y="1137023"/>
            <a:ext cx="3436653" cy="4358644"/>
          </a:xfrm>
        </p:spPr>
        <p:txBody>
          <a:bodyPr/>
          <a:lstStyle/>
          <a:p>
            <a:r>
              <a:rPr lang="en-US" dirty="0"/>
              <a:t>Inflation</a:t>
            </a:r>
          </a:p>
          <a:p>
            <a:r>
              <a:rPr lang="en-US" dirty="0">
                <a:solidFill>
                  <a:srgbClr val="000000"/>
                </a:solidFill>
              </a:rPr>
              <a:t>Employee healthcare, post-retirement benefits</a:t>
            </a:r>
          </a:p>
          <a:p>
            <a:r>
              <a:rPr lang="en-US" dirty="0">
                <a:solidFill>
                  <a:srgbClr val="000000"/>
                </a:solidFill>
              </a:rPr>
              <a:t>Higher capital costs — post COVID</a:t>
            </a:r>
          </a:p>
          <a:p>
            <a:r>
              <a:rPr lang="en-US" dirty="0">
                <a:solidFill>
                  <a:srgbClr val="000000"/>
                </a:solidFill>
              </a:rPr>
              <a:t>Fuel/wholesale power costs </a:t>
            </a:r>
          </a:p>
          <a:p>
            <a:r>
              <a:rPr lang="en-US" dirty="0">
                <a:solidFill>
                  <a:srgbClr val="000000"/>
                </a:solidFill>
              </a:rPr>
              <a:t>Transmission costs (ISO/RTO pass-throughs)</a:t>
            </a:r>
          </a:p>
          <a:p>
            <a:r>
              <a:rPr lang="en-US" dirty="0">
                <a:solidFill>
                  <a:srgbClr val="000000"/>
                </a:solidFill>
              </a:rPr>
              <a:t>Energy transition</a:t>
            </a:r>
          </a:p>
          <a:p>
            <a:r>
              <a:rPr lang="en-US" dirty="0">
                <a:solidFill>
                  <a:srgbClr val="000000"/>
                </a:solidFill>
              </a:rPr>
              <a:t>Storm restoration and remediation</a:t>
            </a:r>
          </a:p>
          <a:p>
            <a:r>
              <a:rPr lang="en-US" dirty="0">
                <a:solidFill>
                  <a:srgbClr val="000000"/>
                </a:solidFill>
              </a:rPr>
              <a:t>Regulatory compliance</a:t>
            </a:r>
          </a:p>
          <a:p>
            <a:r>
              <a:rPr lang="en-US" dirty="0">
                <a:solidFill>
                  <a:srgbClr val="000000"/>
                </a:solidFill>
              </a:rPr>
              <a:t>Customer service enhancements</a:t>
            </a:r>
          </a:p>
          <a:p>
            <a:r>
              <a:rPr lang="en-US" dirty="0">
                <a:solidFill>
                  <a:srgbClr val="000000"/>
                </a:solidFill>
              </a:rPr>
              <a:t>Low-income customer programs</a:t>
            </a:r>
          </a:p>
          <a:p>
            <a:r>
              <a:rPr lang="en-US" dirty="0">
                <a:solidFill>
                  <a:srgbClr val="000000"/>
                </a:solidFill>
              </a:rPr>
              <a:t>Social justice and community development initiatives</a:t>
            </a:r>
          </a:p>
          <a:p>
            <a:r>
              <a:rPr lang="en-US" dirty="0">
                <a:solidFill>
                  <a:srgbClr val="000000"/>
                </a:solidFill>
              </a:rPr>
              <a:t>State/local/municipal taxes</a:t>
            </a:r>
            <a:endParaRPr lang="en-US" sz="1050" dirty="0">
              <a:solidFill>
                <a:srgbClr val="000000"/>
              </a:solidFill>
            </a:endParaRPr>
          </a:p>
        </p:txBody>
      </p:sp>
      <p:sp>
        <p:nvSpPr>
          <p:cNvPr id="6" name="Text Placeholder 5">
            <a:extLst>
              <a:ext uri="{FF2B5EF4-FFF2-40B4-BE49-F238E27FC236}">
                <a16:creationId xmlns:a16="http://schemas.microsoft.com/office/drawing/2014/main" id="{63E6D5D2-ED34-AAD6-22BC-9ED00A83FC65}"/>
              </a:ext>
            </a:extLst>
          </p:cNvPr>
          <p:cNvSpPr>
            <a:spLocks noGrp="1"/>
          </p:cNvSpPr>
          <p:nvPr>
            <p:ph type="body" sz="quarter" idx="24"/>
          </p:nvPr>
        </p:nvSpPr>
        <p:spPr>
          <a:xfrm>
            <a:off x="556250" y="309846"/>
            <a:ext cx="11064240" cy="338525"/>
          </a:xfrm>
        </p:spPr>
        <p:txBody>
          <a:bodyPr/>
          <a:lstStyle/>
          <a:p>
            <a:r>
              <a:rPr lang="en-US" dirty="0"/>
              <a:t>Additional factors driving increasing utility bills</a:t>
            </a:r>
          </a:p>
        </p:txBody>
      </p:sp>
      <p:sp>
        <p:nvSpPr>
          <p:cNvPr id="7" name="Text Placeholder 6">
            <a:extLst>
              <a:ext uri="{FF2B5EF4-FFF2-40B4-BE49-F238E27FC236}">
                <a16:creationId xmlns:a16="http://schemas.microsoft.com/office/drawing/2014/main" id="{230D1BB5-5D44-2FB8-9267-1EFC5EB95DA9}"/>
              </a:ext>
            </a:extLst>
          </p:cNvPr>
          <p:cNvSpPr>
            <a:spLocks noGrp="1"/>
          </p:cNvSpPr>
          <p:nvPr>
            <p:ph type="body" sz="quarter" idx="30"/>
          </p:nvPr>
        </p:nvSpPr>
        <p:spPr/>
        <p:txBody>
          <a:bodyPr/>
          <a:lstStyle/>
          <a:p>
            <a:endParaRPr lang="en-US"/>
          </a:p>
        </p:txBody>
      </p:sp>
      <p:sp>
        <p:nvSpPr>
          <p:cNvPr id="8" name="Text Placeholder 7">
            <a:extLst>
              <a:ext uri="{FF2B5EF4-FFF2-40B4-BE49-F238E27FC236}">
                <a16:creationId xmlns:a16="http://schemas.microsoft.com/office/drawing/2014/main" id="{F420A34D-7A88-6774-6D32-EABDBB77DD65}"/>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FAEC812F-DF38-8970-80C0-406A95E9EBCA}"/>
              </a:ext>
            </a:extLst>
          </p:cNvPr>
          <p:cNvSpPr>
            <a:spLocks noGrp="1"/>
          </p:cNvSpPr>
          <p:nvPr>
            <p:ph type="body" sz="quarter" idx="15"/>
          </p:nvPr>
        </p:nvSpPr>
        <p:spPr/>
        <p:txBody>
          <a:bodyPr/>
          <a:lstStyle/>
          <a:p>
            <a:endParaRPr lang="en-US"/>
          </a:p>
        </p:txBody>
      </p:sp>
      <p:sp>
        <p:nvSpPr>
          <p:cNvPr id="10" name="Footer Placeholder 9">
            <a:extLst>
              <a:ext uri="{FF2B5EF4-FFF2-40B4-BE49-F238E27FC236}">
                <a16:creationId xmlns:a16="http://schemas.microsoft.com/office/drawing/2014/main" id="{5A1C7D34-E5DE-FA16-DF14-9ADEEE7D8FF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13" name="Content Placeholder 11">
            <a:extLst>
              <a:ext uri="{FF2B5EF4-FFF2-40B4-BE49-F238E27FC236}">
                <a16:creationId xmlns:a16="http://schemas.microsoft.com/office/drawing/2014/main" id="{40530BBC-F89C-4558-C0B1-831BFB7AD23C}"/>
              </a:ext>
            </a:extLst>
          </p:cNvPr>
          <p:cNvPicPr>
            <a:picLocks noGrp="1" noChangeAspect="1"/>
          </p:cNvPicPr>
          <p:nvPr>
            <p:ph sz="quarter" idx="29"/>
          </p:nvPr>
        </p:nvPicPr>
        <p:blipFill>
          <a:blip r:embed="rId2"/>
          <a:stretch>
            <a:fillRect/>
          </a:stretch>
        </p:blipFill>
        <p:spPr>
          <a:xfrm>
            <a:off x="7952620" y="1703527"/>
            <a:ext cx="3918952" cy="3225636"/>
          </a:xfrm>
          <a:prstGeom prst="rect">
            <a:avLst/>
          </a:prstGeom>
        </p:spPr>
      </p:pic>
      <p:pic>
        <p:nvPicPr>
          <p:cNvPr id="17" name="Content Placeholder 16">
            <a:extLst>
              <a:ext uri="{FF2B5EF4-FFF2-40B4-BE49-F238E27FC236}">
                <a16:creationId xmlns:a16="http://schemas.microsoft.com/office/drawing/2014/main" id="{81FCDC8B-00D6-27F7-3F61-FB37B53F1A09}"/>
              </a:ext>
            </a:extLst>
          </p:cNvPr>
          <p:cNvPicPr>
            <a:picLocks noGrp="1" noChangeAspect="1"/>
          </p:cNvPicPr>
          <p:nvPr>
            <p:ph sz="quarter" idx="28"/>
          </p:nvPr>
        </p:nvPicPr>
        <p:blipFill>
          <a:blip r:embed="rId3"/>
          <a:stretch>
            <a:fillRect/>
          </a:stretch>
        </p:blipFill>
        <p:spPr>
          <a:xfrm>
            <a:off x="4030970" y="1703526"/>
            <a:ext cx="3918952" cy="3225637"/>
          </a:xfrm>
          <a:prstGeom prst="rect">
            <a:avLst/>
          </a:prstGeom>
        </p:spPr>
      </p:pic>
    </p:spTree>
    <p:extLst>
      <p:ext uri="{BB962C8B-B14F-4D97-AF65-F5344CB8AC3E}">
        <p14:creationId xmlns:p14="http://schemas.microsoft.com/office/powerpoint/2010/main" val="22639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4D78292-2DD0-21A9-3C52-8A38AEA7DFF8}"/>
              </a:ext>
            </a:extLst>
          </p:cNvPr>
          <p:cNvPicPr>
            <a:picLocks noGrp="1" noChangeAspect="1"/>
          </p:cNvPicPr>
          <p:nvPr>
            <p:ph sz="quarter" idx="17"/>
          </p:nvPr>
        </p:nvPicPr>
        <p:blipFill>
          <a:blip r:embed="rId2"/>
          <a:stretch>
            <a:fillRect/>
          </a:stretch>
        </p:blipFill>
        <p:spPr>
          <a:xfrm>
            <a:off x="1658285" y="1017374"/>
            <a:ext cx="8875429" cy="5195039"/>
          </a:xfrm>
          <a:prstGeom prst="rect">
            <a:avLst/>
          </a:prstGeom>
        </p:spPr>
      </p:pic>
      <p:sp>
        <p:nvSpPr>
          <p:cNvPr id="4" name="Text Placeholder 3">
            <a:extLst>
              <a:ext uri="{FF2B5EF4-FFF2-40B4-BE49-F238E27FC236}">
                <a16:creationId xmlns:a16="http://schemas.microsoft.com/office/drawing/2014/main" id="{B7EB719E-6187-1C9D-97D7-D26EF5325F83}"/>
              </a:ext>
            </a:extLst>
          </p:cNvPr>
          <p:cNvSpPr>
            <a:spLocks noGrp="1"/>
          </p:cNvSpPr>
          <p:nvPr>
            <p:ph type="body" sz="quarter" idx="24"/>
          </p:nvPr>
        </p:nvSpPr>
        <p:spPr>
          <a:xfrm>
            <a:off x="556251" y="320074"/>
            <a:ext cx="11064240" cy="835626"/>
          </a:xfrm>
        </p:spPr>
        <p:txBody>
          <a:bodyPr/>
          <a:lstStyle/>
          <a:p>
            <a:r>
              <a:rPr lang="en-US" dirty="0"/>
              <a:t>US retail electricity prices have risen faster than inflation over the past 5 years</a:t>
            </a:r>
          </a:p>
        </p:txBody>
      </p:sp>
      <p:sp>
        <p:nvSpPr>
          <p:cNvPr id="5" name="Text Placeholder 4">
            <a:extLst>
              <a:ext uri="{FF2B5EF4-FFF2-40B4-BE49-F238E27FC236}">
                <a16:creationId xmlns:a16="http://schemas.microsoft.com/office/drawing/2014/main" id="{B27CB383-F9D2-E156-1FC3-9970021D5DC3}"/>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BEB30E49-22B1-E141-F6AE-D04077EAAD62}"/>
              </a:ext>
            </a:extLst>
          </p:cNvPr>
          <p:cNvSpPr>
            <a:spLocks noGrp="1"/>
          </p:cNvSpPr>
          <p:nvPr>
            <p:ph type="body" sz="quarter" idx="27"/>
          </p:nvPr>
        </p:nvSpPr>
        <p:spPr/>
        <p:txBody>
          <a:bodyPr/>
          <a:lstStyle/>
          <a:p>
            <a:endParaRPr lang="en-US"/>
          </a:p>
        </p:txBody>
      </p:sp>
      <p:sp>
        <p:nvSpPr>
          <p:cNvPr id="7" name="Text Placeholder 6">
            <a:extLst>
              <a:ext uri="{FF2B5EF4-FFF2-40B4-BE49-F238E27FC236}">
                <a16:creationId xmlns:a16="http://schemas.microsoft.com/office/drawing/2014/main" id="{BE5C747F-4CDF-723A-8E6A-0E0D8E7F2E44}"/>
              </a:ext>
            </a:extLst>
          </p:cNvPr>
          <p:cNvSpPr>
            <a:spLocks noGrp="1"/>
          </p:cNvSpPr>
          <p:nvPr>
            <p:ph type="body" sz="quarter" idx="15"/>
          </p:nvPr>
        </p:nvSpPr>
        <p:spPr/>
        <p:txBody>
          <a:bodyPr/>
          <a:lstStyle/>
          <a:p>
            <a:endParaRPr lang="en-US"/>
          </a:p>
        </p:txBody>
      </p:sp>
      <p:sp>
        <p:nvSpPr>
          <p:cNvPr id="8" name="Footer Placeholder 7">
            <a:extLst>
              <a:ext uri="{FF2B5EF4-FFF2-40B4-BE49-F238E27FC236}">
                <a16:creationId xmlns:a16="http://schemas.microsoft.com/office/drawing/2014/main" id="{6F6ECE06-0065-3B26-C506-DA722CCCDF7F}"/>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01682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F00F269-981A-EE28-219B-6E7AAF8A7A34}"/>
              </a:ext>
            </a:extLst>
          </p:cNvPr>
          <p:cNvPicPr>
            <a:picLocks noGrp="1" noChangeAspect="1"/>
          </p:cNvPicPr>
          <p:nvPr>
            <p:ph sz="quarter" idx="20"/>
          </p:nvPr>
        </p:nvPicPr>
        <p:blipFill>
          <a:blip r:embed="rId2"/>
          <a:stretch>
            <a:fillRect/>
          </a:stretch>
        </p:blipFill>
        <p:spPr>
          <a:xfrm>
            <a:off x="7559024" y="816518"/>
            <a:ext cx="3870439" cy="4942875"/>
          </a:xfrm>
          <a:prstGeom prst="rect">
            <a:avLst/>
          </a:prstGeom>
        </p:spPr>
      </p:pic>
      <p:sp>
        <p:nvSpPr>
          <p:cNvPr id="5" name="Text Placeholder 4">
            <a:extLst>
              <a:ext uri="{FF2B5EF4-FFF2-40B4-BE49-F238E27FC236}">
                <a16:creationId xmlns:a16="http://schemas.microsoft.com/office/drawing/2014/main" id="{ED82B8F5-68B4-60CF-7AEB-EAAB6CC0FFD9}"/>
              </a:ext>
            </a:extLst>
          </p:cNvPr>
          <p:cNvSpPr>
            <a:spLocks noGrp="1"/>
          </p:cNvSpPr>
          <p:nvPr>
            <p:ph type="body" sz="quarter" idx="24"/>
          </p:nvPr>
        </p:nvSpPr>
        <p:spPr/>
        <p:txBody>
          <a:bodyPr/>
          <a:lstStyle/>
          <a:p>
            <a:r>
              <a:rPr lang="en-US" dirty="0"/>
              <a:t>Increasing loads to serve datacenters creating political backlash</a:t>
            </a:r>
          </a:p>
        </p:txBody>
      </p:sp>
      <p:sp>
        <p:nvSpPr>
          <p:cNvPr id="6" name="Text Placeholder 5">
            <a:extLst>
              <a:ext uri="{FF2B5EF4-FFF2-40B4-BE49-F238E27FC236}">
                <a16:creationId xmlns:a16="http://schemas.microsoft.com/office/drawing/2014/main" id="{4EBBCA46-07BB-6C00-971E-34CA0600BCD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D05EE22-34D6-98E8-6C4B-D529FBD4968A}"/>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9B7D718-80CF-DE8E-4AED-7B1189827231}"/>
              </a:ext>
            </a:extLst>
          </p:cNvPr>
          <p:cNvSpPr>
            <a:spLocks noGrp="1"/>
          </p:cNvSpPr>
          <p:nvPr>
            <p:ph type="body" sz="quarter" idx="15"/>
          </p:nvPr>
        </p:nvSpPr>
        <p:spPr/>
        <p:txBody>
          <a:bodyPr/>
          <a:lstStyle/>
          <a:p>
            <a:endParaRPr lang="en-US"/>
          </a:p>
        </p:txBody>
      </p:sp>
      <p:sp>
        <p:nvSpPr>
          <p:cNvPr id="9" name="Footer Placeholder 8">
            <a:extLst>
              <a:ext uri="{FF2B5EF4-FFF2-40B4-BE49-F238E27FC236}">
                <a16:creationId xmlns:a16="http://schemas.microsoft.com/office/drawing/2014/main" id="{1809B4BD-9F60-62D8-A336-3523D4BB5BD5}"/>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10" name="Content Placeholder 9">
            <a:extLst>
              <a:ext uri="{FF2B5EF4-FFF2-40B4-BE49-F238E27FC236}">
                <a16:creationId xmlns:a16="http://schemas.microsoft.com/office/drawing/2014/main" id="{229A9E7A-F6C5-4CB4-4E3E-E40D78D14A88}"/>
              </a:ext>
            </a:extLst>
          </p:cNvPr>
          <p:cNvPicPr>
            <a:picLocks noGrp="1" noChangeAspect="1"/>
          </p:cNvPicPr>
          <p:nvPr>
            <p:ph sz="quarter" idx="19"/>
          </p:nvPr>
        </p:nvPicPr>
        <p:blipFill>
          <a:blip r:embed="rId3"/>
          <a:stretch>
            <a:fillRect/>
          </a:stretch>
        </p:blipFill>
        <p:spPr>
          <a:xfrm>
            <a:off x="555624" y="816518"/>
            <a:ext cx="5906131" cy="4656864"/>
          </a:xfrm>
          <a:prstGeom prst="rect">
            <a:avLst/>
          </a:prstGeom>
        </p:spPr>
      </p:pic>
    </p:spTree>
    <p:extLst>
      <p:ext uri="{BB962C8B-B14F-4D97-AF65-F5344CB8AC3E}">
        <p14:creationId xmlns:p14="http://schemas.microsoft.com/office/powerpoint/2010/main" val="421218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B667B9-AF34-F42C-A9C9-DD7E10CF8548}"/>
              </a:ext>
            </a:extLst>
          </p:cNvPr>
          <p:cNvSpPr>
            <a:spLocks noGrp="1"/>
          </p:cNvSpPr>
          <p:nvPr>
            <p:ph type="body" sz="quarter" idx="25"/>
          </p:nvPr>
        </p:nvSpPr>
        <p:spPr>
          <a:xfrm>
            <a:off x="6980784" y="1335775"/>
            <a:ext cx="4134232" cy="267545"/>
          </a:xfrm>
        </p:spPr>
        <p:txBody>
          <a:bodyPr/>
          <a:lstStyle/>
          <a:p>
            <a:r>
              <a:rPr lang="en-US" dirty="0"/>
              <a:t>Political</a:t>
            </a:r>
          </a:p>
        </p:txBody>
      </p:sp>
      <p:sp>
        <p:nvSpPr>
          <p:cNvPr id="7" name="Text Placeholder 6">
            <a:extLst>
              <a:ext uri="{FF2B5EF4-FFF2-40B4-BE49-F238E27FC236}">
                <a16:creationId xmlns:a16="http://schemas.microsoft.com/office/drawing/2014/main" id="{65717166-2CC5-46A0-F047-1312309AC366}"/>
              </a:ext>
            </a:extLst>
          </p:cNvPr>
          <p:cNvSpPr>
            <a:spLocks noGrp="1"/>
          </p:cNvSpPr>
          <p:nvPr>
            <p:ph type="body" sz="quarter" idx="29"/>
          </p:nvPr>
        </p:nvSpPr>
        <p:spPr>
          <a:xfrm>
            <a:off x="6997293" y="1598662"/>
            <a:ext cx="4585045" cy="823044"/>
          </a:xfrm>
        </p:spPr>
        <p:txBody>
          <a:bodyPr/>
          <a:lstStyle/>
          <a:p>
            <a:r>
              <a:rPr lang="en-US" dirty="0"/>
              <a:t>Governor, Legislature, Courts</a:t>
            </a:r>
          </a:p>
          <a:p>
            <a:r>
              <a:rPr lang="en-US" dirty="0"/>
              <a:t>Commission selection/makeup</a:t>
            </a:r>
          </a:p>
          <a:p>
            <a:r>
              <a:rPr lang="en-US" dirty="0"/>
              <a:t>Intervenors</a:t>
            </a:r>
          </a:p>
        </p:txBody>
      </p:sp>
      <p:pic>
        <p:nvPicPr>
          <p:cNvPr id="22" name="Content Placeholder 21">
            <a:extLst>
              <a:ext uri="{FF2B5EF4-FFF2-40B4-BE49-F238E27FC236}">
                <a16:creationId xmlns:a16="http://schemas.microsoft.com/office/drawing/2014/main" id="{4D008C2A-3686-9D49-8F1D-099A0B44BFF6}"/>
              </a:ext>
            </a:extLst>
          </p:cNvPr>
          <p:cNvPicPr>
            <a:picLocks noGrp="1" noChangeAspect="1"/>
          </p:cNvPicPr>
          <p:nvPr>
            <p:ph sz="quarter" idx="33"/>
          </p:nvPr>
        </p:nvPicPr>
        <p:blipFill>
          <a:blip r:embed="rId2">
            <a:extLst>
              <a:ext uri="{28A0092B-C50C-407E-A947-70E740481C1C}">
                <a14:useLocalDpi xmlns:a14="http://schemas.microsoft.com/office/drawing/2010/main" val="0"/>
              </a:ext>
            </a:extLst>
          </a:blip>
          <a:stretch>
            <a:fillRect/>
          </a:stretch>
        </p:blipFill>
        <p:spPr>
          <a:xfrm>
            <a:off x="557784" y="1101765"/>
            <a:ext cx="5161453" cy="4457619"/>
          </a:xfrm>
          <a:prstGeom prst="rect">
            <a:avLst/>
          </a:prstGeom>
        </p:spPr>
      </p:pic>
      <p:sp>
        <p:nvSpPr>
          <p:cNvPr id="9" name="Text Placeholder 8">
            <a:extLst>
              <a:ext uri="{FF2B5EF4-FFF2-40B4-BE49-F238E27FC236}">
                <a16:creationId xmlns:a16="http://schemas.microsoft.com/office/drawing/2014/main" id="{E6BB8A90-787F-585E-03C6-F6F322C77DB0}"/>
              </a:ext>
            </a:extLst>
          </p:cNvPr>
          <p:cNvSpPr>
            <a:spLocks noGrp="1"/>
          </p:cNvSpPr>
          <p:nvPr>
            <p:ph type="body" sz="quarter" idx="36"/>
          </p:nvPr>
        </p:nvSpPr>
        <p:spPr>
          <a:xfrm>
            <a:off x="6984338" y="2594683"/>
            <a:ext cx="4133047" cy="267545"/>
          </a:xfrm>
        </p:spPr>
        <p:txBody>
          <a:bodyPr/>
          <a:lstStyle/>
          <a:p>
            <a:r>
              <a:rPr lang="en-US" dirty="0"/>
              <a:t>Rate case policies, outcomes</a:t>
            </a:r>
          </a:p>
        </p:txBody>
      </p:sp>
      <p:sp>
        <p:nvSpPr>
          <p:cNvPr id="10" name="Text Placeholder 9">
            <a:extLst>
              <a:ext uri="{FF2B5EF4-FFF2-40B4-BE49-F238E27FC236}">
                <a16:creationId xmlns:a16="http://schemas.microsoft.com/office/drawing/2014/main" id="{1E54CEE1-16A9-C46F-0DEA-7549028E43B3}"/>
              </a:ext>
            </a:extLst>
          </p:cNvPr>
          <p:cNvSpPr>
            <a:spLocks noGrp="1"/>
          </p:cNvSpPr>
          <p:nvPr>
            <p:ph type="body" sz="quarter" idx="37"/>
          </p:nvPr>
        </p:nvSpPr>
        <p:spPr>
          <a:xfrm>
            <a:off x="6997294" y="2896590"/>
            <a:ext cx="4585045" cy="992207"/>
          </a:xfrm>
        </p:spPr>
        <p:txBody>
          <a:bodyPr numCol="2"/>
          <a:lstStyle/>
          <a:p>
            <a:r>
              <a:rPr lang="en-US" dirty="0"/>
              <a:t>Rate base, test period</a:t>
            </a:r>
          </a:p>
          <a:p>
            <a:r>
              <a:rPr lang="en-US" dirty="0"/>
              <a:t>Interim rates</a:t>
            </a:r>
          </a:p>
          <a:p>
            <a:r>
              <a:rPr lang="en-US" dirty="0"/>
              <a:t>Accounting rules</a:t>
            </a:r>
          </a:p>
          <a:p>
            <a:r>
              <a:rPr lang="en-US" dirty="0"/>
              <a:t>ROE, Capital structure</a:t>
            </a:r>
          </a:p>
          <a:p>
            <a:r>
              <a:rPr lang="en-US" dirty="0"/>
              <a:t>Rate design</a:t>
            </a:r>
          </a:p>
          <a:p>
            <a:r>
              <a:rPr lang="en-US" dirty="0"/>
              <a:t>Settlements</a:t>
            </a:r>
          </a:p>
          <a:p>
            <a:r>
              <a:rPr lang="en-US" dirty="0"/>
              <a:t>Ability to earn authorized return</a:t>
            </a:r>
          </a:p>
        </p:txBody>
      </p:sp>
      <p:sp>
        <p:nvSpPr>
          <p:cNvPr id="13" name="Text Placeholder 12">
            <a:extLst>
              <a:ext uri="{FF2B5EF4-FFF2-40B4-BE49-F238E27FC236}">
                <a16:creationId xmlns:a16="http://schemas.microsoft.com/office/drawing/2014/main" id="{B0ADB0CE-CCA3-C2EE-B861-63B8F1A1F9E6}"/>
              </a:ext>
            </a:extLst>
          </p:cNvPr>
          <p:cNvSpPr>
            <a:spLocks noGrp="1"/>
          </p:cNvSpPr>
          <p:nvPr>
            <p:ph type="body" sz="quarter" idx="40"/>
          </p:nvPr>
        </p:nvSpPr>
        <p:spPr>
          <a:xfrm>
            <a:off x="6984338" y="4051189"/>
            <a:ext cx="4130678" cy="267545"/>
          </a:xfrm>
        </p:spPr>
        <p:txBody>
          <a:bodyPr/>
          <a:lstStyle/>
          <a:p>
            <a:r>
              <a:rPr lang="en-US" dirty="0"/>
              <a:t>Other</a:t>
            </a:r>
          </a:p>
        </p:txBody>
      </p:sp>
      <p:sp>
        <p:nvSpPr>
          <p:cNvPr id="14" name="Text Placeholder 13">
            <a:extLst>
              <a:ext uri="{FF2B5EF4-FFF2-40B4-BE49-F238E27FC236}">
                <a16:creationId xmlns:a16="http://schemas.microsoft.com/office/drawing/2014/main" id="{6078B9BE-7376-BC49-47B0-7B7274F8BEA3}"/>
              </a:ext>
            </a:extLst>
          </p:cNvPr>
          <p:cNvSpPr>
            <a:spLocks noGrp="1"/>
          </p:cNvSpPr>
          <p:nvPr>
            <p:ph type="body" sz="quarter" idx="41"/>
          </p:nvPr>
        </p:nvSpPr>
        <p:spPr>
          <a:xfrm>
            <a:off x="6984338" y="4359551"/>
            <a:ext cx="4598001" cy="1315379"/>
          </a:xfrm>
        </p:spPr>
        <p:txBody>
          <a:bodyPr numCol="2"/>
          <a:lstStyle/>
          <a:p>
            <a:r>
              <a:rPr lang="en-US" dirty="0"/>
              <a:t>Regulatory innovations</a:t>
            </a:r>
          </a:p>
          <a:p>
            <a:r>
              <a:rPr lang="en-US" dirty="0"/>
              <a:t>Energy transition</a:t>
            </a:r>
          </a:p>
          <a:p>
            <a:r>
              <a:rPr lang="en-US" dirty="0"/>
              <a:t>Industry restructuring, retail competition</a:t>
            </a:r>
          </a:p>
          <a:p>
            <a:r>
              <a:rPr lang="en-US" dirty="0"/>
              <a:t>Merger policies, conditions</a:t>
            </a:r>
          </a:p>
          <a:p>
            <a:r>
              <a:rPr lang="en-US" dirty="0"/>
              <a:t>Responses to emerging issues</a:t>
            </a:r>
          </a:p>
          <a:p>
            <a:pPr lvl="1"/>
            <a:r>
              <a:rPr lang="en-US" dirty="0"/>
              <a:t>Affordability, </a:t>
            </a:r>
          </a:p>
          <a:p>
            <a:pPr lvl="1"/>
            <a:r>
              <a:rPr lang="en-US" dirty="0"/>
              <a:t>Data center impacts, </a:t>
            </a:r>
          </a:p>
          <a:p>
            <a:pPr lvl="1"/>
            <a:r>
              <a:rPr lang="en-US" dirty="0"/>
              <a:t>Severe weather events</a:t>
            </a:r>
          </a:p>
        </p:txBody>
      </p:sp>
      <p:sp>
        <p:nvSpPr>
          <p:cNvPr id="16" name="Text Placeholder 15">
            <a:extLst>
              <a:ext uri="{FF2B5EF4-FFF2-40B4-BE49-F238E27FC236}">
                <a16:creationId xmlns:a16="http://schemas.microsoft.com/office/drawing/2014/main" id="{7BD133DF-5BB9-B305-6641-0767FDB2D682}"/>
              </a:ext>
            </a:extLst>
          </p:cNvPr>
          <p:cNvSpPr>
            <a:spLocks noGrp="1"/>
          </p:cNvSpPr>
          <p:nvPr>
            <p:ph type="body" sz="quarter" idx="42"/>
          </p:nvPr>
        </p:nvSpPr>
        <p:spPr/>
        <p:txBody>
          <a:bodyPr/>
          <a:lstStyle/>
          <a:p>
            <a:r>
              <a:rPr lang="en-US" dirty="0"/>
              <a:t>Investor perspectives on regulatory risk — RRA state regulatory evaluations</a:t>
            </a:r>
          </a:p>
          <a:p>
            <a:endParaRPr lang="en-US" dirty="0"/>
          </a:p>
        </p:txBody>
      </p:sp>
      <p:sp>
        <p:nvSpPr>
          <p:cNvPr id="17" name="Text Placeholder 16">
            <a:extLst>
              <a:ext uri="{FF2B5EF4-FFF2-40B4-BE49-F238E27FC236}">
                <a16:creationId xmlns:a16="http://schemas.microsoft.com/office/drawing/2014/main" id="{CD2F4976-65E8-41F0-2E6A-76A43B878B73}"/>
              </a:ext>
            </a:extLst>
          </p:cNvPr>
          <p:cNvSpPr>
            <a:spLocks noGrp="1"/>
          </p:cNvSpPr>
          <p:nvPr>
            <p:ph type="body" sz="quarter" idx="31"/>
          </p:nvPr>
        </p:nvSpPr>
        <p:spPr/>
        <p:txBody>
          <a:bodyPr/>
          <a:lstStyle/>
          <a:p>
            <a:endParaRPr lang="en-US"/>
          </a:p>
        </p:txBody>
      </p:sp>
      <p:sp>
        <p:nvSpPr>
          <p:cNvPr id="18" name="Text Placeholder 17">
            <a:extLst>
              <a:ext uri="{FF2B5EF4-FFF2-40B4-BE49-F238E27FC236}">
                <a16:creationId xmlns:a16="http://schemas.microsoft.com/office/drawing/2014/main" id="{6E944AA3-B319-9E3E-4B82-A50EE59DBB4C}"/>
              </a:ext>
            </a:extLst>
          </p:cNvPr>
          <p:cNvSpPr>
            <a:spLocks noGrp="1"/>
          </p:cNvSpPr>
          <p:nvPr>
            <p:ph type="body" sz="quarter" idx="32"/>
          </p:nvPr>
        </p:nvSpPr>
        <p:spPr/>
        <p:txBody>
          <a:bodyPr/>
          <a:lstStyle/>
          <a:p>
            <a:endParaRPr lang="en-US"/>
          </a:p>
        </p:txBody>
      </p:sp>
      <p:sp>
        <p:nvSpPr>
          <p:cNvPr id="19" name="Text Placeholder 18">
            <a:extLst>
              <a:ext uri="{FF2B5EF4-FFF2-40B4-BE49-F238E27FC236}">
                <a16:creationId xmlns:a16="http://schemas.microsoft.com/office/drawing/2014/main" id="{412B3448-251D-E2CD-E5E9-79B0C9E28ADE}"/>
              </a:ext>
            </a:extLst>
          </p:cNvPr>
          <p:cNvSpPr>
            <a:spLocks noGrp="1"/>
          </p:cNvSpPr>
          <p:nvPr>
            <p:ph type="body" sz="quarter" idx="15"/>
          </p:nvPr>
        </p:nvSpPr>
        <p:spPr/>
        <p:txBody>
          <a:bodyPr/>
          <a:lstStyle/>
          <a:p>
            <a:endParaRPr lang="en-US"/>
          </a:p>
        </p:txBody>
      </p:sp>
      <p:sp>
        <p:nvSpPr>
          <p:cNvPr id="20" name="Footer Placeholder 19">
            <a:extLst>
              <a:ext uri="{FF2B5EF4-FFF2-40B4-BE49-F238E27FC236}">
                <a16:creationId xmlns:a16="http://schemas.microsoft.com/office/drawing/2014/main" id="{098B1282-6648-1789-0CE5-6C3AEB4CE9E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23" name="Picture Placeholder 22">
            <a:extLst>
              <a:ext uri="{FF2B5EF4-FFF2-40B4-BE49-F238E27FC236}">
                <a16:creationId xmlns:a16="http://schemas.microsoft.com/office/drawing/2014/main" id="{B2EA9148-1BFB-0006-ACB2-DC98A20FFAA1}"/>
              </a:ext>
            </a:extLst>
          </p:cNvPr>
          <p:cNvPicPr>
            <a:picLocks noGrp="1" noChangeAspect="1"/>
          </p:cNvPicPr>
          <p:nvPr>
            <p:ph type="pic" sz="quarter" idx="27"/>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00763" y="1325563"/>
            <a:ext cx="731837" cy="731837"/>
          </a:xfrm>
          <a:prstGeom prst="rect">
            <a:avLst/>
          </a:prstGeom>
        </p:spPr>
      </p:pic>
      <p:pic>
        <p:nvPicPr>
          <p:cNvPr id="24" name="Picture Placeholder 23">
            <a:extLst>
              <a:ext uri="{FF2B5EF4-FFF2-40B4-BE49-F238E27FC236}">
                <a16:creationId xmlns:a16="http://schemas.microsoft.com/office/drawing/2014/main" id="{B80E9610-0759-441C-F788-2F85525F19E2}"/>
              </a:ext>
            </a:extLst>
          </p:cNvPr>
          <p:cNvPicPr>
            <a:picLocks noGrp="1" noChangeAspect="1"/>
          </p:cNvPicPr>
          <p:nvPr>
            <p:ph type="pic" sz="quarter" idx="21"/>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0" y="2598738"/>
            <a:ext cx="731838" cy="731837"/>
          </a:xfrm>
          <a:prstGeom prst="rect">
            <a:avLst/>
          </a:prstGeom>
        </p:spPr>
      </p:pic>
      <p:pic>
        <p:nvPicPr>
          <p:cNvPr id="8" name="Picture Placeholder 7">
            <a:extLst>
              <a:ext uri="{FF2B5EF4-FFF2-40B4-BE49-F238E27FC236}">
                <a16:creationId xmlns:a16="http://schemas.microsoft.com/office/drawing/2014/main" id="{82707792-76A5-C5CC-7E7E-4A26D5AFA864}"/>
              </a:ext>
            </a:extLst>
          </p:cNvPr>
          <p:cNvPicPr>
            <a:picLocks noGrp="1" noChangeAspect="1"/>
          </p:cNvPicPr>
          <p:nvPr>
            <p:ph type="pic" sz="quarter" idx="23"/>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89904" y="4047951"/>
            <a:ext cx="731838" cy="731837"/>
          </a:xfrm>
          <a:prstGeom prst="rect">
            <a:avLst/>
          </a:prstGeom>
        </p:spPr>
      </p:pic>
    </p:spTree>
    <p:extLst>
      <p:ext uri="{BB962C8B-B14F-4D97-AF65-F5344CB8AC3E}">
        <p14:creationId xmlns:p14="http://schemas.microsoft.com/office/powerpoint/2010/main" val="176293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938D-CB73-34D8-C6B4-2D5C2491D31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B196FC-2336-2527-1F89-AAA58D8D3C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think-cell data - do not delete" hidden="1">
                        <a:extLst>
                          <a:ext uri="{FF2B5EF4-FFF2-40B4-BE49-F238E27FC236}">
                            <a16:creationId xmlns:a16="http://schemas.microsoft.com/office/drawing/2014/main" id="{11B196FC-2336-2527-1F89-AAA58D8D3C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2A259567-8423-6EE1-DEB0-03AB3A98958C}"/>
              </a:ext>
            </a:extLst>
          </p:cNvPr>
          <p:cNvSpPr>
            <a:spLocks noGrp="1"/>
          </p:cNvSpPr>
          <p:nvPr>
            <p:ph type="body" sz="quarter" idx="24"/>
          </p:nvPr>
        </p:nvSpPr>
        <p:spPr/>
        <p:txBody>
          <a:bodyPr/>
          <a:lstStyle/>
          <a:p>
            <a:r>
              <a:rPr lang="en-US" dirty="0"/>
              <a:t>Affordability concerns stem rise in authorized equity returns</a:t>
            </a:r>
          </a:p>
        </p:txBody>
      </p:sp>
      <p:sp>
        <p:nvSpPr>
          <p:cNvPr id="11" name="Text Placeholder 10">
            <a:extLst>
              <a:ext uri="{FF2B5EF4-FFF2-40B4-BE49-F238E27FC236}">
                <a16:creationId xmlns:a16="http://schemas.microsoft.com/office/drawing/2014/main" id="{5F6FCE82-2203-79E1-0857-7E85EE534BCF}"/>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64F36AE9-8A87-F648-E7D8-D3486CC8D5E7}"/>
              </a:ext>
            </a:extLst>
          </p:cNvPr>
          <p:cNvSpPr>
            <a:spLocks noGrp="1"/>
          </p:cNvSpPr>
          <p:nvPr>
            <p:ph type="body" sz="quarter" idx="26"/>
          </p:nvPr>
        </p:nvSpPr>
        <p:spPr/>
        <p:txBody>
          <a:bodyPr/>
          <a:lstStyle/>
          <a:p>
            <a:endParaRPr lang="en-US"/>
          </a:p>
        </p:txBody>
      </p:sp>
      <p:sp>
        <p:nvSpPr>
          <p:cNvPr id="4" name="Text Placeholder 3">
            <a:extLst>
              <a:ext uri="{FF2B5EF4-FFF2-40B4-BE49-F238E27FC236}">
                <a16:creationId xmlns:a16="http://schemas.microsoft.com/office/drawing/2014/main" id="{616D9C68-D1FA-95E7-0ACA-E766913ABECF}"/>
              </a:ext>
            </a:extLst>
          </p:cNvPr>
          <p:cNvSpPr>
            <a:spLocks noGrp="1"/>
          </p:cNvSpPr>
          <p:nvPr>
            <p:ph type="body" sz="quarter" idx="15"/>
          </p:nvPr>
        </p:nvSpPr>
        <p:spPr/>
        <p:txBody>
          <a:bodyPr/>
          <a:lstStyle/>
          <a:p>
            <a:endParaRPr lang="en-US" dirty="0"/>
          </a:p>
        </p:txBody>
      </p:sp>
      <p:sp>
        <p:nvSpPr>
          <p:cNvPr id="19" name="TextBox 18">
            <a:extLst>
              <a:ext uri="{FF2B5EF4-FFF2-40B4-BE49-F238E27FC236}">
                <a16:creationId xmlns:a16="http://schemas.microsoft.com/office/drawing/2014/main" id="{2097D475-58F9-2526-279A-F393174B9C5C}"/>
              </a:ext>
            </a:extLst>
          </p:cNvPr>
          <p:cNvSpPr txBox="1"/>
          <p:nvPr/>
        </p:nvSpPr>
        <p:spPr>
          <a:xfrm>
            <a:off x="546928" y="1234464"/>
            <a:ext cx="1661206"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mn-lt"/>
                <a:ea typeface="+mn-ea"/>
                <a:cs typeface="+mn-cs"/>
              </a:defRPr>
            </a:pPr>
            <a:r>
              <a:rPr kumimoji="0" lang="en-US" sz="1200" b="0" i="0" u="none" strike="noStrike" kern="1200" cap="none" spc="0" normalizeH="0" baseline="0" noProof="0" dirty="0">
                <a:ln>
                  <a:noFill/>
                </a:ln>
                <a:solidFill>
                  <a:srgbClr val="A6A8AB"/>
                </a:solidFill>
                <a:effectLst/>
                <a:uLnTx/>
                <a:uFillTx/>
                <a:latin typeface="Arial" panose="020F0502020204030204"/>
                <a:ea typeface="+mn-ea"/>
                <a:cs typeface="+mn-cs"/>
              </a:rPr>
              <a:t>(unit)</a:t>
            </a:r>
          </a:p>
        </p:txBody>
      </p:sp>
      <p:sp>
        <p:nvSpPr>
          <p:cNvPr id="20" name="TextBox 19">
            <a:extLst>
              <a:ext uri="{FF2B5EF4-FFF2-40B4-BE49-F238E27FC236}">
                <a16:creationId xmlns:a16="http://schemas.microsoft.com/office/drawing/2014/main" id="{1434A235-0840-C2B9-56EC-1474C11FCED8}"/>
              </a:ext>
            </a:extLst>
          </p:cNvPr>
          <p:cNvSpPr txBox="1"/>
          <p:nvPr/>
        </p:nvSpPr>
        <p:spPr>
          <a:xfrm>
            <a:off x="6553195" y="1234464"/>
            <a:ext cx="1661206"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mn-lt"/>
                <a:ea typeface="+mn-ea"/>
                <a:cs typeface="+mn-cs"/>
              </a:defRPr>
            </a:pPr>
            <a:r>
              <a:rPr kumimoji="0" lang="en-US" sz="1200" b="0" i="0" u="none" strike="noStrike" kern="1200" cap="none" spc="0" normalizeH="0" baseline="0" noProof="0" dirty="0">
                <a:ln>
                  <a:noFill/>
                </a:ln>
                <a:solidFill>
                  <a:srgbClr val="A6A8AB"/>
                </a:solidFill>
                <a:effectLst/>
                <a:uLnTx/>
                <a:uFillTx/>
                <a:latin typeface="Arial" panose="020F0502020204030204"/>
                <a:ea typeface="+mn-ea"/>
                <a:cs typeface="+mn-cs"/>
              </a:rPr>
              <a:t>(unit)</a:t>
            </a:r>
          </a:p>
        </p:txBody>
      </p:sp>
      <p:sp>
        <p:nvSpPr>
          <p:cNvPr id="13" name="Footer Placeholder 16">
            <a:extLst>
              <a:ext uri="{FF2B5EF4-FFF2-40B4-BE49-F238E27FC236}">
                <a16:creationId xmlns:a16="http://schemas.microsoft.com/office/drawing/2014/main" id="{85F8638B-9730-7046-2A5B-1E0D6C50FD8F}"/>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5" name="Picture 4">
            <a:extLst>
              <a:ext uri="{FF2B5EF4-FFF2-40B4-BE49-F238E27FC236}">
                <a16:creationId xmlns:a16="http://schemas.microsoft.com/office/drawing/2014/main" id="{E6B82A32-DC23-F4CE-E869-30E133FAE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0" y="1172376"/>
            <a:ext cx="5029210" cy="4343409"/>
          </a:xfrm>
          <a:prstGeom prst="rect">
            <a:avLst/>
          </a:prstGeom>
        </p:spPr>
      </p:pic>
      <p:pic>
        <p:nvPicPr>
          <p:cNvPr id="6" name="Picture 5">
            <a:extLst>
              <a:ext uri="{FF2B5EF4-FFF2-40B4-BE49-F238E27FC236}">
                <a16:creationId xmlns:a16="http://schemas.microsoft.com/office/drawing/2014/main" id="{49251263-3499-4C45-5E42-FD188038E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756" y="1169343"/>
            <a:ext cx="5029210" cy="4343409"/>
          </a:xfrm>
          <a:prstGeom prst="rect">
            <a:avLst/>
          </a:prstGeom>
        </p:spPr>
      </p:pic>
    </p:spTree>
    <p:extLst>
      <p:ext uri="{BB962C8B-B14F-4D97-AF65-F5344CB8AC3E}">
        <p14:creationId xmlns:p14="http://schemas.microsoft.com/office/powerpoint/2010/main" val="88247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4702A-B13B-7C38-8171-F0D265D4F208}"/>
              </a:ext>
            </a:extLst>
          </p:cNvPr>
          <p:cNvSpPr>
            <a:spLocks noGrp="1"/>
          </p:cNvSpPr>
          <p:nvPr>
            <p:ph type="sldNum"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100" b="0" i="0" u="none" strike="noStrike" kern="1200" cap="none" spc="0" normalizeH="0" baseline="0" noProof="0" smtClean="0">
                <a:ln>
                  <a:noFill/>
                </a:ln>
                <a:noFill/>
                <a:effectLst/>
                <a:uLnTx/>
                <a:uFillTx/>
                <a:latin typeface="Arial"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00" b="0" i="0" u="none" strike="noStrike" kern="1200" cap="none" spc="0" normalizeH="0" baseline="0" noProof="0" dirty="0">
              <a:ln>
                <a:noFill/>
              </a:ln>
              <a:noFill/>
              <a:effectLst/>
              <a:uLnTx/>
              <a:uFillTx/>
              <a:latin typeface="Arial" panose="020F0502020204030204"/>
              <a:ea typeface="+mn-ea"/>
              <a:cs typeface="+mn-cs"/>
            </a:endParaRPr>
          </a:p>
        </p:txBody>
      </p:sp>
      <p:sp>
        <p:nvSpPr>
          <p:cNvPr id="5" name="Text Placeholder 4">
            <a:extLst>
              <a:ext uri="{FF2B5EF4-FFF2-40B4-BE49-F238E27FC236}">
                <a16:creationId xmlns:a16="http://schemas.microsoft.com/office/drawing/2014/main" id="{F87B2975-C363-2258-6814-D6D8F9167E3C}"/>
              </a:ext>
            </a:extLst>
          </p:cNvPr>
          <p:cNvSpPr>
            <a:spLocks noGrp="1"/>
          </p:cNvSpPr>
          <p:nvPr>
            <p:ph type="body" sz="quarter" idx="29"/>
          </p:nvPr>
        </p:nvSpPr>
        <p:spPr>
          <a:xfrm>
            <a:off x="3071172" y="269306"/>
            <a:ext cx="8543511" cy="690841"/>
          </a:xfrm>
        </p:spPr>
        <p:txBody>
          <a:bodyPr/>
          <a:lstStyle/>
          <a:p>
            <a:r>
              <a:rPr lang="en-US" dirty="0"/>
              <a:t>Utilities' earned vs. authorized ROE gap widens amid economic pressures</a:t>
            </a:r>
          </a:p>
          <a:p>
            <a:endParaRPr lang="en-US" dirty="0"/>
          </a:p>
        </p:txBody>
      </p:sp>
      <p:sp>
        <p:nvSpPr>
          <p:cNvPr id="6" name="Text Placeholder 5">
            <a:extLst>
              <a:ext uri="{FF2B5EF4-FFF2-40B4-BE49-F238E27FC236}">
                <a16:creationId xmlns:a16="http://schemas.microsoft.com/office/drawing/2014/main" id="{2BCDF3DF-9797-68A2-1AB1-54795CB4ED15}"/>
              </a:ext>
            </a:extLst>
          </p:cNvPr>
          <p:cNvSpPr>
            <a:spLocks noGrp="1"/>
          </p:cNvSpPr>
          <p:nvPr>
            <p:ph type="body" sz="quarter" idx="33"/>
          </p:nvPr>
        </p:nvSpPr>
        <p:spPr/>
        <p:txBody>
          <a:bodyPr/>
          <a:lstStyle/>
          <a:p>
            <a:endParaRPr lang="en-US"/>
          </a:p>
        </p:txBody>
      </p:sp>
      <p:sp>
        <p:nvSpPr>
          <p:cNvPr id="7" name="Text Placeholder 6">
            <a:extLst>
              <a:ext uri="{FF2B5EF4-FFF2-40B4-BE49-F238E27FC236}">
                <a16:creationId xmlns:a16="http://schemas.microsoft.com/office/drawing/2014/main" id="{5D00EFE8-D72C-E2D0-1998-6978B5EB07DF}"/>
              </a:ext>
            </a:extLst>
          </p:cNvPr>
          <p:cNvSpPr>
            <a:spLocks noGrp="1"/>
          </p:cNvSpPr>
          <p:nvPr>
            <p:ph type="body" sz="quarter" idx="42"/>
          </p:nvPr>
        </p:nvSpPr>
        <p:spPr/>
        <p:txBody>
          <a:bodyPr/>
          <a:lstStyle/>
          <a:p>
            <a:endParaRPr lang="en-US"/>
          </a:p>
        </p:txBody>
      </p:sp>
      <p:sp>
        <p:nvSpPr>
          <p:cNvPr id="8" name="Text Placeholder 7">
            <a:extLst>
              <a:ext uri="{FF2B5EF4-FFF2-40B4-BE49-F238E27FC236}">
                <a16:creationId xmlns:a16="http://schemas.microsoft.com/office/drawing/2014/main" id="{2144232D-0880-E487-5E65-CD04C0B4E84F}"/>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BB447D1F-F8C3-D580-F0E6-7AE029D7943E}"/>
              </a:ext>
            </a:extLst>
          </p:cNvPr>
          <p:cNvSpPr>
            <a:spLocks noGrp="1"/>
          </p:cNvSpPr>
          <p:nvPr>
            <p:ph type="body" sz="quarter" idx="35"/>
          </p:nvPr>
        </p:nvSpPr>
        <p:spPr>
          <a:xfrm>
            <a:off x="557784" y="1664855"/>
            <a:ext cx="2358138" cy="4452582"/>
          </a:xfrm>
        </p:spPr>
        <p:txBody>
          <a:bodyPr/>
          <a:lstStyle/>
          <a:p>
            <a:r>
              <a:rPr lang="en-US" b="1" dirty="0"/>
              <a:t>Industry study comprising 83 electric and 17 gas utility operating companies.</a:t>
            </a:r>
          </a:p>
          <a:p>
            <a:r>
              <a:rPr lang="en-US" dirty="0"/>
              <a:t>Between 2010 and 2024, the electric utility average earned ROE has overall been slightly higher than average authorized ROE, while gas utilities have underearned.</a:t>
            </a:r>
          </a:p>
          <a:p>
            <a:r>
              <a:rPr lang="en-US" dirty="0"/>
              <a:t>The largest negative difference between average earned ROE and average authorized ROE for both company types was in 2024. </a:t>
            </a:r>
          </a:p>
          <a:p>
            <a:r>
              <a:rPr lang="en-US" b="1" dirty="0"/>
              <a:t>Difficult operating environment characterized by:</a:t>
            </a:r>
          </a:p>
          <a:p>
            <a:pPr marL="171450" indent="-171450">
              <a:buFont typeface="Arial" panose="020B0604020202020204" pitchFamily="34" charset="0"/>
              <a:buChar char="•"/>
            </a:pPr>
            <a:r>
              <a:rPr lang="en-US" dirty="0"/>
              <a:t>Inflation</a:t>
            </a:r>
          </a:p>
          <a:p>
            <a:pPr marL="171450" indent="-171450">
              <a:buFont typeface="Arial" panose="020B0604020202020204" pitchFamily="34" charset="0"/>
              <a:buChar char="•"/>
            </a:pPr>
            <a:r>
              <a:rPr lang="en-US" dirty="0"/>
              <a:t>High interest rates</a:t>
            </a:r>
          </a:p>
          <a:p>
            <a:pPr marL="171450" indent="-171450">
              <a:buFont typeface="Arial" panose="020B0604020202020204" pitchFamily="34" charset="0"/>
              <a:buChar char="•"/>
            </a:pPr>
            <a:r>
              <a:rPr lang="en-US" dirty="0"/>
              <a:t>Volatile market conditions</a:t>
            </a:r>
          </a:p>
        </p:txBody>
      </p:sp>
      <p:sp>
        <p:nvSpPr>
          <p:cNvPr id="10" name="Footer Placeholder 9">
            <a:extLst>
              <a:ext uri="{FF2B5EF4-FFF2-40B4-BE49-F238E27FC236}">
                <a16:creationId xmlns:a16="http://schemas.microsoft.com/office/drawing/2014/main" id="{E66970AA-0F46-0AAB-9B06-7C5DF4CC0EF8}"/>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12" name="Content Placeholder 10">
            <a:extLst>
              <a:ext uri="{FF2B5EF4-FFF2-40B4-BE49-F238E27FC236}">
                <a16:creationId xmlns:a16="http://schemas.microsoft.com/office/drawing/2014/main" id="{E2431304-ED38-2D21-8451-2ADD75AB001F}"/>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7641875" y="1686536"/>
            <a:ext cx="4235069" cy="3657560"/>
          </a:xfrm>
          <a:prstGeom prst="rect">
            <a:avLst/>
          </a:prstGeom>
        </p:spPr>
      </p:pic>
      <p:pic>
        <p:nvPicPr>
          <p:cNvPr id="13" name="Content Placeholder 12">
            <a:extLst>
              <a:ext uri="{FF2B5EF4-FFF2-40B4-BE49-F238E27FC236}">
                <a16:creationId xmlns:a16="http://schemas.microsoft.com/office/drawing/2014/main" id="{8449867F-02D9-B4EC-C375-14D1DCEBDF66}"/>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3161364" y="1686536"/>
            <a:ext cx="4235069" cy="3657560"/>
          </a:xfrm>
          <a:prstGeom prst="rect">
            <a:avLst/>
          </a:prstGeom>
        </p:spPr>
      </p:pic>
    </p:spTree>
    <p:extLst>
      <p:ext uri="{BB962C8B-B14F-4D97-AF65-F5344CB8AC3E}">
        <p14:creationId xmlns:p14="http://schemas.microsoft.com/office/powerpoint/2010/main" val="193289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1A634D-8B22-D110-598A-91B7C4B4E1FD}"/>
              </a:ext>
            </a:extLst>
          </p:cNvPr>
          <p:cNvSpPr>
            <a:spLocks noGrp="1"/>
          </p:cNvSpPr>
          <p:nvPr>
            <p:ph type="body" sz="quarter" idx="25"/>
          </p:nvPr>
        </p:nvSpPr>
        <p:spPr>
          <a:xfrm>
            <a:off x="6616700" y="1227984"/>
            <a:ext cx="5000628" cy="267545"/>
          </a:xfrm>
        </p:spPr>
        <p:txBody>
          <a:bodyPr/>
          <a:lstStyle/>
          <a:p>
            <a:r>
              <a:rPr lang="en-US" dirty="0"/>
              <a:t>Electric and gas net rate increases requested</a:t>
            </a:r>
          </a:p>
        </p:txBody>
      </p:sp>
      <p:pic>
        <p:nvPicPr>
          <p:cNvPr id="22" name="Content Placeholder 21">
            <a:extLst>
              <a:ext uri="{FF2B5EF4-FFF2-40B4-BE49-F238E27FC236}">
                <a16:creationId xmlns:a16="http://schemas.microsoft.com/office/drawing/2014/main" id="{2C6733FD-2247-C142-E1D2-DEF06009AD2C}"/>
              </a:ext>
            </a:extLst>
          </p:cNvPr>
          <p:cNvPicPr>
            <a:picLocks noGrp="1" noChangeAspect="1"/>
          </p:cNvPicPr>
          <p:nvPr>
            <p:ph sz="quarter" idx="33"/>
          </p:nvPr>
        </p:nvPicPr>
        <p:blipFill>
          <a:blip r:embed="rId2">
            <a:extLst>
              <a:ext uri="{28A0092B-C50C-407E-A947-70E740481C1C}">
                <a14:useLocalDpi xmlns:a14="http://schemas.microsoft.com/office/drawing/2010/main" val="0"/>
              </a:ext>
            </a:extLst>
          </a:blip>
          <a:stretch>
            <a:fillRect/>
          </a:stretch>
        </p:blipFill>
        <p:spPr>
          <a:xfrm>
            <a:off x="563544" y="1446987"/>
            <a:ext cx="5571890" cy="3964026"/>
          </a:xfrm>
          <a:prstGeom prst="rect">
            <a:avLst/>
          </a:prstGeom>
        </p:spPr>
      </p:pic>
      <p:sp>
        <p:nvSpPr>
          <p:cNvPr id="9" name="Text Placeholder 8">
            <a:extLst>
              <a:ext uri="{FF2B5EF4-FFF2-40B4-BE49-F238E27FC236}">
                <a16:creationId xmlns:a16="http://schemas.microsoft.com/office/drawing/2014/main" id="{68A186F2-5CC6-4AE6-0CCD-692B69F1B328}"/>
              </a:ext>
            </a:extLst>
          </p:cNvPr>
          <p:cNvSpPr>
            <a:spLocks noGrp="1"/>
          </p:cNvSpPr>
          <p:nvPr>
            <p:ph type="body" sz="quarter" idx="36"/>
          </p:nvPr>
        </p:nvSpPr>
        <p:spPr>
          <a:xfrm>
            <a:off x="7449292" y="1689574"/>
            <a:ext cx="4133047" cy="267545"/>
          </a:xfrm>
        </p:spPr>
        <p:txBody>
          <a:bodyPr/>
          <a:lstStyle/>
          <a:p>
            <a:r>
              <a:rPr lang="en-US" sz="1600" dirty="0"/>
              <a:t>Calendar 2025</a:t>
            </a:r>
          </a:p>
        </p:txBody>
      </p:sp>
      <p:sp>
        <p:nvSpPr>
          <p:cNvPr id="10" name="Text Placeholder 9">
            <a:extLst>
              <a:ext uri="{FF2B5EF4-FFF2-40B4-BE49-F238E27FC236}">
                <a16:creationId xmlns:a16="http://schemas.microsoft.com/office/drawing/2014/main" id="{1CF02F94-54A1-BED9-6D35-699CE1997028}"/>
              </a:ext>
            </a:extLst>
          </p:cNvPr>
          <p:cNvSpPr>
            <a:spLocks noGrp="1"/>
          </p:cNvSpPr>
          <p:nvPr>
            <p:ph type="body" sz="quarter" idx="37"/>
          </p:nvPr>
        </p:nvSpPr>
        <p:spPr>
          <a:xfrm>
            <a:off x="7448699" y="1957888"/>
            <a:ext cx="4131863" cy="764145"/>
          </a:xfrm>
        </p:spPr>
        <p:txBody>
          <a:bodyPr/>
          <a:lstStyle/>
          <a:p>
            <a:r>
              <a:rPr lang="en-US" dirty="0"/>
              <a:t>$22.1 billion sought from state regulators</a:t>
            </a:r>
          </a:p>
          <a:p>
            <a:pPr lvl="1"/>
            <a:r>
              <a:rPr lang="en-US" dirty="0"/>
              <a:t>Electric: $18.2 billion</a:t>
            </a:r>
          </a:p>
          <a:p>
            <a:pPr lvl="1"/>
            <a:r>
              <a:rPr lang="en-US" dirty="0"/>
              <a:t>Gas: $3.9 billion</a:t>
            </a:r>
          </a:p>
        </p:txBody>
      </p:sp>
      <p:sp>
        <p:nvSpPr>
          <p:cNvPr id="11" name="Text Placeholder 10">
            <a:extLst>
              <a:ext uri="{FF2B5EF4-FFF2-40B4-BE49-F238E27FC236}">
                <a16:creationId xmlns:a16="http://schemas.microsoft.com/office/drawing/2014/main" id="{A4107CB6-E316-A61E-09FC-6FE8B4562853}"/>
              </a:ext>
            </a:extLst>
          </p:cNvPr>
          <p:cNvSpPr>
            <a:spLocks noGrp="1"/>
          </p:cNvSpPr>
          <p:nvPr>
            <p:ph type="body" sz="quarter" idx="38"/>
          </p:nvPr>
        </p:nvSpPr>
        <p:spPr>
          <a:xfrm>
            <a:off x="7449292" y="2924937"/>
            <a:ext cx="4131862" cy="267545"/>
          </a:xfrm>
        </p:spPr>
        <p:txBody>
          <a:bodyPr/>
          <a:lstStyle/>
          <a:p>
            <a:r>
              <a:rPr lang="en-US" sz="1600" dirty="0"/>
              <a:t>Calendar 2024</a:t>
            </a:r>
          </a:p>
        </p:txBody>
      </p:sp>
      <p:sp>
        <p:nvSpPr>
          <p:cNvPr id="12" name="Text Placeholder 11">
            <a:extLst>
              <a:ext uri="{FF2B5EF4-FFF2-40B4-BE49-F238E27FC236}">
                <a16:creationId xmlns:a16="http://schemas.microsoft.com/office/drawing/2014/main" id="{100B23FA-BBE3-088E-A628-821AE5E52C38}"/>
              </a:ext>
            </a:extLst>
          </p:cNvPr>
          <p:cNvSpPr>
            <a:spLocks noGrp="1"/>
          </p:cNvSpPr>
          <p:nvPr>
            <p:ph type="body" sz="quarter" idx="39"/>
          </p:nvPr>
        </p:nvSpPr>
        <p:spPr>
          <a:xfrm>
            <a:off x="7486351" y="3199794"/>
            <a:ext cx="4130678" cy="818025"/>
          </a:xfrm>
        </p:spPr>
        <p:txBody>
          <a:bodyPr/>
          <a:lstStyle/>
          <a:p>
            <a:r>
              <a:rPr lang="en-US" dirty="0"/>
              <a:t>$16.4 billion requested </a:t>
            </a:r>
          </a:p>
          <a:p>
            <a:pPr lvl="1"/>
            <a:r>
              <a:rPr lang="en-US" dirty="0"/>
              <a:t>Electric: $12.3 billion</a:t>
            </a:r>
          </a:p>
          <a:p>
            <a:pPr lvl="1"/>
            <a:r>
              <a:rPr lang="en-US" dirty="0"/>
              <a:t>Gas: $4.1 billion</a:t>
            </a:r>
          </a:p>
        </p:txBody>
      </p:sp>
      <p:sp>
        <p:nvSpPr>
          <p:cNvPr id="13" name="Text Placeholder 12">
            <a:extLst>
              <a:ext uri="{FF2B5EF4-FFF2-40B4-BE49-F238E27FC236}">
                <a16:creationId xmlns:a16="http://schemas.microsoft.com/office/drawing/2014/main" id="{C8F7DED0-50BD-199F-83B0-094DE5E9A712}"/>
              </a:ext>
            </a:extLst>
          </p:cNvPr>
          <p:cNvSpPr>
            <a:spLocks noGrp="1"/>
          </p:cNvSpPr>
          <p:nvPr>
            <p:ph type="body" sz="quarter" idx="40"/>
          </p:nvPr>
        </p:nvSpPr>
        <p:spPr>
          <a:xfrm>
            <a:off x="7449884" y="4151145"/>
            <a:ext cx="4130678" cy="267545"/>
          </a:xfrm>
        </p:spPr>
        <p:txBody>
          <a:bodyPr/>
          <a:lstStyle/>
          <a:p>
            <a:r>
              <a:rPr lang="en-US" sz="1600" dirty="0"/>
              <a:t>Pending as of March 31, 2026</a:t>
            </a:r>
          </a:p>
        </p:txBody>
      </p:sp>
      <p:sp>
        <p:nvSpPr>
          <p:cNvPr id="14" name="Text Placeholder 13">
            <a:extLst>
              <a:ext uri="{FF2B5EF4-FFF2-40B4-BE49-F238E27FC236}">
                <a16:creationId xmlns:a16="http://schemas.microsoft.com/office/drawing/2014/main" id="{DD1239A1-0ED6-0B1B-291B-225FC5096B4B}"/>
              </a:ext>
            </a:extLst>
          </p:cNvPr>
          <p:cNvSpPr>
            <a:spLocks noGrp="1"/>
          </p:cNvSpPr>
          <p:nvPr>
            <p:ph type="body" sz="quarter" idx="41"/>
          </p:nvPr>
        </p:nvSpPr>
        <p:spPr>
          <a:xfrm>
            <a:off x="7466710" y="4430754"/>
            <a:ext cx="4129494" cy="1100662"/>
          </a:xfrm>
        </p:spPr>
        <p:txBody>
          <a:bodyPr/>
          <a:lstStyle/>
          <a:p>
            <a:r>
              <a:rPr lang="en-US" dirty="0"/>
              <a:t>101 cases pending</a:t>
            </a:r>
          </a:p>
          <a:p>
            <a:r>
              <a:rPr lang="en-US" dirty="0"/>
              <a:t>$15.3 billion requested</a:t>
            </a:r>
          </a:p>
          <a:p>
            <a:pPr lvl="1"/>
            <a:r>
              <a:rPr lang="en-US" dirty="0"/>
              <a:t>Electric: $12.0 billion</a:t>
            </a:r>
          </a:p>
          <a:p>
            <a:pPr lvl="1"/>
            <a:r>
              <a:rPr lang="en-US" dirty="0"/>
              <a:t>Gas: $3.3 billion</a:t>
            </a:r>
          </a:p>
        </p:txBody>
      </p:sp>
      <p:sp>
        <p:nvSpPr>
          <p:cNvPr id="16" name="Text Placeholder 15">
            <a:extLst>
              <a:ext uri="{FF2B5EF4-FFF2-40B4-BE49-F238E27FC236}">
                <a16:creationId xmlns:a16="http://schemas.microsoft.com/office/drawing/2014/main" id="{CE10E19C-8BE4-EA02-E7D3-BBD390EB3C91}"/>
              </a:ext>
            </a:extLst>
          </p:cNvPr>
          <p:cNvSpPr>
            <a:spLocks noGrp="1"/>
          </p:cNvSpPr>
          <p:nvPr>
            <p:ph type="body" sz="quarter" idx="42"/>
          </p:nvPr>
        </p:nvSpPr>
        <p:spPr>
          <a:xfrm>
            <a:off x="557784" y="312169"/>
            <a:ext cx="11064240" cy="338525"/>
          </a:xfrm>
        </p:spPr>
        <p:txBody>
          <a:bodyPr/>
          <a:lstStyle/>
          <a:p>
            <a:r>
              <a:rPr lang="en-US" dirty="0"/>
              <a:t>Magnitude of rate case increase requests rising steadily</a:t>
            </a:r>
          </a:p>
        </p:txBody>
      </p:sp>
      <p:sp>
        <p:nvSpPr>
          <p:cNvPr id="17" name="Text Placeholder 16">
            <a:extLst>
              <a:ext uri="{FF2B5EF4-FFF2-40B4-BE49-F238E27FC236}">
                <a16:creationId xmlns:a16="http://schemas.microsoft.com/office/drawing/2014/main" id="{5EDF5915-5B69-2C9C-75B0-6D7CDD18575C}"/>
              </a:ext>
            </a:extLst>
          </p:cNvPr>
          <p:cNvSpPr>
            <a:spLocks noGrp="1"/>
          </p:cNvSpPr>
          <p:nvPr>
            <p:ph type="body" sz="quarter" idx="31"/>
          </p:nvPr>
        </p:nvSpPr>
        <p:spPr/>
        <p:txBody>
          <a:bodyPr/>
          <a:lstStyle/>
          <a:p>
            <a:endParaRPr lang="en-US"/>
          </a:p>
        </p:txBody>
      </p:sp>
      <p:sp>
        <p:nvSpPr>
          <p:cNvPr id="18" name="Text Placeholder 17">
            <a:extLst>
              <a:ext uri="{FF2B5EF4-FFF2-40B4-BE49-F238E27FC236}">
                <a16:creationId xmlns:a16="http://schemas.microsoft.com/office/drawing/2014/main" id="{D61CBE27-9334-2B7B-9E24-F266FA96C8C6}"/>
              </a:ext>
            </a:extLst>
          </p:cNvPr>
          <p:cNvSpPr>
            <a:spLocks noGrp="1"/>
          </p:cNvSpPr>
          <p:nvPr>
            <p:ph type="body" sz="quarter" idx="32"/>
          </p:nvPr>
        </p:nvSpPr>
        <p:spPr/>
        <p:txBody>
          <a:bodyPr/>
          <a:lstStyle/>
          <a:p>
            <a:endParaRPr lang="en-US"/>
          </a:p>
        </p:txBody>
      </p:sp>
      <p:sp>
        <p:nvSpPr>
          <p:cNvPr id="19" name="Text Placeholder 18">
            <a:extLst>
              <a:ext uri="{FF2B5EF4-FFF2-40B4-BE49-F238E27FC236}">
                <a16:creationId xmlns:a16="http://schemas.microsoft.com/office/drawing/2014/main" id="{063F2323-D784-25DE-3DB0-EC500265BDB8}"/>
              </a:ext>
            </a:extLst>
          </p:cNvPr>
          <p:cNvSpPr>
            <a:spLocks noGrp="1"/>
          </p:cNvSpPr>
          <p:nvPr>
            <p:ph type="body" sz="quarter" idx="15"/>
          </p:nvPr>
        </p:nvSpPr>
        <p:spPr/>
        <p:txBody>
          <a:bodyPr/>
          <a:lstStyle/>
          <a:p>
            <a:endParaRPr lang="en-US"/>
          </a:p>
        </p:txBody>
      </p:sp>
      <p:sp>
        <p:nvSpPr>
          <p:cNvPr id="20" name="Footer Placeholder 19">
            <a:extLst>
              <a:ext uri="{FF2B5EF4-FFF2-40B4-BE49-F238E27FC236}">
                <a16:creationId xmlns:a16="http://schemas.microsoft.com/office/drawing/2014/main" id="{FC4A8DFF-E911-F9B7-17CD-C6F0A158BF33}"/>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23" name="Picture Placeholder 22">
            <a:extLst>
              <a:ext uri="{FF2B5EF4-FFF2-40B4-BE49-F238E27FC236}">
                <a16:creationId xmlns:a16="http://schemas.microsoft.com/office/drawing/2014/main" id="{133F09A2-8142-2F16-1C64-3ABA9850D03D}"/>
              </a:ext>
            </a:extLst>
          </p:cNvPr>
          <p:cNvPicPr>
            <a:picLocks noGrp="1" noChangeAspect="1"/>
          </p:cNvPicPr>
          <p:nvPr>
            <p:ph type="pic" sz="quarter" idx="21"/>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8" b="108"/>
          <a:stretch>
            <a:fillRect/>
          </a:stretch>
        </p:blipFill>
        <p:spPr>
          <a:xfrm>
            <a:off x="6616700" y="1692275"/>
            <a:ext cx="731838" cy="730250"/>
          </a:xfrm>
          <a:prstGeom prst="rect">
            <a:avLst/>
          </a:prstGeom>
        </p:spPr>
      </p:pic>
      <p:pic>
        <p:nvPicPr>
          <p:cNvPr id="24" name="Picture Placeholder 23">
            <a:extLst>
              <a:ext uri="{FF2B5EF4-FFF2-40B4-BE49-F238E27FC236}">
                <a16:creationId xmlns:a16="http://schemas.microsoft.com/office/drawing/2014/main" id="{40E250B6-4421-A7A5-48EE-8BB57A2E9C65}"/>
              </a:ext>
            </a:extLst>
          </p:cNvPr>
          <p:cNvPicPr>
            <a:picLocks noGrp="1" noChangeAspect="1"/>
          </p:cNvPicPr>
          <p:nvPr>
            <p:ph type="pic" sz="quarter" idx="23"/>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8" b="108"/>
          <a:stretch>
            <a:fillRect/>
          </a:stretch>
        </p:blipFill>
        <p:spPr>
          <a:xfrm>
            <a:off x="6616700" y="4152900"/>
            <a:ext cx="731838" cy="730250"/>
          </a:xfrm>
          <a:prstGeom prst="rect">
            <a:avLst/>
          </a:prstGeom>
        </p:spPr>
      </p:pic>
      <p:pic>
        <p:nvPicPr>
          <p:cNvPr id="25" name="Picture Placeholder 24">
            <a:extLst>
              <a:ext uri="{FF2B5EF4-FFF2-40B4-BE49-F238E27FC236}">
                <a16:creationId xmlns:a16="http://schemas.microsoft.com/office/drawing/2014/main" id="{8BACDEBA-3B29-566A-429B-AC7E07E5CFA2}"/>
              </a:ext>
            </a:extLst>
          </p:cNvPr>
          <p:cNvPicPr>
            <a:picLocks noGrp="1" noChangeAspect="1"/>
          </p:cNvPicPr>
          <p:nvPr>
            <p:ph type="pic" sz="quarter" idx="22"/>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16700" y="2925763"/>
            <a:ext cx="731838" cy="731837"/>
          </a:xfrm>
          <a:prstGeom prst="rect">
            <a:avLst/>
          </a:prstGeom>
        </p:spPr>
      </p:pic>
    </p:spTree>
    <p:extLst>
      <p:ext uri="{BB962C8B-B14F-4D97-AF65-F5344CB8AC3E}">
        <p14:creationId xmlns:p14="http://schemas.microsoft.com/office/powerpoint/2010/main" val="206857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0ACE-FBF2-6285-0F8E-2DA3E2F92AD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BCC6D08-4201-2EE9-1884-3B2E7915A2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think-cell data - do not delete" hidden="1">
                        <a:extLst>
                          <a:ext uri="{FF2B5EF4-FFF2-40B4-BE49-F238E27FC236}">
                            <a16:creationId xmlns:a16="http://schemas.microsoft.com/office/drawing/2014/main" id="{7BCC6D08-4201-2EE9-1884-3B2E7915A2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30C6A573-A4CB-6DB2-7E16-97E670EEEAC1}"/>
              </a:ext>
            </a:extLst>
          </p:cNvPr>
          <p:cNvSpPr>
            <a:spLocks noGrp="1"/>
          </p:cNvSpPr>
          <p:nvPr>
            <p:ph type="body" sz="quarter" idx="24"/>
          </p:nvPr>
        </p:nvSpPr>
        <p:spPr/>
        <p:txBody>
          <a:bodyPr/>
          <a:lstStyle/>
          <a:p>
            <a:r>
              <a:rPr lang="en-US" dirty="0"/>
              <a:t>Affordability concerns arise following increase in rate case activity, resulting in heightened regulatory risk across the board</a:t>
            </a:r>
          </a:p>
        </p:txBody>
      </p:sp>
      <p:sp>
        <p:nvSpPr>
          <p:cNvPr id="11" name="Text Placeholder 10">
            <a:extLst>
              <a:ext uri="{FF2B5EF4-FFF2-40B4-BE49-F238E27FC236}">
                <a16:creationId xmlns:a16="http://schemas.microsoft.com/office/drawing/2014/main" id="{38A97B0E-5D40-1A0F-5D1E-4DE7F4F71A6B}"/>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4B294C77-439E-72B4-FA74-3F879D6628DE}"/>
              </a:ext>
            </a:extLst>
          </p:cNvPr>
          <p:cNvSpPr>
            <a:spLocks noGrp="1"/>
          </p:cNvSpPr>
          <p:nvPr>
            <p:ph type="body" sz="quarter" idx="26"/>
          </p:nvPr>
        </p:nvSpPr>
        <p:spPr/>
        <p:txBody>
          <a:bodyPr/>
          <a:lstStyle/>
          <a:p>
            <a:endParaRPr lang="en-US"/>
          </a:p>
        </p:txBody>
      </p:sp>
      <p:sp>
        <p:nvSpPr>
          <p:cNvPr id="4" name="Text Placeholder 3">
            <a:extLst>
              <a:ext uri="{FF2B5EF4-FFF2-40B4-BE49-F238E27FC236}">
                <a16:creationId xmlns:a16="http://schemas.microsoft.com/office/drawing/2014/main" id="{84F7954C-3F2C-0747-C2E6-93A07F62B8AA}"/>
              </a:ext>
            </a:extLst>
          </p:cNvPr>
          <p:cNvSpPr>
            <a:spLocks noGrp="1"/>
          </p:cNvSpPr>
          <p:nvPr>
            <p:ph type="body" sz="quarter" idx="15"/>
          </p:nvPr>
        </p:nvSpPr>
        <p:spPr/>
        <p:txBody>
          <a:bodyPr/>
          <a:lstStyle/>
          <a:p>
            <a:endParaRPr lang="en-US" dirty="0"/>
          </a:p>
        </p:txBody>
      </p:sp>
      <p:sp>
        <p:nvSpPr>
          <p:cNvPr id="19" name="TextBox 18">
            <a:extLst>
              <a:ext uri="{FF2B5EF4-FFF2-40B4-BE49-F238E27FC236}">
                <a16:creationId xmlns:a16="http://schemas.microsoft.com/office/drawing/2014/main" id="{080C77D3-6067-5E32-88E5-40810B66EA3B}"/>
              </a:ext>
            </a:extLst>
          </p:cNvPr>
          <p:cNvSpPr txBox="1"/>
          <p:nvPr/>
        </p:nvSpPr>
        <p:spPr>
          <a:xfrm>
            <a:off x="546928" y="1234464"/>
            <a:ext cx="1661206"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mn-lt"/>
                <a:ea typeface="+mn-ea"/>
                <a:cs typeface="+mn-cs"/>
              </a:defRPr>
            </a:pPr>
            <a:r>
              <a:rPr kumimoji="0" lang="en-US" sz="1200" b="0" i="0" u="none" strike="noStrike" kern="1200" cap="none" spc="0" normalizeH="0" baseline="0" noProof="0" dirty="0">
                <a:ln>
                  <a:noFill/>
                </a:ln>
                <a:solidFill>
                  <a:srgbClr val="A6A8AB"/>
                </a:solidFill>
                <a:effectLst/>
                <a:uLnTx/>
                <a:uFillTx/>
                <a:latin typeface="Arial" panose="020F0502020204030204"/>
                <a:ea typeface="+mn-ea"/>
                <a:cs typeface="+mn-cs"/>
              </a:rPr>
              <a:t>(unit)</a:t>
            </a:r>
          </a:p>
        </p:txBody>
      </p:sp>
      <p:sp>
        <p:nvSpPr>
          <p:cNvPr id="20" name="TextBox 19">
            <a:extLst>
              <a:ext uri="{FF2B5EF4-FFF2-40B4-BE49-F238E27FC236}">
                <a16:creationId xmlns:a16="http://schemas.microsoft.com/office/drawing/2014/main" id="{0CF3095B-2805-C02A-52C5-C0F9CC6A6B23}"/>
              </a:ext>
            </a:extLst>
          </p:cNvPr>
          <p:cNvSpPr txBox="1"/>
          <p:nvPr/>
        </p:nvSpPr>
        <p:spPr>
          <a:xfrm>
            <a:off x="6553195" y="1234464"/>
            <a:ext cx="1661206"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mn-lt"/>
                <a:ea typeface="+mn-ea"/>
                <a:cs typeface="+mn-cs"/>
              </a:defRPr>
            </a:pPr>
            <a:r>
              <a:rPr kumimoji="0" lang="en-US" sz="1200" b="0" i="0" u="none" strike="noStrike" kern="1200" cap="none" spc="0" normalizeH="0" baseline="0" noProof="0" dirty="0">
                <a:ln>
                  <a:noFill/>
                </a:ln>
                <a:solidFill>
                  <a:srgbClr val="A6A8AB"/>
                </a:solidFill>
                <a:effectLst/>
                <a:uLnTx/>
                <a:uFillTx/>
                <a:latin typeface="Arial" panose="020F0502020204030204"/>
                <a:ea typeface="+mn-ea"/>
                <a:cs typeface="+mn-cs"/>
              </a:rPr>
              <a:t>(unit)</a:t>
            </a:r>
          </a:p>
        </p:txBody>
      </p:sp>
      <p:sp>
        <p:nvSpPr>
          <p:cNvPr id="13" name="Footer Placeholder 16">
            <a:extLst>
              <a:ext uri="{FF2B5EF4-FFF2-40B4-BE49-F238E27FC236}">
                <a16:creationId xmlns:a16="http://schemas.microsoft.com/office/drawing/2014/main" id="{7CE3D012-92BC-CC04-BF0D-FC00E9DF6AD6}"/>
              </a:ext>
            </a:extLst>
          </p:cNvPr>
          <p:cNvSpPr>
            <a:spLocks noGrp="1"/>
          </p:cNvSpPr>
          <p:nvPr>
            <p:ph type="ftr" sz="quarter" idx="3"/>
          </p:nvPr>
        </p:nvSpPr>
        <p:spPr>
          <a:xfrm>
            <a:off x="6281928" y="6403791"/>
            <a:ext cx="5008262" cy="214805"/>
          </a:xfrm>
          <a:prstGeom prst="rect">
            <a:avLst/>
          </a:prstGeom>
        </p:spPr>
        <p:txBody>
          <a:bodyPr/>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3" name="Picture 2">
            <a:extLst>
              <a:ext uri="{FF2B5EF4-FFF2-40B4-BE49-F238E27FC236}">
                <a16:creationId xmlns:a16="http://schemas.microsoft.com/office/drawing/2014/main" id="{BEEA6B60-0B4A-B8DD-D2C1-84B9AC0DF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18" y="1257295"/>
            <a:ext cx="5029210" cy="4343409"/>
          </a:xfrm>
          <a:prstGeom prst="rect">
            <a:avLst/>
          </a:prstGeom>
        </p:spPr>
      </p:pic>
      <p:pic>
        <p:nvPicPr>
          <p:cNvPr id="6" name="Picture 5">
            <a:extLst>
              <a:ext uri="{FF2B5EF4-FFF2-40B4-BE49-F238E27FC236}">
                <a16:creationId xmlns:a16="http://schemas.microsoft.com/office/drawing/2014/main" id="{50788B28-DEEB-4217-9E7E-7091059C90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0317" y="1218685"/>
            <a:ext cx="5029210" cy="4437897"/>
          </a:xfrm>
          <a:prstGeom prst="rect">
            <a:avLst/>
          </a:prstGeom>
        </p:spPr>
      </p:pic>
    </p:spTree>
    <p:extLst>
      <p:ext uri="{BB962C8B-B14F-4D97-AF65-F5344CB8AC3E}">
        <p14:creationId xmlns:p14="http://schemas.microsoft.com/office/powerpoint/2010/main" val="347209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D3128-F99A-BE29-AA31-FF170A305790}"/>
              </a:ext>
            </a:extLst>
          </p:cNvPr>
          <p:cNvSpPr>
            <a:spLocks noGrp="1"/>
          </p:cNvSpPr>
          <p:nvPr>
            <p:ph sz="quarter" idx="19"/>
          </p:nvPr>
        </p:nvSpPr>
        <p:spPr>
          <a:xfrm>
            <a:off x="568780" y="1046907"/>
            <a:ext cx="5346371" cy="4764185"/>
          </a:xfrm>
        </p:spPr>
        <p:txBody>
          <a:bodyPr/>
          <a:lstStyle/>
          <a:p>
            <a:pPr marL="0" indent="0">
              <a:buNone/>
            </a:pPr>
            <a:r>
              <a:rPr lang="en-US" b="1" dirty="0"/>
              <a:t>Indiana</a:t>
            </a:r>
          </a:p>
          <a:p>
            <a:pPr>
              <a:lnSpc>
                <a:spcPct val="80000"/>
              </a:lnSpc>
              <a:spcBef>
                <a:spcPts val="600"/>
              </a:spcBef>
            </a:pPr>
            <a:r>
              <a:rPr lang="en-US" sz="1300" dirty="0"/>
              <a:t>Alternative regulation policies advanced through new legislation.</a:t>
            </a:r>
          </a:p>
          <a:p>
            <a:pPr>
              <a:lnSpc>
                <a:spcPct val="80000"/>
              </a:lnSpc>
              <a:spcBef>
                <a:spcPts val="600"/>
              </a:spcBef>
            </a:pPr>
            <a:r>
              <a:rPr lang="en-US" sz="1300" dirty="0"/>
              <a:t>Utility commission initiated an affordability investigative inquiry; rate affordability a gubernatorial priority.</a:t>
            </a:r>
          </a:p>
          <a:p>
            <a:pPr>
              <a:lnSpc>
                <a:spcPct val="80000"/>
              </a:lnSpc>
              <a:spcBef>
                <a:spcPts val="600"/>
              </a:spcBef>
            </a:pPr>
            <a:endParaRPr lang="en-US" dirty="0"/>
          </a:p>
          <a:p>
            <a:pPr marL="0" indent="0">
              <a:lnSpc>
                <a:spcPct val="80000"/>
              </a:lnSpc>
              <a:spcBef>
                <a:spcPts val="600"/>
              </a:spcBef>
              <a:buNone/>
            </a:pPr>
            <a:r>
              <a:rPr lang="en-US" b="1" dirty="0"/>
              <a:t>California</a:t>
            </a:r>
          </a:p>
          <a:p>
            <a:pPr>
              <a:lnSpc>
                <a:spcPct val="80000"/>
              </a:lnSpc>
              <a:spcBef>
                <a:spcPts val="600"/>
              </a:spcBef>
            </a:pPr>
            <a:r>
              <a:rPr lang="en-US" sz="1300" dirty="0"/>
              <a:t>New CPUC president named; new commissioner added to address energy affordability</a:t>
            </a:r>
          </a:p>
          <a:p>
            <a:pPr>
              <a:lnSpc>
                <a:spcPct val="80000"/>
              </a:lnSpc>
              <a:spcBef>
                <a:spcPts val="600"/>
              </a:spcBef>
            </a:pPr>
            <a:r>
              <a:rPr lang="en-US" sz="1300" dirty="0"/>
              <a:t>Commission reduced authorized ROEs for major IOUs, citing consumer affordability concerns</a:t>
            </a:r>
          </a:p>
          <a:p>
            <a:pPr marL="0" indent="0">
              <a:lnSpc>
                <a:spcPct val="80000"/>
              </a:lnSpc>
              <a:spcBef>
                <a:spcPts val="600"/>
              </a:spcBef>
              <a:buNone/>
            </a:pPr>
            <a:endParaRPr lang="en-US" b="1" dirty="0"/>
          </a:p>
          <a:p>
            <a:pPr marL="0" indent="0">
              <a:lnSpc>
                <a:spcPct val="80000"/>
              </a:lnSpc>
              <a:spcBef>
                <a:spcPts val="600"/>
              </a:spcBef>
              <a:buNone/>
            </a:pPr>
            <a:r>
              <a:rPr lang="en-US" b="1" dirty="0"/>
              <a:t>Massachusetts</a:t>
            </a:r>
          </a:p>
          <a:p>
            <a:pPr>
              <a:lnSpc>
                <a:spcPct val="80000"/>
              </a:lnSpc>
              <a:spcBef>
                <a:spcPts val="600"/>
              </a:spcBef>
            </a:pPr>
            <a:r>
              <a:rPr lang="en-US" sz="1300" dirty="0"/>
              <a:t>DPU opened an investigation into electric and gas delivery rates, seeking to eliminate or roll reconciling mechanisms into base rates to improve affordability.</a:t>
            </a:r>
          </a:p>
          <a:p>
            <a:pPr marL="0" indent="0">
              <a:lnSpc>
                <a:spcPct val="80000"/>
              </a:lnSpc>
              <a:spcBef>
                <a:spcPts val="600"/>
              </a:spcBef>
              <a:buNone/>
            </a:pPr>
            <a:endParaRPr lang="en-US" dirty="0"/>
          </a:p>
          <a:p>
            <a:pPr marL="0" indent="0">
              <a:lnSpc>
                <a:spcPct val="80000"/>
              </a:lnSpc>
              <a:spcBef>
                <a:spcPts val="600"/>
              </a:spcBef>
              <a:buNone/>
            </a:pPr>
            <a:r>
              <a:rPr lang="en-US" b="1" dirty="0"/>
              <a:t>New Jersey</a:t>
            </a:r>
          </a:p>
          <a:p>
            <a:pPr>
              <a:lnSpc>
                <a:spcPct val="80000"/>
              </a:lnSpc>
              <a:spcBef>
                <a:spcPts val="600"/>
              </a:spcBef>
            </a:pPr>
            <a:r>
              <a:rPr lang="en-US" sz="1300" dirty="0"/>
              <a:t>Executive orders direct the NJ BPU to scrutinize rate cases more closely and discourage increases where legally permissible.</a:t>
            </a:r>
          </a:p>
          <a:p>
            <a:pPr>
              <a:lnSpc>
                <a:spcPct val="80000"/>
              </a:lnSpc>
              <a:spcBef>
                <a:spcPts val="600"/>
              </a:spcBef>
            </a:pPr>
            <a:r>
              <a:rPr lang="en-US" sz="1300" dirty="0"/>
              <a:t>Proposed legislation would shift policy and ratemaking authority between the administration and the BPU, limit annual rate increases and authorized ROEs, and incentivize in-state generation investment.</a:t>
            </a:r>
          </a:p>
          <a:p>
            <a:pPr marL="0" indent="0">
              <a:lnSpc>
                <a:spcPct val="80000"/>
              </a:lnSpc>
              <a:spcBef>
                <a:spcPts val="600"/>
              </a:spcBef>
              <a:buNone/>
            </a:pPr>
            <a:endParaRPr lang="en-US" dirty="0"/>
          </a:p>
        </p:txBody>
      </p:sp>
      <p:pic>
        <p:nvPicPr>
          <p:cNvPr id="11" name="Content Placeholder 10">
            <a:extLst>
              <a:ext uri="{FF2B5EF4-FFF2-40B4-BE49-F238E27FC236}">
                <a16:creationId xmlns:a16="http://schemas.microsoft.com/office/drawing/2014/main" id="{43017E06-E210-BA65-7302-E1AA256C486C}"/>
              </a:ext>
            </a:extLst>
          </p:cNvPr>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6746326" y="1152267"/>
            <a:ext cx="4543864" cy="4343400"/>
          </a:xfrm>
          <a:prstGeom prst="rect">
            <a:avLst/>
          </a:prstGeom>
        </p:spPr>
      </p:pic>
      <p:sp>
        <p:nvSpPr>
          <p:cNvPr id="5" name="Text Placeholder 4">
            <a:extLst>
              <a:ext uri="{FF2B5EF4-FFF2-40B4-BE49-F238E27FC236}">
                <a16:creationId xmlns:a16="http://schemas.microsoft.com/office/drawing/2014/main" id="{D6E5AE6B-5A1E-EB55-9568-BDE2701E481F}"/>
              </a:ext>
            </a:extLst>
          </p:cNvPr>
          <p:cNvSpPr>
            <a:spLocks noGrp="1"/>
          </p:cNvSpPr>
          <p:nvPr>
            <p:ph type="body" sz="quarter" idx="24"/>
          </p:nvPr>
        </p:nvSpPr>
        <p:spPr/>
        <p:txBody>
          <a:bodyPr/>
          <a:lstStyle/>
          <a:p>
            <a:r>
              <a:rPr lang="en-US" dirty="0"/>
              <a:t>Select state-level actions taken to address affordability concerns</a:t>
            </a:r>
          </a:p>
        </p:txBody>
      </p:sp>
      <p:sp>
        <p:nvSpPr>
          <p:cNvPr id="6" name="Text Placeholder 5">
            <a:extLst>
              <a:ext uri="{FF2B5EF4-FFF2-40B4-BE49-F238E27FC236}">
                <a16:creationId xmlns:a16="http://schemas.microsoft.com/office/drawing/2014/main" id="{E53710D4-311B-2A32-617D-C448D4AD73F3}"/>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14B045F2-D5E6-3272-7E55-30A5A92D6C44}"/>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FCE4D4B9-4519-5524-4CD3-5ABF5E317509}"/>
              </a:ext>
            </a:extLst>
          </p:cNvPr>
          <p:cNvSpPr>
            <a:spLocks noGrp="1"/>
          </p:cNvSpPr>
          <p:nvPr>
            <p:ph type="body" sz="quarter" idx="15"/>
          </p:nvPr>
        </p:nvSpPr>
        <p:spPr/>
        <p:txBody>
          <a:bodyPr/>
          <a:lstStyle/>
          <a:p>
            <a:endParaRPr lang="en-US"/>
          </a:p>
        </p:txBody>
      </p:sp>
      <p:sp>
        <p:nvSpPr>
          <p:cNvPr id="9" name="Footer Placeholder 8">
            <a:extLst>
              <a:ext uri="{FF2B5EF4-FFF2-40B4-BE49-F238E27FC236}">
                <a16:creationId xmlns:a16="http://schemas.microsoft.com/office/drawing/2014/main" id="{2D65C1AD-3370-DB01-7889-6AD17F75A718}"/>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232473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15F8A-FFF7-E0FB-D6F4-73CE8766B697}"/>
              </a:ext>
            </a:extLst>
          </p:cNvPr>
          <p:cNvSpPr>
            <a:spLocks noGrp="1"/>
          </p:cNvSpPr>
          <p:nvPr>
            <p:ph type="body" sz="quarter" idx="16"/>
          </p:nvPr>
        </p:nvSpPr>
        <p:spPr>
          <a:xfrm>
            <a:off x="1770520" y="1110664"/>
            <a:ext cx="4319384" cy="267545"/>
          </a:xfrm>
        </p:spPr>
        <p:txBody>
          <a:bodyPr/>
          <a:lstStyle/>
          <a:p>
            <a:r>
              <a:rPr lang="en-US" dirty="0"/>
              <a:t>Formula-based ratemaking</a:t>
            </a:r>
          </a:p>
        </p:txBody>
      </p:sp>
      <p:sp>
        <p:nvSpPr>
          <p:cNvPr id="3" name="Text Placeholder 2">
            <a:extLst>
              <a:ext uri="{FF2B5EF4-FFF2-40B4-BE49-F238E27FC236}">
                <a16:creationId xmlns:a16="http://schemas.microsoft.com/office/drawing/2014/main" id="{53D5A13F-0C5B-0FE2-FF2F-525FE1C2A365}"/>
              </a:ext>
            </a:extLst>
          </p:cNvPr>
          <p:cNvSpPr>
            <a:spLocks noGrp="1"/>
          </p:cNvSpPr>
          <p:nvPr>
            <p:ph type="body" sz="quarter" idx="17"/>
          </p:nvPr>
        </p:nvSpPr>
        <p:spPr>
          <a:xfrm>
            <a:off x="1774280" y="2686081"/>
            <a:ext cx="4187952" cy="267545"/>
          </a:xfrm>
        </p:spPr>
        <p:txBody>
          <a:bodyPr/>
          <a:lstStyle/>
          <a:p>
            <a:r>
              <a:rPr lang="en-US" dirty="0"/>
              <a:t>Multiyear rate plans</a:t>
            </a:r>
          </a:p>
        </p:txBody>
      </p:sp>
      <p:sp>
        <p:nvSpPr>
          <p:cNvPr id="6" name="Text Placeholder 5">
            <a:extLst>
              <a:ext uri="{FF2B5EF4-FFF2-40B4-BE49-F238E27FC236}">
                <a16:creationId xmlns:a16="http://schemas.microsoft.com/office/drawing/2014/main" id="{4DA0F9E4-926E-AA27-6D00-985AA3F6DE96}"/>
              </a:ext>
            </a:extLst>
          </p:cNvPr>
          <p:cNvSpPr>
            <a:spLocks noGrp="1"/>
          </p:cNvSpPr>
          <p:nvPr>
            <p:ph type="body" sz="quarter" idx="26"/>
          </p:nvPr>
        </p:nvSpPr>
        <p:spPr>
          <a:xfrm>
            <a:off x="7449016" y="1174500"/>
            <a:ext cx="4185200" cy="267545"/>
          </a:xfrm>
        </p:spPr>
        <p:txBody>
          <a:bodyPr/>
          <a:lstStyle/>
          <a:p>
            <a:r>
              <a:rPr lang="en-US" dirty="0"/>
              <a:t>Performance-based ratemaking</a:t>
            </a:r>
          </a:p>
          <a:p>
            <a:endParaRPr lang="en-US" dirty="0"/>
          </a:p>
        </p:txBody>
      </p:sp>
      <p:sp>
        <p:nvSpPr>
          <p:cNvPr id="7" name="Text Placeholder 6">
            <a:extLst>
              <a:ext uri="{FF2B5EF4-FFF2-40B4-BE49-F238E27FC236}">
                <a16:creationId xmlns:a16="http://schemas.microsoft.com/office/drawing/2014/main" id="{D2E6CAC1-02E6-D15A-BDDA-8BECC8A3AA8E}"/>
              </a:ext>
            </a:extLst>
          </p:cNvPr>
          <p:cNvSpPr>
            <a:spLocks noGrp="1"/>
          </p:cNvSpPr>
          <p:nvPr>
            <p:ph type="body" sz="quarter" idx="27"/>
          </p:nvPr>
        </p:nvSpPr>
        <p:spPr>
          <a:xfrm>
            <a:off x="7453338" y="2686080"/>
            <a:ext cx="4156652" cy="267545"/>
          </a:xfrm>
        </p:spPr>
        <p:txBody>
          <a:bodyPr/>
          <a:lstStyle/>
          <a:p>
            <a:r>
              <a:rPr lang="en-US" dirty="0"/>
              <a:t>Adjustment clauses</a:t>
            </a:r>
          </a:p>
        </p:txBody>
      </p:sp>
      <p:sp>
        <p:nvSpPr>
          <p:cNvPr id="10" name="Text Placeholder 9">
            <a:extLst>
              <a:ext uri="{FF2B5EF4-FFF2-40B4-BE49-F238E27FC236}">
                <a16:creationId xmlns:a16="http://schemas.microsoft.com/office/drawing/2014/main" id="{1F3077BC-2169-06A3-2EB4-C2F91A677E27}"/>
              </a:ext>
            </a:extLst>
          </p:cNvPr>
          <p:cNvSpPr>
            <a:spLocks noGrp="1"/>
          </p:cNvSpPr>
          <p:nvPr>
            <p:ph type="body" sz="quarter" idx="32"/>
          </p:nvPr>
        </p:nvSpPr>
        <p:spPr>
          <a:xfrm>
            <a:off x="7451115" y="4330722"/>
            <a:ext cx="4187952" cy="267545"/>
          </a:xfrm>
        </p:spPr>
        <p:txBody>
          <a:bodyPr/>
          <a:lstStyle/>
          <a:p>
            <a:r>
              <a:rPr lang="en-US" dirty="0"/>
              <a:t>Earnings sharing mechanisms</a:t>
            </a:r>
          </a:p>
        </p:txBody>
      </p:sp>
      <p:sp>
        <p:nvSpPr>
          <p:cNvPr id="12" name="Text Placeholder 11">
            <a:extLst>
              <a:ext uri="{FF2B5EF4-FFF2-40B4-BE49-F238E27FC236}">
                <a16:creationId xmlns:a16="http://schemas.microsoft.com/office/drawing/2014/main" id="{F3FC01D8-6868-0A23-BC11-33FF47CDF671}"/>
              </a:ext>
            </a:extLst>
          </p:cNvPr>
          <p:cNvSpPr>
            <a:spLocks noGrp="1"/>
          </p:cNvSpPr>
          <p:nvPr>
            <p:ph type="body" sz="quarter" idx="35"/>
          </p:nvPr>
        </p:nvSpPr>
        <p:spPr>
          <a:xfrm>
            <a:off x="1777032" y="4337044"/>
            <a:ext cx="4185200" cy="267545"/>
          </a:xfrm>
        </p:spPr>
        <p:txBody>
          <a:bodyPr/>
          <a:lstStyle/>
          <a:p>
            <a:r>
              <a:rPr lang="en-US" dirty="0"/>
              <a:t>Rate freezes</a:t>
            </a:r>
          </a:p>
        </p:txBody>
      </p:sp>
      <p:sp>
        <p:nvSpPr>
          <p:cNvPr id="14" name="Text Placeholder 13">
            <a:extLst>
              <a:ext uri="{FF2B5EF4-FFF2-40B4-BE49-F238E27FC236}">
                <a16:creationId xmlns:a16="http://schemas.microsoft.com/office/drawing/2014/main" id="{4CF43802-920E-7ADA-459B-50E76B06C30C}"/>
              </a:ext>
            </a:extLst>
          </p:cNvPr>
          <p:cNvSpPr>
            <a:spLocks noGrp="1"/>
          </p:cNvSpPr>
          <p:nvPr>
            <p:ph type="body" sz="quarter" idx="45"/>
          </p:nvPr>
        </p:nvSpPr>
        <p:spPr>
          <a:xfrm>
            <a:off x="1774280" y="1430875"/>
            <a:ext cx="4187952" cy="914691"/>
          </a:xfrm>
        </p:spPr>
        <p:txBody>
          <a:bodyPr/>
          <a:lstStyle/>
          <a:p>
            <a:pPr>
              <a:lnSpc>
                <a:spcPct val="80000"/>
              </a:lnSpc>
              <a:spcBef>
                <a:spcPts val="600"/>
              </a:spcBef>
            </a:pPr>
            <a:r>
              <a:rPr lang="en-US" sz="1200" dirty="0"/>
              <a:t>Framework set in a traditional cost-of-service proceeding; rates then adjust periodically for changes in expenses, revenue, and capital investment.</a:t>
            </a:r>
          </a:p>
          <a:p>
            <a:pPr>
              <a:lnSpc>
                <a:spcPct val="80000"/>
              </a:lnSpc>
              <a:spcBef>
                <a:spcPts val="600"/>
              </a:spcBef>
            </a:pPr>
            <a:r>
              <a:rPr lang="en-US" sz="1200" dirty="0"/>
              <a:t>May be limitations on the percentage change that can be implemented in a given year or a period of years.</a:t>
            </a:r>
          </a:p>
        </p:txBody>
      </p:sp>
      <p:sp>
        <p:nvSpPr>
          <p:cNvPr id="15" name="Text Placeholder 14">
            <a:extLst>
              <a:ext uri="{FF2B5EF4-FFF2-40B4-BE49-F238E27FC236}">
                <a16:creationId xmlns:a16="http://schemas.microsoft.com/office/drawing/2014/main" id="{E3A40DBB-1D8A-EDCA-A5ED-05EEFE370813}"/>
              </a:ext>
            </a:extLst>
          </p:cNvPr>
          <p:cNvSpPr>
            <a:spLocks noGrp="1"/>
          </p:cNvSpPr>
          <p:nvPr>
            <p:ph type="body" sz="quarter" idx="46"/>
          </p:nvPr>
        </p:nvSpPr>
        <p:spPr>
          <a:xfrm>
            <a:off x="1774280" y="3011232"/>
            <a:ext cx="4187952" cy="751951"/>
          </a:xfrm>
        </p:spPr>
        <p:txBody>
          <a:bodyPr/>
          <a:lstStyle/>
          <a:p>
            <a:pPr>
              <a:lnSpc>
                <a:spcPct val="80000"/>
              </a:lnSpc>
              <a:spcBef>
                <a:spcPts val="600"/>
              </a:spcBef>
            </a:pPr>
            <a:r>
              <a:rPr lang="en-US" sz="1200" dirty="0"/>
              <a:t>A succession of rate changes reflecting anticipated revenues, expenses, and rate base.</a:t>
            </a:r>
          </a:p>
          <a:p>
            <a:pPr>
              <a:lnSpc>
                <a:spcPct val="80000"/>
              </a:lnSpc>
              <a:spcBef>
                <a:spcPts val="600"/>
              </a:spcBef>
            </a:pPr>
            <a:r>
              <a:rPr lang="en-US" sz="1200" dirty="0"/>
              <a:t>Often include true-up mechanisms to ensure the company follows through on committed investments.</a:t>
            </a:r>
          </a:p>
        </p:txBody>
      </p:sp>
      <p:sp>
        <p:nvSpPr>
          <p:cNvPr id="16" name="Text Placeholder 15">
            <a:extLst>
              <a:ext uri="{FF2B5EF4-FFF2-40B4-BE49-F238E27FC236}">
                <a16:creationId xmlns:a16="http://schemas.microsoft.com/office/drawing/2014/main" id="{A63A0E92-6E7C-4597-6867-B64D9C4BC99D}"/>
              </a:ext>
            </a:extLst>
          </p:cNvPr>
          <p:cNvSpPr>
            <a:spLocks noGrp="1"/>
          </p:cNvSpPr>
          <p:nvPr>
            <p:ph type="body" sz="quarter" idx="47"/>
          </p:nvPr>
        </p:nvSpPr>
        <p:spPr>
          <a:xfrm>
            <a:off x="7463963" y="4720367"/>
            <a:ext cx="4187952" cy="781331"/>
          </a:xfrm>
        </p:spPr>
        <p:txBody>
          <a:bodyPr/>
          <a:lstStyle/>
          <a:p>
            <a:pPr>
              <a:lnSpc>
                <a:spcPct val="80000"/>
              </a:lnSpc>
              <a:spcBef>
                <a:spcPts val="600"/>
              </a:spcBef>
            </a:pPr>
            <a:r>
              <a:rPr lang="en-US" sz="1200" dirty="0"/>
              <a:t>Allocate earnings above or below a commission-set target or range between ratepayers and shareholders.</a:t>
            </a:r>
          </a:p>
          <a:p>
            <a:pPr>
              <a:lnSpc>
                <a:spcPct val="80000"/>
              </a:lnSpc>
              <a:spcBef>
                <a:spcPts val="600"/>
              </a:spcBef>
            </a:pPr>
            <a:r>
              <a:rPr lang="en-US" sz="1200" dirty="0"/>
              <a:t>Can stand alone or pair with formula rate plans, multiyear plans, rate freezes, or merger filings.</a:t>
            </a:r>
          </a:p>
        </p:txBody>
      </p:sp>
      <p:sp>
        <p:nvSpPr>
          <p:cNvPr id="17" name="Text Placeholder 16">
            <a:extLst>
              <a:ext uri="{FF2B5EF4-FFF2-40B4-BE49-F238E27FC236}">
                <a16:creationId xmlns:a16="http://schemas.microsoft.com/office/drawing/2014/main" id="{B5618E8B-3815-D043-CB34-041880C62161}"/>
              </a:ext>
            </a:extLst>
          </p:cNvPr>
          <p:cNvSpPr>
            <a:spLocks noGrp="1"/>
          </p:cNvSpPr>
          <p:nvPr>
            <p:ph type="body" sz="quarter" idx="48"/>
          </p:nvPr>
        </p:nvSpPr>
        <p:spPr>
          <a:xfrm>
            <a:off x="7460271" y="1430875"/>
            <a:ext cx="4191644" cy="936844"/>
          </a:xfrm>
        </p:spPr>
        <p:txBody>
          <a:bodyPr/>
          <a:lstStyle/>
          <a:p>
            <a:pPr>
              <a:lnSpc>
                <a:spcPct val="80000"/>
              </a:lnSpc>
              <a:spcBef>
                <a:spcPts val="600"/>
              </a:spcBef>
            </a:pPr>
            <a:r>
              <a:rPr lang="en-US" sz="1200" dirty="0"/>
              <a:t>Ties a portion of utility revenues, returns or cost recovery to performance against specified metrics.</a:t>
            </a:r>
          </a:p>
          <a:p>
            <a:pPr>
              <a:lnSpc>
                <a:spcPct val="80000"/>
              </a:lnSpc>
              <a:spcBef>
                <a:spcPts val="600"/>
              </a:spcBef>
            </a:pPr>
            <a:r>
              <a:rPr lang="en-US" sz="1200" dirty="0"/>
              <a:t>A collection of tools (performance incentive mechanisms, scorecards, benchmarking) deployed standalone or within broader plans.</a:t>
            </a:r>
          </a:p>
        </p:txBody>
      </p:sp>
      <p:sp>
        <p:nvSpPr>
          <p:cNvPr id="18" name="Text Placeholder 17">
            <a:extLst>
              <a:ext uri="{FF2B5EF4-FFF2-40B4-BE49-F238E27FC236}">
                <a16:creationId xmlns:a16="http://schemas.microsoft.com/office/drawing/2014/main" id="{646BB9B0-622E-8DC0-FCA6-E315C0E41E0D}"/>
              </a:ext>
            </a:extLst>
          </p:cNvPr>
          <p:cNvSpPr>
            <a:spLocks noGrp="1"/>
          </p:cNvSpPr>
          <p:nvPr>
            <p:ph type="body" sz="quarter" idx="49"/>
          </p:nvPr>
        </p:nvSpPr>
        <p:spPr>
          <a:xfrm>
            <a:off x="7451115" y="2959037"/>
            <a:ext cx="4191644" cy="873757"/>
          </a:xfrm>
        </p:spPr>
        <p:txBody>
          <a:bodyPr/>
          <a:lstStyle/>
          <a:p>
            <a:pPr>
              <a:lnSpc>
                <a:spcPct val="80000"/>
              </a:lnSpc>
              <a:spcBef>
                <a:spcPts val="600"/>
              </a:spcBef>
            </a:pPr>
            <a:r>
              <a:rPr lang="en-US" sz="1200" dirty="0"/>
              <a:t>Addresses volatile, policy-driven, or difficult-to-forecast expenses outside the traditional rate case.</a:t>
            </a:r>
          </a:p>
          <a:p>
            <a:pPr>
              <a:lnSpc>
                <a:spcPct val="80000"/>
              </a:lnSpc>
              <a:spcBef>
                <a:spcPts val="600"/>
              </a:spcBef>
            </a:pPr>
            <a:r>
              <a:rPr lang="en-US" sz="1200" dirty="0"/>
              <a:t>Support timely cost recovery but shift risk from shareholders to customers; cumulative use of multiple clauses can compound bill impacts.</a:t>
            </a:r>
          </a:p>
        </p:txBody>
      </p:sp>
      <p:sp>
        <p:nvSpPr>
          <p:cNvPr id="21" name="Text Placeholder 20">
            <a:extLst>
              <a:ext uri="{FF2B5EF4-FFF2-40B4-BE49-F238E27FC236}">
                <a16:creationId xmlns:a16="http://schemas.microsoft.com/office/drawing/2014/main" id="{992F7812-4023-0C65-B544-BC490211812B}"/>
              </a:ext>
            </a:extLst>
          </p:cNvPr>
          <p:cNvSpPr>
            <a:spLocks noGrp="1"/>
          </p:cNvSpPr>
          <p:nvPr>
            <p:ph type="body" sz="quarter" idx="52"/>
          </p:nvPr>
        </p:nvSpPr>
        <p:spPr>
          <a:xfrm>
            <a:off x="557784" y="307062"/>
            <a:ext cx="11064240" cy="338525"/>
          </a:xfrm>
        </p:spPr>
        <p:txBody>
          <a:bodyPr/>
          <a:lstStyle/>
          <a:p>
            <a:r>
              <a:rPr lang="en-US" dirty="0"/>
              <a:t>Alternative regulatory paradigms offer utility investors a degree of certainty</a:t>
            </a:r>
          </a:p>
        </p:txBody>
      </p:sp>
      <p:sp>
        <p:nvSpPr>
          <p:cNvPr id="22" name="Text Placeholder 21">
            <a:extLst>
              <a:ext uri="{FF2B5EF4-FFF2-40B4-BE49-F238E27FC236}">
                <a16:creationId xmlns:a16="http://schemas.microsoft.com/office/drawing/2014/main" id="{D7D1AAE3-2AB7-8092-A6FF-ECC3BA3FC1CF}"/>
              </a:ext>
            </a:extLst>
          </p:cNvPr>
          <p:cNvSpPr>
            <a:spLocks noGrp="1"/>
          </p:cNvSpPr>
          <p:nvPr>
            <p:ph type="body" sz="quarter" idx="31"/>
          </p:nvPr>
        </p:nvSpPr>
        <p:spPr/>
        <p:txBody>
          <a:bodyPr/>
          <a:lstStyle/>
          <a:p>
            <a:endParaRPr lang="en-US"/>
          </a:p>
        </p:txBody>
      </p:sp>
      <p:sp>
        <p:nvSpPr>
          <p:cNvPr id="23" name="Text Placeholder 22">
            <a:extLst>
              <a:ext uri="{FF2B5EF4-FFF2-40B4-BE49-F238E27FC236}">
                <a16:creationId xmlns:a16="http://schemas.microsoft.com/office/drawing/2014/main" id="{D09305E1-CB79-68F3-6456-51A571D469E5}"/>
              </a:ext>
            </a:extLst>
          </p:cNvPr>
          <p:cNvSpPr>
            <a:spLocks noGrp="1"/>
          </p:cNvSpPr>
          <p:nvPr>
            <p:ph type="body" sz="quarter" idx="53"/>
          </p:nvPr>
        </p:nvSpPr>
        <p:spPr/>
        <p:txBody>
          <a:bodyPr/>
          <a:lstStyle/>
          <a:p>
            <a:endParaRPr lang="en-US"/>
          </a:p>
        </p:txBody>
      </p:sp>
      <p:sp>
        <p:nvSpPr>
          <p:cNvPr id="24" name="Text Placeholder 23">
            <a:extLst>
              <a:ext uri="{FF2B5EF4-FFF2-40B4-BE49-F238E27FC236}">
                <a16:creationId xmlns:a16="http://schemas.microsoft.com/office/drawing/2014/main" id="{FA3CAE1E-2C5B-6AE9-FB24-94F2F701F8A1}"/>
              </a:ext>
            </a:extLst>
          </p:cNvPr>
          <p:cNvSpPr>
            <a:spLocks noGrp="1"/>
          </p:cNvSpPr>
          <p:nvPr>
            <p:ph type="body" sz="quarter" idx="15"/>
          </p:nvPr>
        </p:nvSpPr>
        <p:spPr/>
        <p:txBody>
          <a:bodyPr/>
          <a:lstStyle/>
          <a:p>
            <a:endParaRPr lang="en-US" dirty="0"/>
          </a:p>
        </p:txBody>
      </p:sp>
      <p:sp>
        <p:nvSpPr>
          <p:cNvPr id="25" name="Footer Placeholder 24">
            <a:extLst>
              <a:ext uri="{FF2B5EF4-FFF2-40B4-BE49-F238E27FC236}">
                <a16:creationId xmlns:a16="http://schemas.microsoft.com/office/drawing/2014/main" id="{3841AB1F-E3F0-4C84-B83F-8A50F01712CC}"/>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26" name="Picture Placeholder 43">
            <a:extLst>
              <a:ext uri="{FF2B5EF4-FFF2-40B4-BE49-F238E27FC236}">
                <a16:creationId xmlns:a16="http://schemas.microsoft.com/office/drawing/2014/main" id="{BD75B5F0-E99C-BF7B-44B2-6B93105321AE}"/>
              </a:ext>
            </a:extLst>
          </p:cNvPr>
          <p:cNvPicPr>
            <a:picLocks noGrp="1" noChangeAspect="1"/>
          </p:cNvPicPr>
          <p:nvPr>
            <p:ph type="pic" sz="quarter" idx="21"/>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7784" y="1180252"/>
            <a:ext cx="850900" cy="850900"/>
          </a:xfrm>
          <a:prstGeom prst="rect">
            <a:avLst/>
          </a:prstGeom>
        </p:spPr>
      </p:pic>
      <p:pic>
        <p:nvPicPr>
          <p:cNvPr id="27" name="Picture Placeholder 34">
            <a:extLst>
              <a:ext uri="{FF2B5EF4-FFF2-40B4-BE49-F238E27FC236}">
                <a16:creationId xmlns:a16="http://schemas.microsoft.com/office/drawing/2014/main" id="{F900FF8F-3C4C-FC80-8848-7995FC4F16B7}"/>
              </a:ext>
            </a:extLst>
          </p:cNvPr>
          <p:cNvPicPr>
            <a:picLocks noGrp="1" noChangeAspect="1"/>
          </p:cNvPicPr>
          <p:nvPr>
            <p:ph type="pic" sz="quarter" idx="22"/>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7784" y="2686081"/>
            <a:ext cx="850900" cy="850900"/>
          </a:xfrm>
          <a:prstGeom prst="rect">
            <a:avLst/>
          </a:prstGeom>
        </p:spPr>
      </p:pic>
      <p:pic>
        <p:nvPicPr>
          <p:cNvPr id="28" name="Picture Placeholder 26">
            <a:extLst>
              <a:ext uri="{FF2B5EF4-FFF2-40B4-BE49-F238E27FC236}">
                <a16:creationId xmlns:a16="http://schemas.microsoft.com/office/drawing/2014/main" id="{495DEE34-3475-DC95-D647-5D6D4D4A543D}"/>
              </a:ext>
            </a:extLst>
          </p:cNvPr>
          <p:cNvPicPr>
            <a:picLocks noGrp="1" noChangeAspect="1"/>
          </p:cNvPicPr>
          <p:nvPr>
            <p:ph type="pic" sz="quarter" idx="33"/>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97823" y="4291756"/>
            <a:ext cx="850900" cy="850900"/>
          </a:xfrm>
          <a:prstGeom prst="rect">
            <a:avLst/>
          </a:prstGeom>
        </p:spPr>
      </p:pic>
      <p:pic>
        <p:nvPicPr>
          <p:cNvPr id="29" name="Picture Placeholder 33">
            <a:extLst>
              <a:ext uri="{FF2B5EF4-FFF2-40B4-BE49-F238E27FC236}">
                <a16:creationId xmlns:a16="http://schemas.microsoft.com/office/drawing/2014/main" id="{8DB19DB3-2B03-54ED-0D65-1DCE1BE33DC3}"/>
              </a:ext>
            </a:extLst>
          </p:cNvPr>
          <p:cNvPicPr>
            <a:picLocks noGrp="1" noChangeAspect="1"/>
          </p:cNvPicPr>
          <p:nvPr>
            <p:ph type="pic" sz="quarter" idx="28"/>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7823" y="1180252"/>
            <a:ext cx="850900" cy="850900"/>
          </a:xfrm>
          <a:prstGeom prst="rect">
            <a:avLst/>
          </a:prstGeom>
        </p:spPr>
      </p:pic>
      <p:pic>
        <p:nvPicPr>
          <p:cNvPr id="30" name="Picture Placeholder 47">
            <a:extLst>
              <a:ext uri="{FF2B5EF4-FFF2-40B4-BE49-F238E27FC236}">
                <a16:creationId xmlns:a16="http://schemas.microsoft.com/office/drawing/2014/main" id="{E7D4DE74-0AED-DBC3-71D8-132BF41771CB}"/>
              </a:ext>
            </a:extLst>
          </p:cNvPr>
          <p:cNvPicPr>
            <a:picLocks noGrp="1" noChangeAspect="1"/>
          </p:cNvPicPr>
          <p:nvPr>
            <p:ph type="pic" sz="quarter" idx="29"/>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97823" y="2690305"/>
            <a:ext cx="850900" cy="850900"/>
          </a:xfrm>
          <a:prstGeom prst="rect">
            <a:avLst/>
          </a:prstGeom>
        </p:spPr>
      </p:pic>
      <p:pic>
        <p:nvPicPr>
          <p:cNvPr id="31" name="Picture Placeholder 29">
            <a:extLst>
              <a:ext uri="{FF2B5EF4-FFF2-40B4-BE49-F238E27FC236}">
                <a16:creationId xmlns:a16="http://schemas.microsoft.com/office/drawing/2014/main" id="{092CBB62-7DF2-8FF7-DF9D-78A597B263C5}"/>
              </a:ext>
            </a:extLst>
          </p:cNvPr>
          <p:cNvPicPr>
            <a:picLocks noGrp="1" noChangeAspect="1"/>
          </p:cNvPicPr>
          <p:nvPr>
            <p:ph type="pic" sz="quarter" idx="36"/>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l="93" r="93"/>
          <a:stretch>
            <a:fillRect/>
          </a:stretch>
        </p:blipFill>
        <p:spPr>
          <a:xfrm>
            <a:off x="559372" y="4294917"/>
            <a:ext cx="849312" cy="850900"/>
          </a:xfrm>
          <a:prstGeom prst="rect">
            <a:avLst/>
          </a:prstGeom>
        </p:spPr>
      </p:pic>
      <p:sp>
        <p:nvSpPr>
          <p:cNvPr id="32" name="Text Placeholder 18">
            <a:extLst>
              <a:ext uri="{FF2B5EF4-FFF2-40B4-BE49-F238E27FC236}">
                <a16:creationId xmlns:a16="http://schemas.microsoft.com/office/drawing/2014/main" id="{3CA51E1B-BB86-8830-BDCB-5EB8EFD3FFEA}"/>
              </a:ext>
            </a:extLst>
          </p:cNvPr>
          <p:cNvSpPr txBox="1">
            <a:spLocks/>
          </p:cNvSpPr>
          <p:nvPr/>
        </p:nvSpPr>
        <p:spPr>
          <a:xfrm>
            <a:off x="1772434" y="4675194"/>
            <a:ext cx="4191644" cy="941246"/>
          </a:xfrm>
          <a:prstGeom prst="rect">
            <a:avLst/>
          </a:prstGeom>
        </p:spPr>
        <p:txBody>
          <a:bodyPr vert="horz" lIns="0" tIns="45720" rIns="0" bIns="45720" rtlCol="0">
            <a:noAutofit/>
          </a:bodyPr>
          <a:lstStyle>
            <a:lvl1pPr marL="111125" indent="-11112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285750" indent="-17462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461963" indent="-176213"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573088" indent="-176213"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738188" indent="-1651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marR="0" lvl="0" indent="-111125" algn="l" defTabSz="914400" rtl="0" eaLnBrk="1" fontAlgn="auto" latinLnBrk="0" hangingPunct="1">
              <a:lnSpc>
                <a:spcPct val="8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rPr>
              <a:t>Typically originate in rate case settlements, merger proceedings, or alternative regulatory frameworks.</a:t>
            </a:r>
          </a:p>
          <a:p>
            <a:pPr marL="111125" marR="0" lvl="0" indent="-111125" algn="l" defTabSz="914400" rtl="0" eaLnBrk="1" fontAlgn="auto" latinLnBrk="0" hangingPunct="1">
              <a:lnSpc>
                <a:spcPct val="8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rPr>
              <a:t>Ease resource demands on commissions, staff, and intervenors while giving utilities financial stability and retained cost savings.</a:t>
            </a:r>
          </a:p>
        </p:txBody>
      </p:sp>
    </p:spTree>
    <p:extLst>
      <p:ext uri="{BB962C8B-B14F-4D97-AF65-F5344CB8AC3E}">
        <p14:creationId xmlns:p14="http://schemas.microsoft.com/office/powerpoint/2010/main" val="383718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D35A98-80CA-E149-73C6-2E213952F8A2}"/>
              </a:ext>
            </a:extLst>
          </p:cNvPr>
          <p:cNvSpPr>
            <a:spLocks noGrp="1"/>
          </p:cNvSpPr>
          <p:nvPr>
            <p:ph type="body" sz="quarter" idx="25"/>
          </p:nvPr>
        </p:nvSpPr>
        <p:spPr>
          <a:xfrm>
            <a:off x="7155958" y="1065404"/>
            <a:ext cx="4134232" cy="423568"/>
          </a:xfrm>
        </p:spPr>
        <p:txBody>
          <a:bodyPr/>
          <a:lstStyle/>
          <a:p>
            <a:r>
              <a:rPr lang="en-US" sz="1400" dirty="0"/>
              <a:t>Projected 2025 capital expenditures rose to $214.3 billion</a:t>
            </a:r>
          </a:p>
        </p:txBody>
      </p:sp>
      <p:sp>
        <p:nvSpPr>
          <p:cNvPr id="7" name="Text Placeholder 6">
            <a:extLst>
              <a:ext uri="{FF2B5EF4-FFF2-40B4-BE49-F238E27FC236}">
                <a16:creationId xmlns:a16="http://schemas.microsoft.com/office/drawing/2014/main" id="{2A912BF6-51E4-9A29-400F-951D0C184BBB}"/>
              </a:ext>
            </a:extLst>
          </p:cNvPr>
          <p:cNvSpPr>
            <a:spLocks noGrp="1"/>
          </p:cNvSpPr>
          <p:nvPr>
            <p:ph type="body" sz="quarter" idx="29"/>
          </p:nvPr>
        </p:nvSpPr>
        <p:spPr>
          <a:xfrm>
            <a:off x="7168009" y="1516708"/>
            <a:ext cx="4277597" cy="606805"/>
          </a:xfrm>
        </p:spPr>
        <p:txBody>
          <a:bodyPr/>
          <a:lstStyle/>
          <a:p>
            <a:r>
              <a:rPr lang="en-US" sz="1200" dirty="0"/>
              <a:t>From the $212 billion identified in RRA's Spring 2025 outlook</a:t>
            </a:r>
          </a:p>
          <a:p>
            <a:r>
              <a:rPr lang="en-US" sz="1200" dirty="0"/>
              <a:t>23% increase from the $173 billion spent in 2024</a:t>
            </a:r>
          </a:p>
          <a:p>
            <a:pPr marL="0" indent="0">
              <a:buNone/>
            </a:pPr>
            <a:endParaRPr lang="en-US" dirty="0"/>
          </a:p>
          <a:p>
            <a:endParaRPr lang="en-US" dirty="0"/>
          </a:p>
        </p:txBody>
      </p:sp>
      <p:sp>
        <p:nvSpPr>
          <p:cNvPr id="9" name="Text Placeholder 8">
            <a:extLst>
              <a:ext uri="{FF2B5EF4-FFF2-40B4-BE49-F238E27FC236}">
                <a16:creationId xmlns:a16="http://schemas.microsoft.com/office/drawing/2014/main" id="{3C63C90D-25C5-B499-4570-A4E3B014C97B}"/>
              </a:ext>
            </a:extLst>
          </p:cNvPr>
          <p:cNvSpPr>
            <a:spLocks noGrp="1"/>
          </p:cNvSpPr>
          <p:nvPr>
            <p:ph type="body" sz="quarter" idx="36"/>
          </p:nvPr>
        </p:nvSpPr>
        <p:spPr>
          <a:xfrm>
            <a:off x="7168009" y="2120507"/>
            <a:ext cx="4133047" cy="267545"/>
          </a:xfrm>
        </p:spPr>
        <p:txBody>
          <a:bodyPr/>
          <a:lstStyle/>
          <a:p>
            <a:r>
              <a:rPr lang="en-US" sz="1400" dirty="0"/>
              <a:t>Incremental $749.8 billion expected in 2026-2028</a:t>
            </a:r>
          </a:p>
        </p:txBody>
      </p:sp>
      <p:sp>
        <p:nvSpPr>
          <p:cNvPr id="10" name="Text Placeholder 9">
            <a:extLst>
              <a:ext uri="{FF2B5EF4-FFF2-40B4-BE49-F238E27FC236}">
                <a16:creationId xmlns:a16="http://schemas.microsoft.com/office/drawing/2014/main" id="{DE98ED82-8665-EE13-8CB6-1A042F39DA8C}"/>
              </a:ext>
            </a:extLst>
          </p:cNvPr>
          <p:cNvSpPr>
            <a:spLocks noGrp="1"/>
          </p:cNvSpPr>
          <p:nvPr>
            <p:ph type="body" sz="quarter" idx="37"/>
          </p:nvPr>
        </p:nvSpPr>
        <p:spPr>
          <a:xfrm>
            <a:off x="7169193" y="2388930"/>
            <a:ext cx="4286424" cy="1056335"/>
          </a:xfrm>
        </p:spPr>
        <p:txBody>
          <a:bodyPr/>
          <a:lstStyle/>
          <a:p>
            <a:r>
              <a:rPr lang="en-US" sz="1200" dirty="0"/>
              <a:t>Cumulative 10.8% increase over 2026-28 forecast spending levels in RRA’s Fall 2025 outlook</a:t>
            </a:r>
          </a:p>
          <a:p>
            <a:r>
              <a:rPr lang="en-US" sz="1200" dirty="0"/>
              <a:t>$246.2 billion in 2026</a:t>
            </a:r>
          </a:p>
          <a:p>
            <a:r>
              <a:rPr lang="en-US" sz="1200" dirty="0"/>
              <a:t>$252.0 billion in 2027</a:t>
            </a:r>
          </a:p>
          <a:p>
            <a:r>
              <a:rPr lang="en-US" sz="1200" dirty="0"/>
              <a:t>$251.6 billion in 2028</a:t>
            </a:r>
          </a:p>
          <a:p>
            <a:endParaRPr lang="en-US" dirty="0"/>
          </a:p>
        </p:txBody>
      </p:sp>
      <p:sp>
        <p:nvSpPr>
          <p:cNvPr id="11" name="Text Placeholder 10">
            <a:extLst>
              <a:ext uri="{FF2B5EF4-FFF2-40B4-BE49-F238E27FC236}">
                <a16:creationId xmlns:a16="http://schemas.microsoft.com/office/drawing/2014/main" id="{62CF3AC8-92A0-8506-50D6-7CFFD190F03D}"/>
              </a:ext>
            </a:extLst>
          </p:cNvPr>
          <p:cNvSpPr>
            <a:spLocks noGrp="1"/>
          </p:cNvSpPr>
          <p:nvPr>
            <p:ph type="body" sz="quarter" idx="38"/>
          </p:nvPr>
        </p:nvSpPr>
        <p:spPr>
          <a:xfrm>
            <a:off x="7155958" y="3576909"/>
            <a:ext cx="4131862" cy="267545"/>
          </a:xfrm>
        </p:spPr>
        <p:txBody>
          <a:bodyPr/>
          <a:lstStyle/>
          <a:p>
            <a:r>
              <a:rPr lang="en-US" sz="1400" dirty="0"/>
              <a:t>Factors (% 2025-2028 forecast total)</a:t>
            </a:r>
          </a:p>
        </p:txBody>
      </p:sp>
      <p:sp>
        <p:nvSpPr>
          <p:cNvPr id="12" name="Text Placeholder 11">
            <a:extLst>
              <a:ext uri="{FF2B5EF4-FFF2-40B4-BE49-F238E27FC236}">
                <a16:creationId xmlns:a16="http://schemas.microsoft.com/office/drawing/2014/main" id="{A0D06382-2D95-F5BD-EE7C-DC6C15F34A7A}"/>
              </a:ext>
            </a:extLst>
          </p:cNvPr>
          <p:cNvSpPr>
            <a:spLocks noGrp="1"/>
          </p:cNvSpPr>
          <p:nvPr>
            <p:ph type="body" sz="quarter" idx="39"/>
          </p:nvPr>
        </p:nvSpPr>
        <p:spPr>
          <a:xfrm>
            <a:off x="7155958" y="3861693"/>
            <a:ext cx="4130678" cy="1825351"/>
          </a:xfrm>
        </p:spPr>
        <p:txBody>
          <a:bodyPr/>
          <a:lstStyle/>
          <a:p>
            <a:r>
              <a:rPr lang="en-US" sz="1200" dirty="0"/>
              <a:t>Reliability, resiliency</a:t>
            </a:r>
          </a:p>
          <a:p>
            <a:pPr lvl="1"/>
            <a:r>
              <a:rPr lang="en-US" sz="1100" dirty="0"/>
              <a:t>Electric T&amp;D: 47.1%</a:t>
            </a:r>
          </a:p>
          <a:p>
            <a:pPr lvl="1"/>
            <a:r>
              <a:rPr lang="en-US" sz="1100" dirty="0"/>
              <a:t>Gas: 14.1%</a:t>
            </a:r>
          </a:p>
          <a:p>
            <a:r>
              <a:rPr lang="en-US" sz="1200" dirty="0"/>
              <a:t>Clean energy investments</a:t>
            </a:r>
          </a:p>
          <a:p>
            <a:pPr lvl="1"/>
            <a:r>
              <a:rPr lang="en-US" sz="1100" dirty="0"/>
              <a:t>Renewables: 19%</a:t>
            </a:r>
          </a:p>
          <a:p>
            <a:r>
              <a:rPr lang="en-US" sz="1200" dirty="0"/>
              <a:t>Customer growth</a:t>
            </a:r>
          </a:p>
          <a:p>
            <a:pPr lvl="1"/>
            <a:r>
              <a:rPr lang="en-US" sz="1100" dirty="0"/>
              <a:t>Generation: 15.1%</a:t>
            </a:r>
          </a:p>
          <a:p>
            <a:r>
              <a:rPr lang="en-US" sz="1200" dirty="0"/>
              <a:t>Other corporate purposes (5.2%)</a:t>
            </a:r>
          </a:p>
        </p:txBody>
      </p:sp>
      <p:sp>
        <p:nvSpPr>
          <p:cNvPr id="16" name="Text Placeholder 15">
            <a:extLst>
              <a:ext uri="{FF2B5EF4-FFF2-40B4-BE49-F238E27FC236}">
                <a16:creationId xmlns:a16="http://schemas.microsoft.com/office/drawing/2014/main" id="{79328B14-396A-29CD-D046-8DFCE65ADC2A}"/>
              </a:ext>
            </a:extLst>
          </p:cNvPr>
          <p:cNvSpPr>
            <a:spLocks noGrp="1"/>
          </p:cNvSpPr>
          <p:nvPr>
            <p:ph type="body" sz="quarter" idx="42"/>
          </p:nvPr>
        </p:nvSpPr>
        <p:spPr>
          <a:xfrm>
            <a:off x="557784" y="327851"/>
            <a:ext cx="11064240" cy="338525"/>
          </a:xfrm>
        </p:spPr>
        <p:txBody>
          <a:bodyPr/>
          <a:lstStyle/>
          <a:p>
            <a:r>
              <a:rPr lang="en-US" dirty="0"/>
              <a:t>Capital spending a major driver of rate case activity over the last decade</a:t>
            </a:r>
          </a:p>
          <a:p>
            <a:endParaRPr lang="en-US" dirty="0"/>
          </a:p>
        </p:txBody>
      </p:sp>
      <p:sp>
        <p:nvSpPr>
          <p:cNvPr id="17" name="Text Placeholder 16">
            <a:extLst>
              <a:ext uri="{FF2B5EF4-FFF2-40B4-BE49-F238E27FC236}">
                <a16:creationId xmlns:a16="http://schemas.microsoft.com/office/drawing/2014/main" id="{9BC01994-8266-F6D4-0D50-E69970E37E5B}"/>
              </a:ext>
            </a:extLst>
          </p:cNvPr>
          <p:cNvSpPr>
            <a:spLocks noGrp="1"/>
          </p:cNvSpPr>
          <p:nvPr>
            <p:ph type="body" sz="quarter" idx="31"/>
          </p:nvPr>
        </p:nvSpPr>
        <p:spPr/>
        <p:txBody>
          <a:bodyPr/>
          <a:lstStyle/>
          <a:p>
            <a:endParaRPr lang="en-US"/>
          </a:p>
        </p:txBody>
      </p:sp>
      <p:sp>
        <p:nvSpPr>
          <p:cNvPr id="18" name="Text Placeholder 17">
            <a:extLst>
              <a:ext uri="{FF2B5EF4-FFF2-40B4-BE49-F238E27FC236}">
                <a16:creationId xmlns:a16="http://schemas.microsoft.com/office/drawing/2014/main" id="{DA7CA4C9-3BA7-C7F9-8EB8-90D0ED073BB9}"/>
              </a:ext>
            </a:extLst>
          </p:cNvPr>
          <p:cNvSpPr>
            <a:spLocks noGrp="1"/>
          </p:cNvSpPr>
          <p:nvPr>
            <p:ph type="body" sz="quarter" idx="32"/>
          </p:nvPr>
        </p:nvSpPr>
        <p:spPr/>
        <p:txBody>
          <a:bodyPr/>
          <a:lstStyle/>
          <a:p>
            <a:endParaRPr lang="en-US"/>
          </a:p>
        </p:txBody>
      </p:sp>
      <p:sp>
        <p:nvSpPr>
          <p:cNvPr id="19" name="Text Placeholder 18">
            <a:extLst>
              <a:ext uri="{FF2B5EF4-FFF2-40B4-BE49-F238E27FC236}">
                <a16:creationId xmlns:a16="http://schemas.microsoft.com/office/drawing/2014/main" id="{407C6E04-15B8-3EF7-9FB7-F6C9EC825CE6}"/>
              </a:ext>
            </a:extLst>
          </p:cNvPr>
          <p:cNvSpPr>
            <a:spLocks noGrp="1"/>
          </p:cNvSpPr>
          <p:nvPr>
            <p:ph type="body" sz="quarter" idx="15"/>
          </p:nvPr>
        </p:nvSpPr>
        <p:spPr/>
        <p:txBody>
          <a:bodyPr/>
          <a:lstStyle/>
          <a:p>
            <a:endParaRPr lang="en-US"/>
          </a:p>
        </p:txBody>
      </p:sp>
      <p:sp>
        <p:nvSpPr>
          <p:cNvPr id="20" name="Footer Placeholder 19">
            <a:extLst>
              <a:ext uri="{FF2B5EF4-FFF2-40B4-BE49-F238E27FC236}">
                <a16:creationId xmlns:a16="http://schemas.microsoft.com/office/drawing/2014/main" id="{1697F9CA-C115-843F-FBD1-BCD4FC75E02C}"/>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F0502020204030204"/>
                <a:ea typeface="+mn-ea"/>
                <a:cs typeface="+mn-cs"/>
              </a:rPr>
              <a:t>S&amp;P Global Energy</a:t>
            </a:r>
            <a:endParaRPr kumimoji="0" lang="en-US" sz="9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pic>
        <p:nvPicPr>
          <p:cNvPr id="21" name="Picture 2" descr="A bar graph shows actual and estimated capital expenditures (capex) for energy utilities from 2014 to 2029.">
            <a:extLst>
              <a:ext uri="{FF2B5EF4-FFF2-40B4-BE49-F238E27FC236}">
                <a16:creationId xmlns:a16="http://schemas.microsoft.com/office/drawing/2014/main" id="{CB2CD8C5-FC0D-4759-C179-CE633F236321}"/>
              </a:ext>
            </a:extLst>
          </p:cNvPr>
          <p:cNvPicPr>
            <a:picLocks noGrp="1" noChangeAspect="1" noChangeArrowheads="1"/>
          </p:cNvPicPr>
          <p:nvPr>
            <p:ph sz="quarter" idx="33"/>
          </p:nvPr>
        </p:nvPicPr>
        <p:blipFill>
          <a:blip r:embed="rId3">
            <a:extLst>
              <a:ext uri="{28A0092B-C50C-407E-A947-70E740481C1C}">
                <a14:useLocalDpi xmlns:a14="http://schemas.microsoft.com/office/drawing/2010/main" val="0"/>
              </a:ext>
            </a:extLst>
          </a:blip>
          <a:srcRect/>
          <a:stretch>
            <a:fillRect/>
          </a:stretch>
        </p:blipFill>
        <p:spPr bwMode="auto">
          <a:xfrm>
            <a:off x="557784" y="1439412"/>
            <a:ext cx="5414962" cy="39791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Placeholder 25">
            <a:extLst>
              <a:ext uri="{FF2B5EF4-FFF2-40B4-BE49-F238E27FC236}">
                <a16:creationId xmlns:a16="http://schemas.microsoft.com/office/drawing/2014/main" id="{A9691A6F-AFCD-1A2E-0400-8A0001D6663F}"/>
              </a:ext>
            </a:extLst>
          </p:cNvPr>
          <p:cNvPicPr>
            <a:picLocks noGrp="1" noChangeAspect="1"/>
          </p:cNvPicPr>
          <p:nvPr>
            <p:ph type="pic" sz="quarter" idx="27"/>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81738" y="1063315"/>
            <a:ext cx="731837" cy="731838"/>
          </a:xfrm>
          <a:prstGeom prst="rect">
            <a:avLst/>
          </a:prstGeom>
          <a:solidFill>
            <a:schemeClr val="bg1"/>
          </a:solidFill>
        </p:spPr>
      </p:pic>
      <p:pic>
        <p:nvPicPr>
          <p:cNvPr id="34" name="Picture Placeholder 33">
            <a:extLst>
              <a:ext uri="{FF2B5EF4-FFF2-40B4-BE49-F238E27FC236}">
                <a16:creationId xmlns:a16="http://schemas.microsoft.com/office/drawing/2014/main" id="{3B43092E-4B64-9F13-F980-8017519DD54B}"/>
              </a:ext>
            </a:extLst>
          </p:cNvPr>
          <p:cNvPicPr>
            <a:picLocks noGrp="1" noChangeAspect="1"/>
          </p:cNvPicPr>
          <p:nvPr>
            <p:ph type="pic" sz="quarter" idx="21"/>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81738" y="2022133"/>
            <a:ext cx="731837" cy="731838"/>
          </a:xfrm>
          <a:prstGeom prst="rect">
            <a:avLst/>
          </a:prstGeom>
        </p:spPr>
      </p:pic>
      <p:pic>
        <p:nvPicPr>
          <p:cNvPr id="38" name="Picture Placeholder 37">
            <a:extLst>
              <a:ext uri="{FF2B5EF4-FFF2-40B4-BE49-F238E27FC236}">
                <a16:creationId xmlns:a16="http://schemas.microsoft.com/office/drawing/2014/main" id="{53A69F02-2290-58B2-72BA-461C56530FC4}"/>
              </a:ext>
            </a:extLst>
          </p:cNvPr>
          <p:cNvPicPr>
            <a:picLocks noGrp="1" noChangeAspect="1"/>
          </p:cNvPicPr>
          <p:nvPr>
            <p:ph type="pic" sz="quarter" idx="22"/>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81738" y="3552911"/>
            <a:ext cx="731837" cy="731837"/>
          </a:xfrm>
          <a:prstGeom prst="rect">
            <a:avLst/>
          </a:prstGeom>
        </p:spPr>
      </p:pic>
    </p:spTree>
    <p:extLst>
      <p:ext uri="{BB962C8B-B14F-4D97-AF65-F5344CB8AC3E}">
        <p14:creationId xmlns:p14="http://schemas.microsoft.com/office/powerpoint/2010/main" val="1491206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P Global Energy 2025 Light">
  <a:themeElements>
    <a:clrScheme name="Custom 2">
      <a:dk1>
        <a:sysClr val="windowText" lastClr="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566CBF"/>
      </a:hlink>
      <a:folHlink>
        <a:srgbClr val="1D3BAA"/>
      </a:folHlink>
    </a:clrScheme>
    <a:fontScheme name="Office Theme">
      <a:majorFont>
        <a:latin typeface="Arial"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7B">
      <a:srgbClr val="DC7900"/>
    </a:custClr>
    <a:custClr name="Magenta 7">
      <a:srgbClr val="B92051"/>
    </a:custClr>
    <a:custClr name="Purple 9">
      <a:srgbClr val="501555"/>
    </a:custClr>
    <a:custClr name="Teal 7">
      <a:srgbClr val="0F9E7A"/>
    </a:custClr>
    <a:custClr name="Ocean 9">
      <a:srgbClr val="00495B"/>
    </a:custClr>
    <a:custClr name="Orange 7">
      <a:srgbClr val="C94100"/>
    </a:custClr>
    <a:custClr name="Blue 8">
      <a:srgbClr val="1D3BAA"/>
    </a:custClr>
    <a:custClr name="Magenta 5">
      <a:srgbClr val="CD6083"/>
    </a:custClr>
    <a:custClr name="Green 9">
      <a:srgbClr val="125E1F"/>
    </a:custClr>
    <a:custClr name="Gray 7B">
      <a:srgbClr val="929497"/>
    </a:custClr>
    <a:custClr name="Purple 7">
      <a:srgbClr val="782080"/>
    </a:custClr>
    <a:custClr name="Blue 5">
      <a:srgbClr val="7284CA"/>
    </a:custClr>
    <a:custClr name="Gold 9">
      <a:srgbClr val="9D5700"/>
    </a:custClr>
    <a:custClr name="Purple 4">
      <a:srgbClr val="B280B6"/>
    </a:custClr>
    <a:custClr name="Blue 6">
      <a:srgbClr val="566CBF"/>
    </a:custClr>
    <a:custClr name="Ocean 4">
      <a:srgbClr val="6CABBB"/>
    </a:custClr>
    <a:custClr name="Ochre 7">
      <a:srgbClr val="C18B28"/>
    </a:custClr>
    <a:custClr name="Green 6">
      <a:srgbClr val="3C9D4D"/>
    </a:custClr>
    <a:custClr name="Maroon 9">
      <a:srgbClr val="6B0F01"/>
    </a:custClr>
    <a:custClr name="Positive">
      <a:srgbClr val="167527"/>
    </a:custClr>
    <a:custClr name="Somewhat Positive">
      <a:srgbClr val="9DCEA6"/>
    </a:custClr>
    <a:custClr name="Neutral/No Change">
      <a:srgbClr val="BBBDBF"/>
    </a:custClr>
    <a:custClr name="Neutral alt.">
      <a:srgbClr val="4997AB"/>
    </a:custClr>
    <a:custClr name="Somewhat Negative">
      <a:srgbClr val="D79B93"/>
    </a:custClr>
    <a:custClr name="Negative">
      <a:srgbClr val="B20023"/>
    </a:custClr>
    <a:custClr name="Gray 2B">
      <a:srgbClr val="F1F1F2"/>
    </a:custClr>
    <a:custClr name="Gray 4B">
      <a:srgbClr val="D0D2D3"/>
    </a:custClr>
    <a:custClr name="Gray 6B">
      <a:srgbClr val="A6A8AB"/>
    </a:custClr>
    <a:custClr name="Gray 8B">
      <a:srgbClr val="808184"/>
    </a:custClr>
    <a:custClr name="Orange 10">
      <a:srgbClr val="652100"/>
    </a:custClr>
    <a:custClr name="Orange 8">
      <a:srgbClr val="A73600"/>
    </a:custClr>
    <a:custClr name="Orange 6">
      <a:srgbClr val="D15C24"/>
    </a:custClr>
    <a:custClr name="Orange 4">
      <a:srgbClr val="E0926D"/>
    </a:custClr>
    <a:custClr name="Orange 2">
      <a:srgbClr val="F0C9B6"/>
    </a:custClr>
    <a:custClr name="Ocean 2">
      <a:srgbClr val="B6D5DD"/>
    </a:custClr>
    <a:custClr name="Ocean 4">
      <a:srgbClr val="6CABBB"/>
    </a:custClr>
    <a:custClr name="Ocean 6">
      <a:srgbClr val="24829A"/>
    </a:custClr>
    <a:custClr name="Ocean 8">
      <a:srgbClr val="005B72"/>
    </a:custClr>
    <a:custClr name="Ocean 10">
      <a:srgbClr val="003745"/>
    </a:custClr>
    <a:custClr name="Grey 12">
      <a:srgbClr val="0A0A0A"/>
    </a:custClr>
    <a:custClr name="Grey 11">
      <a:srgbClr val="1F1F1F"/>
    </a:custClr>
    <a:custClr name="Grey 10">
      <a:srgbClr val="333333"/>
    </a:custClr>
    <a:custClr name="Grey 9B">
      <a:srgbClr val="595959"/>
    </a:custClr>
    <a:custClr name="Grey 8B">
      <a:srgbClr val="808184"/>
    </a:custClr>
    <a:custClr name="Grey 7B">
      <a:srgbClr val="929497"/>
    </a:custClr>
    <a:custClr name="Grey 6B">
      <a:srgbClr val="A6A8AB"/>
    </a:custClr>
    <a:custClr name="Grey 5B">
      <a:srgbClr val="BBBDBF"/>
    </a:custClr>
    <a:custClr name="Grey 4B">
      <a:srgbClr val="D0D2D3"/>
    </a:custClr>
    <a:custClr name="Grey 3B">
      <a:srgbClr val="E6E7E8"/>
    </a:custClr>
  </a:custClrLst>
  <a:extLst>
    <a:ext uri="{05A4C25C-085E-4340-85A3-A5531E510DB2}">
      <thm15:themeFamily xmlns:thm15="http://schemas.microsoft.com/office/thememl/2012/main" name="SPGI - PPT Template 16_9" id="{A89C5955-803F-324D-B2C6-6D42183146C6}" vid="{E138253B-0406-B543-9C69-885D9EF17704}"/>
    </a:ext>
  </a:extLst>
</a:theme>
</file>

<file path=ppt/theme/theme2.xml><?xml version="1.0" encoding="utf-8"?>
<a:theme xmlns:a="http://schemas.openxmlformats.org/drawingml/2006/main" name="1_EIX_16x9">
  <a:themeElements>
    <a:clrScheme name="SCE">
      <a:dk1>
        <a:srgbClr val="000000"/>
      </a:dk1>
      <a:lt1>
        <a:srgbClr val="FFFFFF"/>
      </a:lt1>
      <a:dk2>
        <a:srgbClr val="10181F"/>
      </a:dk2>
      <a:lt2>
        <a:srgbClr val="B1B3B3"/>
      </a:lt2>
      <a:accent1>
        <a:srgbClr val="00664F"/>
      </a:accent1>
      <a:accent2>
        <a:srgbClr val="FED141"/>
      </a:accent2>
      <a:accent3>
        <a:srgbClr val="707372"/>
      </a:accent3>
      <a:accent4>
        <a:srgbClr val="658D1B"/>
      </a:accent4>
      <a:accent5>
        <a:srgbClr val="D2D755"/>
      </a:accent5>
      <a:accent6>
        <a:srgbClr val="00A9E1"/>
      </a:accent6>
      <a:hlink>
        <a:srgbClr val="006269"/>
      </a:hlink>
      <a:folHlink>
        <a:srgbClr val="FFB25B"/>
      </a:folHlink>
    </a:clrScheme>
    <a:fontScheme name="Custom 2">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X_16x9" id="{DB240478-9E61-42D1-9693-4C8EF965DC6C}" vid="{57DD243A-44AD-473C-A5AF-358982E2D6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TM03457515[[fn=View]]</Template>
  <TotalTime>45</TotalTime>
  <Words>1508</Words>
  <Application>Microsoft Office PowerPoint</Application>
  <PresentationFormat>Widescreen</PresentationFormat>
  <Paragraphs>152</Paragraphs>
  <Slides>12</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Aptos</vt:lpstr>
      <vt:lpstr>Arial</vt:lpstr>
      <vt:lpstr>Calibri</vt:lpstr>
      <vt:lpstr>Segoe UI</vt:lpstr>
      <vt:lpstr>Segoe UI Semibold</vt:lpstr>
      <vt:lpstr>S-P Global Energy 2025 Light</vt:lpstr>
      <vt:lpstr>1_EIX_16x9</vt:lpstr>
      <vt:lpstr>think-cell Slide</vt:lpstr>
      <vt:lpstr>The Affordability Paradigm: Delivering Reliable Service Amid Rising Costs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Gas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Pardue, Liz</dc:creator>
  <cp:lastModifiedBy>Pauline Ahern</cp:lastModifiedBy>
  <cp:revision>2</cp:revision>
  <dcterms:created xsi:type="dcterms:W3CDTF">2026-04-14T20:33:35Z</dcterms:created>
  <dcterms:modified xsi:type="dcterms:W3CDTF">2026-04-27T13:47:36Z</dcterms:modified>
</cp:coreProperties>
</file>