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 id="2147483686" r:id="rId2"/>
  </p:sldMasterIdLst>
  <p:notesMasterIdLst>
    <p:notesMasterId r:id="rId17"/>
  </p:notesMasterIdLst>
  <p:sldIdLst>
    <p:sldId id="258" r:id="rId3"/>
    <p:sldId id="259" r:id="rId4"/>
    <p:sldId id="260" r:id="rId5"/>
    <p:sldId id="261" r:id="rId6"/>
    <p:sldId id="262" r:id="rId7"/>
    <p:sldId id="263" r:id="rId8"/>
    <p:sldId id="264" r:id="rId9"/>
    <p:sldId id="266" r:id="rId10"/>
    <p:sldId id="267" r:id="rId11"/>
    <p:sldId id="272" r:id="rId12"/>
    <p:sldId id="270" r:id="rId13"/>
    <p:sldId id="268" r:id="rId14"/>
    <p:sldId id="273" r:id="rId15"/>
    <p:sldId id="269"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F4A39"/>
    <a:srgbClr val="427C6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980" autoAdjust="0"/>
    <p:restoredTop sz="94660"/>
  </p:normalViewPr>
  <p:slideViewPr>
    <p:cSldViewPr snapToGrid="0">
      <p:cViewPr varScale="1">
        <p:scale>
          <a:sx n="88" d="100"/>
          <a:sy n="88" d="100"/>
        </p:scale>
        <p:origin x="77" y="77"/>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auline Ahern" userId="e9905142167dd416" providerId="LiveId" clId="{0763394E-D708-462A-BE4B-9D2ED1CF8F67}"/>
    <pc:docChg chg="delSld modSld delMainMaster">
      <pc:chgData name="Pauline Ahern" userId="e9905142167dd416" providerId="LiveId" clId="{0763394E-D708-462A-BE4B-9D2ED1CF8F67}" dt="2026-04-27T13:39:01.589" v="2" actId="2696"/>
      <pc:docMkLst>
        <pc:docMk/>
      </pc:docMkLst>
      <pc:sldChg chg="del">
        <pc:chgData name="Pauline Ahern" userId="e9905142167dd416" providerId="LiveId" clId="{0763394E-D708-462A-BE4B-9D2ED1CF8F67}" dt="2026-04-27T13:38:34.173" v="0" actId="2696"/>
        <pc:sldMkLst>
          <pc:docMk/>
          <pc:sldMk cId="1022765596" sldId="256"/>
        </pc:sldMkLst>
      </pc:sldChg>
      <pc:sldChg chg="del">
        <pc:chgData name="Pauline Ahern" userId="e9905142167dd416" providerId="LiveId" clId="{0763394E-D708-462A-BE4B-9D2ED1CF8F67}" dt="2026-04-27T13:38:34.173" v="0" actId="2696"/>
        <pc:sldMkLst>
          <pc:docMk/>
          <pc:sldMk cId="3981408311" sldId="257"/>
        </pc:sldMkLst>
      </pc:sldChg>
      <pc:sldChg chg="modSp mod">
        <pc:chgData name="Pauline Ahern" userId="e9905142167dd416" providerId="LiveId" clId="{0763394E-D708-462A-BE4B-9D2ED1CF8F67}" dt="2026-04-27T13:38:42.919" v="1" actId="1076"/>
        <pc:sldMkLst>
          <pc:docMk/>
          <pc:sldMk cId="1193556687" sldId="266"/>
        </pc:sldMkLst>
        <pc:spChg chg="mod">
          <ac:chgData name="Pauline Ahern" userId="e9905142167dd416" providerId="LiveId" clId="{0763394E-D708-462A-BE4B-9D2ED1CF8F67}" dt="2026-04-27T13:38:42.919" v="1" actId="1076"/>
          <ac:spMkLst>
            <pc:docMk/>
            <pc:sldMk cId="1193556687" sldId="266"/>
            <ac:spMk id="23" creationId="{78AA0985-E0DD-2160-41E3-F156673B4C9F}"/>
          </ac:spMkLst>
        </pc:spChg>
      </pc:sldChg>
      <pc:sldChg chg="del">
        <pc:chgData name="Pauline Ahern" userId="e9905142167dd416" providerId="LiveId" clId="{0763394E-D708-462A-BE4B-9D2ED1CF8F67}" dt="2026-04-27T13:39:01.589" v="2" actId="2696"/>
        <pc:sldMkLst>
          <pc:docMk/>
          <pc:sldMk cId="3795297896" sldId="287"/>
        </pc:sldMkLst>
      </pc:sldChg>
      <pc:sldChg chg="del">
        <pc:chgData name="Pauline Ahern" userId="e9905142167dd416" providerId="LiveId" clId="{0763394E-D708-462A-BE4B-9D2ED1CF8F67}" dt="2026-04-27T13:39:01.589" v="2" actId="2696"/>
        <pc:sldMkLst>
          <pc:docMk/>
          <pc:sldMk cId="2662717008" sldId="326"/>
        </pc:sldMkLst>
      </pc:sldChg>
      <pc:sldChg chg="del">
        <pc:chgData name="Pauline Ahern" userId="e9905142167dd416" providerId="LiveId" clId="{0763394E-D708-462A-BE4B-9D2ED1CF8F67}" dt="2026-04-27T13:39:01.589" v="2" actId="2696"/>
        <pc:sldMkLst>
          <pc:docMk/>
          <pc:sldMk cId="2588005838" sldId="327"/>
        </pc:sldMkLst>
      </pc:sldChg>
      <pc:sldChg chg="del">
        <pc:chgData name="Pauline Ahern" userId="e9905142167dd416" providerId="LiveId" clId="{0763394E-D708-462A-BE4B-9D2ED1CF8F67}" dt="2026-04-27T13:39:01.589" v="2" actId="2696"/>
        <pc:sldMkLst>
          <pc:docMk/>
          <pc:sldMk cId="2583541377" sldId="328"/>
        </pc:sldMkLst>
      </pc:sldChg>
      <pc:sldChg chg="del">
        <pc:chgData name="Pauline Ahern" userId="e9905142167dd416" providerId="LiveId" clId="{0763394E-D708-462A-BE4B-9D2ED1CF8F67}" dt="2026-04-27T13:39:01.589" v="2" actId="2696"/>
        <pc:sldMkLst>
          <pc:docMk/>
          <pc:sldMk cId="3407950497" sldId="330"/>
        </pc:sldMkLst>
      </pc:sldChg>
      <pc:sldChg chg="del">
        <pc:chgData name="Pauline Ahern" userId="e9905142167dd416" providerId="LiveId" clId="{0763394E-D708-462A-BE4B-9D2ED1CF8F67}" dt="2026-04-27T13:39:01.589" v="2" actId="2696"/>
        <pc:sldMkLst>
          <pc:docMk/>
          <pc:sldMk cId="228364261" sldId="334"/>
        </pc:sldMkLst>
      </pc:sldChg>
      <pc:sldChg chg="del">
        <pc:chgData name="Pauline Ahern" userId="e9905142167dd416" providerId="LiveId" clId="{0763394E-D708-462A-BE4B-9D2ED1CF8F67}" dt="2026-04-27T13:39:01.589" v="2" actId="2696"/>
        <pc:sldMkLst>
          <pc:docMk/>
          <pc:sldMk cId="4183739025" sldId="388"/>
        </pc:sldMkLst>
      </pc:sldChg>
      <pc:sldChg chg="del">
        <pc:chgData name="Pauline Ahern" userId="e9905142167dd416" providerId="LiveId" clId="{0763394E-D708-462A-BE4B-9D2ED1CF8F67}" dt="2026-04-27T13:39:01.589" v="2" actId="2696"/>
        <pc:sldMkLst>
          <pc:docMk/>
          <pc:sldMk cId="1922289060" sldId="534"/>
        </pc:sldMkLst>
      </pc:sldChg>
      <pc:sldChg chg="del">
        <pc:chgData name="Pauline Ahern" userId="e9905142167dd416" providerId="LiveId" clId="{0763394E-D708-462A-BE4B-9D2ED1CF8F67}" dt="2026-04-27T13:39:01.589" v="2" actId="2696"/>
        <pc:sldMkLst>
          <pc:docMk/>
          <pc:sldMk cId="1587380864" sldId="535"/>
        </pc:sldMkLst>
      </pc:sldChg>
      <pc:sldChg chg="del">
        <pc:chgData name="Pauline Ahern" userId="e9905142167dd416" providerId="LiveId" clId="{0763394E-D708-462A-BE4B-9D2ED1CF8F67}" dt="2026-04-27T13:39:01.589" v="2" actId="2696"/>
        <pc:sldMkLst>
          <pc:docMk/>
          <pc:sldMk cId="3472090564" sldId="536"/>
        </pc:sldMkLst>
      </pc:sldChg>
      <pc:sldChg chg="del">
        <pc:chgData name="Pauline Ahern" userId="e9905142167dd416" providerId="LiveId" clId="{0763394E-D708-462A-BE4B-9D2ED1CF8F67}" dt="2026-04-27T13:39:01.589" v="2" actId="2696"/>
        <pc:sldMkLst>
          <pc:docMk/>
          <pc:sldMk cId="1762932386" sldId="538"/>
        </pc:sldMkLst>
      </pc:sldChg>
      <pc:sldChg chg="del">
        <pc:chgData name="Pauline Ahern" userId="e9905142167dd416" providerId="LiveId" clId="{0763394E-D708-462A-BE4B-9D2ED1CF8F67}" dt="2026-04-27T13:39:01.589" v="2" actId="2696"/>
        <pc:sldMkLst>
          <pc:docMk/>
          <pc:sldMk cId="2068570045" sldId="541"/>
        </pc:sldMkLst>
      </pc:sldChg>
      <pc:sldChg chg="del">
        <pc:chgData name="Pauline Ahern" userId="e9905142167dd416" providerId="LiveId" clId="{0763394E-D708-462A-BE4B-9D2ED1CF8F67}" dt="2026-04-27T13:39:01.589" v="2" actId="2696"/>
        <pc:sldMkLst>
          <pc:docMk/>
          <pc:sldMk cId="882475595" sldId="544"/>
        </pc:sldMkLst>
      </pc:sldChg>
      <pc:sldChg chg="del">
        <pc:chgData name="Pauline Ahern" userId="e9905142167dd416" providerId="LiveId" clId="{0763394E-D708-462A-BE4B-9D2ED1CF8F67}" dt="2026-04-27T13:39:01.589" v="2" actId="2696"/>
        <pc:sldMkLst>
          <pc:docMk/>
          <pc:sldMk cId="226393392" sldId="545"/>
        </pc:sldMkLst>
      </pc:sldChg>
      <pc:sldChg chg="del">
        <pc:chgData name="Pauline Ahern" userId="e9905142167dd416" providerId="LiveId" clId="{0763394E-D708-462A-BE4B-9D2ED1CF8F67}" dt="2026-04-27T13:39:01.589" v="2" actId="2696"/>
        <pc:sldMkLst>
          <pc:docMk/>
          <pc:sldMk cId="1491206392" sldId="547"/>
        </pc:sldMkLst>
      </pc:sldChg>
      <pc:sldChg chg="del">
        <pc:chgData name="Pauline Ahern" userId="e9905142167dd416" providerId="LiveId" clId="{0763394E-D708-462A-BE4B-9D2ED1CF8F67}" dt="2026-04-27T13:39:01.589" v="2" actId="2696"/>
        <pc:sldMkLst>
          <pc:docMk/>
          <pc:sldMk cId="1932894317" sldId="550"/>
        </pc:sldMkLst>
      </pc:sldChg>
      <pc:sldChg chg="del">
        <pc:chgData name="Pauline Ahern" userId="e9905142167dd416" providerId="LiveId" clId="{0763394E-D708-462A-BE4B-9D2ED1CF8F67}" dt="2026-04-27T13:39:01.589" v="2" actId="2696"/>
        <pc:sldMkLst>
          <pc:docMk/>
          <pc:sldMk cId="4212182441" sldId="555"/>
        </pc:sldMkLst>
      </pc:sldChg>
      <pc:sldChg chg="del">
        <pc:chgData name="Pauline Ahern" userId="e9905142167dd416" providerId="LiveId" clId="{0763394E-D708-462A-BE4B-9D2ED1CF8F67}" dt="2026-04-27T13:39:01.589" v="2" actId="2696"/>
        <pc:sldMkLst>
          <pc:docMk/>
          <pc:sldMk cId="2647954363" sldId="557"/>
        </pc:sldMkLst>
      </pc:sldChg>
      <pc:sldChg chg="del">
        <pc:chgData name="Pauline Ahern" userId="e9905142167dd416" providerId="LiveId" clId="{0763394E-D708-462A-BE4B-9D2ED1CF8F67}" dt="2026-04-27T13:39:01.589" v="2" actId="2696"/>
        <pc:sldMkLst>
          <pc:docMk/>
          <pc:sldMk cId="3837189952" sldId="558"/>
        </pc:sldMkLst>
      </pc:sldChg>
      <pc:sldChg chg="del">
        <pc:chgData name="Pauline Ahern" userId="e9905142167dd416" providerId="LiveId" clId="{0763394E-D708-462A-BE4B-9D2ED1CF8F67}" dt="2026-04-27T13:39:01.589" v="2" actId="2696"/>
        <pc:sldMkLst>
          <pc:docMk/>
          <pc:sldMk cId="2324738551" sldId="559"/>
        </pc:sldMkLst>
      </pc:sldChg>
      <pc:sldChg chg="del">
        <pc:chgData name="Pauline Ahern" userId="e9905142167dd416" providerId="LiveId" clId="{0763394E-D708-462A-BE4B-9D2ED1CF8F67}" dt="2026-04-27T13:39:01.589" v="2" actId="2696"/>
        <pc:sldMkLst>
          <pc:docMk/>
          <pc:sldMk cId="3016827131" sldId="560"/>
        </pc:sldMkLst>
      </pc:sldChg>
      <pc:sldChg chg="del">
        <pc:chgData name="Pauline Ahern" userId="e9905142167dd416" providerId="LiveId" clId="{0763394E-D708-462A-BE4B-9D2ED1CF8F67}" dt="2026-04-27T13:39:01.589" v="2" actId="2696"/>
        <pc:sldMkLst>
          <pc:docMk/>
          <pc:sldMk cId="1261797535" sldId="2147474062"/>
        </pc:sldMkLst>
      </pc:sldChg>
      <pc:sldChg chg="del">
        <pc:chgData name="Pauline Ahern" userId="e9905142167dd416" providerId="LiveId" clId="{0763394E-D708-462A-BE4B-9D2ED1CF8F67}" dt="2026-04-27T13:39:01.589" v="2" actId="2696"/>
        <pc:sldMkLst>
          <pc:docMk/>
          <pc:sldMk cId="3012666468" sldId="2147474193"/>
        </pc:sldMkLst>
      </pc:sldChg>
      <pc:sldChg chg="del">
        <pc:chgData name="Pauline Ahern" userId="e9905142167dd416" providerId="LiveId" clId="{0763394E-D708-462A-BE4B-9D2ED1CF8F67}" dt="2026-04-27T13:39:01.589" v="2" actId="2696"/>
        <pc:sldMkLst>
          <pc:docMk/>
          <pc:sldMk cId="3709829132" sldId="2147474248"/>
        </pc:sldMkLst>
      </pc:sldChg>
      <pc:sldChg chg="del">
        <pc:chgData name="Pauline Ahern" userId="e9905142167dd416" providerId="LiveId" clId="{0763394E-D708-462A-BE4B-9D2ED1CF8F67}" dt="2026-04-27T13:39:01.589" v="2" actId="2696"/>
        <pc:sldMkLst>
          <pc:docMk/>
          <pc:sldMk cId="980326651" sldId="2147474249"/>
        </pc:sldMkLst>
      </pc:sldChg>
      <pc:sldChg chg="del">
        <pc:chgData name="Pauline Ahern" userId="e9905142167dd416" providerId="LiveId" clId="{0763394E-D708-462A-BE4B-9D2ED1CF8F67}" dt="2026-04-27T13:39:01.589" v="2" actId="2696"/>
        <pc:sldMkLst>
          <pc:docMk/>
          <pc:sldMk cId="897375543" sldId="2147474284"/>
        </pc:sldMkLst>
      </pc:sldChg>
      <pc:sldChg chg="del">
        <pc:chgData name="Pauline Ahern" userId="e9905142167dd416" providerId="LiveId" clId="{0763394E-D708-462A-BE4B-9D2ED1CF8F67}" dt="2026-04-27T13:39:01.589" v="2" actId="2696"/>
        <pc:sldMkLst>
          <pc:docMk/>
          <pc:sldMk cId="225457245" sldId="2147474339"/>
        </pc:sldMkLst>
      </pc:sldChg>
      <pc:sldChg chg="del">
        <pc:chgData name="Pauline Ahern" userId="e9905142167dd416" providerId="LiveId" clId="{0763394E-D708-462A-BE4B-9D2ED1CF8F67}" dt="2026-04-27T13:39:01.589" v="2" actId="2696"/>
        <pc:sldMkLst>
          <pc:docMk/>
          <pc:sldMk cId="1108718924" sldId="2147474340"/>
        </pc:sldMkLst>
      </pc:sldChg>
      <pc:sldChg chg="del">
        <pc:chgData name="Pauline Ahern" userId="e9905142167dd416" providerId="LiveId" clId="{0763394E-D708-462A-BE4B-9D2ED1CF8F67}" dt="2026-04-27T13:39:01.589" v="2" actId="2696"/>
        <pc:sldMkLst>
          <pc:docMk/>
          <pc:sldMk cId="4053557718" sldId="2147474343"/>
        </pc:sldMkLst>
      </pc:sldChg>
      <pc:sldChg chg="del">
        <pc:chgData name="Pauline Ahern" userId="e9905142167dd416" providerId="LiveId" clId="{0763394E-D708-462A-BE4B-9D2ED1CF8F67}" dt="2026-04-27T13:39:01.589" v="2" actId="2696"/>
        <pc:sldMkLst>
          <pc:docMk/>
          <pc:sldMk cId="2134413500" sldId="2147474344"/>
        </pc:sldMkLst>
      </pc:sldChg>
      <pc:sldMasterChg chg="del delSldLayout">
        <pc:chgData name="Pauline Ahern" userId="e9905142167dd416" providerId="LiveId" clId="{0763394E-D708-462A-BE4B-9D2ED1CF8F67}" dt="2026-04-27T13:38:34.173" v="0" actId="2696"/>
        <pc:sldMasterMkLst>
          <pc:docMk/>
          <pc:sldMasterMk cId="4028881486" sldId="2147483660"/>
        </pc:sldMasterMkLst>
        <pc:sldLayoutChg chg="del">
          <pc:chgData name="Pauline Ahern" userId="e9905142167dd416" providerId="LiveId" clId="{0763394E-D708-462A-BE4B-9D2ED1CF8F67}" dt="2026-04-27T13:38:34.173" v="0" actId="2696"/>
          <pc:sldLayoutMkLst>
            <pc:docMk/>
            <pc:sldMasterMk cId="4028881486" sldId="2147483660"/>
            <pc:sldLayoutMk cId="1574064100" sldId="2147483661"/>
          </pc:sldLayoutMkLst>
        </pc:sldLayoutChg>
        <pc:sldLayoutChg chg="del">
          <pc:chgData name="Pauline Ahern" userId="e9905142167dd416" providerId="LiveId" clId="{0763394E-D708-462A-BE4B-9D2ED1CF8F67}" dt="2026-04-27T13:38:34.173" v="0" actId="2696"/>
          <pc:sldLayoutMkLst>
            <pc:docMk/>
            <pc:sldMasterMk cId="4028881486" sldId="2147483660"/>
            <pc:sldLayoutMk cId="1784087559" sldId="2147483662"/>
          </pc:sldLayoutMkLst>
        </pc:sldLayoutChg>
        <pc:sldLayoutChg chg="del">
          <pc:chgData name="Pauline Ahern" userId="e9905142167dd416" providerId="LiveId" clId="{0763394E-D708-462A-BE4B-9D2ED1CF8F67}" dt="2026-04-27T13:38:34.173" v="0" actId="2696"/>
          <pc:sldLayoutMkLst>
            <pc:docMk/>
            <pc:sldMasterMk cId="4028881486" sldId="2147483660"/>
            <pc:sldLayoutMk cId="1952863773" sldId="2147483663"/>
          </pc:sldLayoutMkLst>
        </pc:sldLayoutChg>
        <pc:sldLayoutChg chg="del">
          <pc:chgData name="Pauline Ahern" userId="e9905142167dd416" providerId="LiveId" clId="{0763394E-D708-462A-BE4B-9D2ED1CF8F67}" dt="2026-04-27T13:38:34.173" v="0" actId="2696"/>
          <pc:sldLayoutMkLst>
            <pc:docMk/>
            <pc:sldMasterMk cId="4028881486" sldId="2147483660"/>
            <pc:sldLayoutMk cId="1742602448" sldId="2147483664"/>
          </pc:sldLayoutMkLst>
        </pc:sldLayoutChg>
        <pc:sldLayoutChg chg="del">
          <pc:chgData name="Pauline Ahern" userId="e9905142167dd416" providerId="LiveId" clId="{0763394E-D708-462A-BE4B-9D2ED1CF8F67}" dt="2026-04-27T13:38:34.173" v="0" actId="2696"/>
          <pc:sldLayoutMkLst>
            <pc:docMk/>
            <pc:sldMasterMk cId="4028881486" sldId="2147483660"/>
            <pc:sldLayoutMk cId="3049172814" sldId="2147483665"/>
          </pc:sldLayoutMkLst>
        </pc:sldLayoutChg>
        <pc:sldLayoutChg chg="del">
          <pc:chgData name="Pauline Ahern" userId="e9905142167dd416" providerId="LiveId" clId="{0763394E-D708-462A-BE4B-9D2ED1CF8F67}" dt="2026-04-27T13:38:34.173" v="0" actId="2696"/>
          <pc:sldLayoutMkLst>
            <pc:docMk/>
            <pc:sldMasterMk cId="4028881486" sldId="2147483660"/>
            <pc:sldLayoutMk cId="77182637" sldId="2147483666"/>
          </pc:sldLayoutMkLst>
        </pc:sldLayoutChg>
        <pc:sldLayoutChg chg="del">
          <pc:chgData name="Pauline Ahern" userId="e9905142167dd416" providerId="LiveId" clId="{0763394E-D708-462A-BE4B-9D2ED1CF8F67}" dt="2026-04-27T13:38:34.173" v="0" actId="2696"/>
          <pc:sldLayoutMkLst>
            <pc:docMk/>
            <pc:sldMasterMk cId="4028881486" sldId="2147483660"/>
            <pc:sldLayoutMk cId="1699393684" sldId="2147483667"/>
          </pc:sldLayoutMkLst>
        </pc:sldLayoutChg>
        <pc:sldLayoutChg chg="del">
          <pc:chgData name="Pauline Ahern" userId="e9905142167dd416" providerId="LiveId" clId="{0763394E-D708-462A-BE4B-9D2ED1CF8F67}" dt="2026-04-27T13:38:34.173" v="0" actId="2696"/>
          <pc:sldLayoutMkLst>
            <pc:docMk/>
            <pc:sldMasterMk cId="4028881486" sldId="2147483660"/>
            <pc:sldLayoutMk cId="3101379021" sldId="2147483668"/>
          </pc:sldLayoutMkLst>
        </pc:sldLayoutChg>
        <pc:sldLayoutChg chg="del">
          <pc:chgData name="Pauline Ahern" userId="e9905142167dd416" providerId="LiveId" clId="{0763394E-D708-462A-BE4B-9D2ED1CF8F67}" dt="2026-04-27T13:38:34.173" v="0" actId="2696"/>
          <pc:sldLayoutMkLst>
            <pc:docMk/>
            <pc:sldMasterMk cId="4028881486" sldId="2147483660"/>
            <pc:sldLayoutMk cId="2889647815" sldId="2147483669"/>
          </pc:sldLayoutMkLst>
        </pc:sldLayoutChg>
        <pc:sldLayoutChg chg="del">
          <pc:chgData name="Pauline Ahern" userId="e9905142167dd416" providerId="LiveId" clId="{0763394E-D708-462A-BE4B-9D2ED1CF8F67}" dt="2026-04-27T13:38:34.173" v="0" actId="2696"/>
          <pc:sldLayoutMkLst>
            <pc:docMk/>
            <pc:sldMasterMk cId="4028881486" sldId="2147483660"/>
            <pc:sldLayoutMk cId="1061715212" sldId="2147483670"/>
          </pc:sldLayoutMkLst>
        </pc:sldLayoutChg>
        <pc:sldLayoutChg chg="del">
          <pc:chgData name="Pauline Ahern" userId="e9905142167dd416" providerId="LiveId" clId="{0763394E-D708-462A-BE4B-9D2ED1CF8F67}" dt="2026-04-27T13:38:34.173" v="0" actId="2696"/>
          <pc:sldLayoutMkLst>
            <pc:docMk/>
            <pc:sldMasterMk cId="4028881486" sldId="2147483660"/>
            <pc:sldLayoutMk cId="3819305721" sldId="2147483671"/>
          </pc:sldLayoutMkLst>
        </pc:sldLayoutChg>
      </pc:sldMasterChg>
      <pc:sldMasterChg chg="del delSldLayout">
        <pc:chgData name="Pauline Ahern" userId="e9905142167dd416" providerId="LiveId" clId="{0763394E-D708-462A-BE4B-9D2ED1CF8F67}" dt="2026-04-27T13:39:01.589" v="2" actId="2696"/>
        <pc:sldMasterMkLst>
          <pc:docMk/>
          <pc:sldMasterMk cId="2591822762" sldId="2147483675"/>
        </pc:sldMasterMkLst>
        <pc:sldLayoutChg chg="del">
          <pc:chgData name="Pauline Ahern" userId="e9905142167dd416" providerId="LiveId" clId="{0763394E-D708-462A-BE4B-9D2ED1CF8F67}" dt="2026-04-27T13:39:01.589" v="2" actId="2696"/>
          <pc:sldLayoutMkLst>
            <pc:docMk/>
            <pc:sldMasterMk cId="2591822762" sldId="2147483675"/>
            <pc:sldLayoutMk cId="1154922309" sldId="2147483676"/>
          </pc:sldLayoutMkLst>
        </pc:sldLayoutChg>
        <pc:sldLayoutChg chg="del">
          <pc:chgData name="Pauline Ahern" userId="e9905142167dd416" providerId="LiveId" clId="{0763394E-D708-462A-BE4B-9D2ED1CF8F67}" dt="2026-04-27T13:39:01.589" v="2" actId="2696"/>
          <pc:sldLayoutMkLst>
            <pc:docMk/>
            <pc:sldMasterMk cId="2591822762" sldId="2147483675"/>
            <pc:sldLayoutMk cId="1200348587" sldId="2147483677"/>
          </pc:sldLayoutMkLst>
        </pc:sldLayoutChg>
        <pc:sldLayoutChg chg="del">
          <pc:chgData name="Pauline Ahern" userId="e9905142167dd416" providerId="LiveId" clId="{0763394E-D708-462A-BE4B-9D2ED1CF8F67}" dt="2026-04-27T13:39:01.589" v="2" actId="2696"/>
          <pc:sldLayoutMkLst>
            <pc:docMk/>
            <pc:sldMasterMk cId="2591822762" sldId="2147483675"/>
            <pc:sldLayoutMk cId="2114419749" sldId="2147483678"/>
          </pc:sldLayoutMkLst>
        </pc:sldLayoutChg>
        <pc:sldLayoutChg chg="del">
          <pc:chgData name="Pauline Ahern" userId="e9905142167dd416" providerId="LiveId" clId="{0763394E-D708-462A-BE4B-9D2ED1CF8F67}" dt="2026-04-27T13:39:01.589" v="2" actId="2696"/>
          <pc:sldLayoutMkLst>
            <pc:docMk/>
            <pc:sldMasterMk cId="2591822762" sldId="2147483675"/>
            <pc:sldLayoutMk cId="3829069983" sldId="2147483679"/>
          </pc:sldLayoutMkLst>
        </pc:sldLayoutChg>
        <pc:sldLayoutChg chg="del">
          <pc:chgData name="Pauline Ahern" userId="e9905142167dd416" providerId="LiveId" clId="{0763394E-D708-462A-BE4B-9D2ED1CF8F67}" dt="2026-04-27T13:39:01.589" v="2" actId="2696"/>
          <pc:sldLayoutMkLst>
            <pc:docMk/>
            <pc:sldMasterMk cId="2591822762" sldId="2147483675"/>
            <pc:sldLayoutMk cId="1690676313" sldId="2147483680"/>
          </pc:sldLayoutMkLst>
        </pc:sldLayoutChg>
        <pc:sldLayoutChg chg="del">
          <pc:chgData name="Pauline Ahern" userId="e9905142167dd416" providerId="LiveId" clId="{0763394E-D708-462A-BE4B-9D2ED1CF8F67}" dt="2026-04-27T13:39:01.589" v="2" actId="2696"/>
          <pc:sldLayoutMkLst>
            <pc:docMk/>
            <pc:sldMasterMk cId="2591822762" sldId="2147483675"/>
            <pc:sldLayoutMk cId="3352238570" sldId="2147483681"/>
          </pc:sldLayoutMkLst>
        </pc:sldLayoutChg>
        <pc:sldLayoutChg chg="del">
          <pc:chgData name="Pauline Ahern" userId="e9905142167dd416" providerId="LiveId" clId="{0763394E-D708-462A-BE4B-9D2ED1CF8F67}" dt="2026-04-27T13:39:01.589" v="2" actId="2696"/>
          <pc:sldLayoutMkLst>
            <pc:docMk/>
            <pc:sldMasterMk cId="2591822762" sldId="2147483675"/>
            <pc:sldLayoutMk cId="690674156" sldId="2147483682"/>
          </pc:sldLayoutMkLst>
        </pc:sldLayoutChg>
        <pc:sldLayoutChg chg="del">
          <pc:chgData name="Pauline Ahern" userId="e9905142167dd416" providerId="LiveId" clId="{0763394E-D708-462A-BE4B-9D2ED1CF8F67}" dt="2026-04-27T13:39:01.589" v="2" actId="2696"/>
          <pc:sldLayoutMkLst>
            <pc:docMk/>
            <pc:sldMasterMk cId="2591822762" sldId="2147483675"/>
            <pc:sldLayoutMk cId="3145195483" sldId="2147483683"/>
          </pc:sldLayoutMkLst>
        </pc:sldLayoutChg>
        <pc:sldLayoutChg chg="del">
          <pc:chgData name="Pauline Ahern" userId="e9905142167dd416" providerId="LiveId" clId="{0763394E-D708-462A-BE4B-9D2ED1CF8F67}" dt="2026-04-27T13:39:01.589" v="2" actId="2696"/>
          <pc:sldLayoutMkLst>
            <pc:docMk/>
            <pc:sldMasterMk cId="2591822762" sldId="2147483675"/>
            <pc:sldLayoutMk cId="3886723165" sldId="2147483684"/>
          </pc:sldLayoutMkLst>
        </pc:sldLayoutChg>
        <pc:sldLayoutChg chg="del">
          <pc:chgData name="Pauline Ahern" userId="e9905142167dd416" providerId="LiveId" clId="{0763394E-D708-462A-BE4B-9D2ED1CF8F67}" dt="2026-04-27T13:39:01.589" v="2" actId="2696"/>
          <pc:sldLayoutMkLst>
            <pc:docMk/>
            <pc:sldMasterMk cId="2591822762" sldId="2147483675"/>
            <pc:sldLayoutMk cId="4207785691" sldId="2147483685"/>
          </pc:sldLayoutMkLst>
        </pc:sldLayoutChg>
      </pc:sldMasterChg>
      <pc:sldMasterChg chg="delSldLayout">
        <pc:chgData name="Pauline Ahern" userId="e9905142167dd416" providerId="LiveId" clId="{0763394E-D708-462A-BE4B-9D2ED1CF8F67}" dt="2026-04-27T13:39:01.589" v="2" actId="2696"/>
        <pc:sldMasterMkLst>
          <pc:docMk/>
          <pc:sldMasterMk cId="3960220256" sldId="2147483686"/>
        </pc:sldMasterMkLst>
        <pc:sldLayoutChg chg="del">
          <pc:chgData name="Pauline Ahern" userId="e9905142167dd416" providerId="LiveId" clId="{0763394E-D708-462A-BE4B-9D2ED1CF8F67}" dt="2026-04-27T13:39:01.589" v="2" actId="2696"/>
          <pc:sldLayoutMkLst>
            <pc:docMk/>
            <pc:sldMasterMk cId="3960220256" sldId="2147483686"/>
            <pc:sldLayoutMk cId="2730346791" sldId="2147483687"/>
          </pc:sldLayoutMkLst>
        </pc:sldLayoutChg>
        <pc:sldLayoutChg chg="del">
          <pc:chgData name="Pauline Ahern" userId="e9905142167dd416" providerId="LiveId" clId="{0763394E-D708-462A-BE4B-9D2ED1CF8F67}" dt="2026-04-27T13:39:01.589" v="2" actId="2696"/>
          <pc:sldLayoutMkLst>
            <pc:docMk/>
            <pc:sldMasterMk cId="3960220256" sldId="2147483686"/>
            <pc:sldLayoutMk cId="886695064" sldId="2147483688"/>
          </pc:sldLayoutMkLst>
        </pc:sldLayoutChg>
        <pc:sldLayoutChg chg="del">
          <pc:chgData name="Pauline Ahern" userId="e9905142167dd416" providerId="LiveId" clId="{0763394E-D708-462A-BE4B-9D2ED1CF8F67}" dt="2026-04-27T13:39:01.589" v="2" actId="2696"/>
          <pc:sldLayoutMkLst>
            <pc:docMk/>
            <pc:sldMasterMk cId="3960220256" sldId="2147483686"/>
            <pc:sldLayoutMk cId="4216673111" sldId="2147483689"/>
          </pc:sldLayoutMkLst>
        </pc:sldLayoutChg>
        <pc:sldLayoutChg chg="del">
          <pc:chgData name="Pauline Ahern" userId="e9905142167dd416" providerId="LiveId" clId="{0763394E-D708-462A-BE4B-9D2ED1CF8F67}" dt="2026-04-27T13:39:01.589" v="2" actId="2696"/>
          <pc:sldLayoutMkLst>
            <pc:docMk/>
            <pc:sldMasterMk cId="3960220256" sldId="2147483686"/>
            <pc:sldLayoutMk cId="2438059900" sldId="2147483690"/>
          </pc:sldLayoutMkLst>
        </pc:sldLayoutChg>
        <pc:sldLayoutChg chg="del">
          <pc:chgData name="Pauline Ahern" userId="e9905142167dd416" providerId="LiveId" clId="{0763394E-D708-462A-BE4B-9D2ED1CF8F67}" dt="2026-04-27T13:39:01.589" v="2" actId="2696"/>
          <pc:sldLayoutMkLst>
            <pc:docMk/>
            <pc:sldMasterMk cId="3960220256" sldId="2147483686"/>
            <pc:sldLayoutMk cId="1721614552" sldId="2147483691"/>
          </pc:sldLayoutMkLst>
        </pc:sldLayout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1C9FA4F-7A74-4EAB-B324-DD9F7AE70FA4}" type="datetimeFigureOut">
              <a:rPr lang="en-US" smtClean="0"/>
              <a:t>4/27/2026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96591A9-107C-4A15-9DB0-271A7ABB439B}" type="slidenum">
              <a:rPr lang="en-US" smtClean="0"/>
              <a:t>‹#›</a:t>
            </a:fld>
            <a:endParaRPr lang="en-US"/>
          </a:p>
        </p:txBody>
      </p:sp>
    </p:spTree>
    <p:extLst>
      <p:ext uri="{BB962C8B-B14F-4D97-AF65-F5344CB8AC3E}">
        <p14:creationId xmlns:p14="http://schemas.microsoft.com/office/powerpoint/2010/main" val="63149299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D4ABF92-42AD-49EA-97B2-09B26B224F4F}"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341783225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7D20A4-063D-4BEE-5319-30599EC6D52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2D74949-8445-5CC9-CF20-FDE30487139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DDCD652-6BC3-7F1C-45EF-58BFD8CD551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170D77B-C938-6A5D-980A-E337D324F7D3}"/>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D4ABF92-42AD-49EA-97B2-09B26B224F4F}"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198485077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340A67-CB59-C72A-385B-85C0AC0E441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7B93F73-1610-788E-4CC0-0B04858BEB0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74EC356-EF30-B9F3-409F-4B650E2FB09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20BA758-A7A1-25A5-3C7B-CF117DF30B61}"/>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D4ABF92-42AD-49EA-97B2-09B26B224F4F}"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204543644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E83D4E-C393-7042-A314-968BC7FBA49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D8B964C-D0B1-D9F1-1A75-6EF7396BB6D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2447A96-75EA-057B-9DAD-9F614912936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069AF60-0645-0553-83E0-9E473F5F9099}"/>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D4ABF92-42AD-49EA-97B2-09B26B224F4F}"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326997721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C4175B-58FD-CBB6-E824-C44EA8757F3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13DF30C-3AD1-2E03-9150-BE74D140C55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30B3E22-D840-94C4-D81A-240B5E8462E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553779C-1468-0F1F-5FA1-FD78E0E76F40}"/>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D4ABF92-42AD-49EA-97B2-09B26B224F4F}"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348866648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How can utilities better work with Public Utility Commissions to continue to provide safe, reliable electric, gas, and water service while absorbing escalating costs—wildfire mitigation, clean energy transition, infrastructure hardening, cybersecurity, and climate resilience, and the overall reduction in authorized ROE's—without imposing unsustainable burdens on customers? </a:t>
            </a:r>
          </a:p>
          <a:p>
            <a:endParaRPr lang="en-US" sz="1200" kern="1200" dirty="0">
              <a:solidFill>
                <a:schemeClr val="tx1"/>
              </a:solidFill>
              <a:effectLst/>
              <a:latin typeface="+mn-lt"/>
              <a:ea typeface="+mn-ea"/>
              <a:cs typeface="+mn-cs"/>
            </a:endParaRPr>
          </a:p>
          <a:p>
            <a:pPr lvl="0"/>
            <a:r>
              <a:rPr lang="en-US" sz="1200" b="1" kern="1200" dirty="0">
                <a:solidFill>
                  <a:schemeClr val="tx1"/>
                </a:solidFill>
                <a:effectLst/>
                <a:latin typeface="+mn-lt"/>
                <a:ea typeface="+mn-ea"/>
                <a:cs typeface="+mn-cs"/>
              </a:rPr>
              <a:t>Key Cost Drivers to Highlight</a:t>
            </a:r>
            <a:r>
              <a:rPr lang="en-US" sz="1200" kern="1200" dirty="0">
                <a:solidFill>
                  <a:schemeClr val="tx1"/>
                </a:solidFill>
                <a:effectLst/>
                <a:latin typeface="+mn-lt"/>
                <a:ea typeface="+mn-ea"/>
                <a:cs typeface="+mn-cs"/>
              </a:rPr>
              <a:t> </a:t>
            </a:r>
          </a:p>
          <a:p>
            <a:pPr lvl="1"/>
            <a:r>
              <a:rPr lang="en-US" sz="1200" b="1" kern="1200" dirty="0">
                <a:solidFill>
                  <a:schemeClr val="tx1"/>
                </a:solidFill>
                <a:effectLst/>
                <a:latin typeface="+mn-lt"/>
                <a:ea typeface="+mn-ea"/>
                <a:cs typeface="+mn-cs"/>
              </a:rPr>
              <a:t>Reduction in Authorized ROE's: </a:t>
            </a:r>
            <a:r>
              <a:rPr lang="en-US" sz="1200" kern="1200" dirty="0">
                <a:solidFill>
                  <a:schemeClr val="tx1"/>
                </a:solidFill>
                <a:effectLst/>
                <a:latin typeface="+mn-lt"/>
                <a:ea typeface="+mn-ea"/>
                <a:cs typeface="+mn-cs"/>
              </a:rPr>
              <a:t>The trend in decreased authorized ROE's across the country amidst increasing costs. </a:t>
            </a:r>
          </a:p>
          <a:p>
            <a:pPr lvl="1"/>
            <a:r>
              <a:rPr lang="en-US" sz="1200" b="1" kern="1200" dirty="0">
                <a:solidFill>
                  <a:schemeClr val="tx1"/>
                </a:solidFill>
                <a:effectLst/>
                <a:latin typeface="+mn-lt"/>
                <a:ea typeface="+mn-ea"/>
                <a:cs typeface="+mn-cs"/>
              </a:rPr>
              <a:t>Wildfire Mitigation</a:t>
            </a:r>
            <a:r>
              <a:rPr lang="en-US" sz="1200" kern="1200" dirty="0">
                <a:solidFill>
                  <a:schemeClr val="tx1"/>
                </a:solidFill>
                <a:effectLst/>
                <a:latin typeface="+mn-lt"/>
                <a:ea typeface="+mn-ea"/>
                <a:cs typeface="+mn-cs"/>
              </a:rPr>
              <a:t>: Undergrounding, covered conductor, vegetation management. </a:t>
            </a:r>
          </a:p>
          <a:p>
            <a:pPr lvl="1"/>
            <a:r>
              <a:rPr lang="en-US" sz="1200" b="1" kern="1200" dirty="0">
                <a:solidFill>
                  <a:schemeClr val="tx1"/>
                </a:solidFill>
                <a:effectLst/>
                <a:latin typeface="+mn-lt"/>
                <a:ea typeface="+mn-ea"/>
                <a:cs typeface="+mn-cs"/>
              </a:rPr>
              <a:t>Clean Energy &amp; Decarbonization</a:t>
            </a:r>
            <a:r>
              <a:rPr lang="en-US" sz="1200" kern="1200" dirty="0">
                <a:solidFill>
                  <a:schemeClr val="tx1"/>
                </a:solidFill>
                <a:effectLst/>
                <a:latin typeface="+mn-lt"/>
                <a:ea typeface="+mn-ea"/>
                <a:cs typeface="+mn-cs"/>
              </a:rPr>
              <a:t>: Renewables integration, storage, EV infrastructure.</a:t>
            </a:r>
          </a:p>
          <a:p>
            <a:pPr lvl="1"/>
            <a:r>
              <a:rPr lang="en-US" sz="1200" b="1" kern="1200" dirty="0">
                <a:solidFill>
                  <a:schemeClr val="tx1"/>
                </a:solidFill>
                <a:effectLst/>
                <a:latin typeface="+mn-lt"/>
                <a:ea typeface="+mn-ea"/>
                <a:cs typeface="+mn-cs"/>
              </a:rPr>
              <a:t>Infrastructure Modernization</a:t>
            </a:r>
            <a:r>
              <a:rPr lang="en-US" sz="1200" kern="1200" dirty="0">
                <a:solidFill>
                  <a:schemeClr val="tx1"/>
                </a:solidFill>
                <a:effectLst/>
                <a:latin typeface="+mn-lt"/>
                <a:ea typeface="+mn-ea"/>
                <a:cs typeface="+mn-cs"/>
              </a:rPr>
              <a:t>: Aging assets, grid hardening, advanced metering.</a:t>
            </a:r>
          </a:p>
          <a:p>
            <a:pPr lvl="1"/>
            <a:r>
              <a:rPr lang="en-US" sz="1200" b="1" kern="1200" dirty="0">
                <a:solidFill>
                  <a:schemeClr val="tx1"/>
                </a:solidFill>
                <a:effectLst/>
                <a:latin typeface="+mn-lt"/>
                <a:ea typeface="+mn-ea"/>
                <a:cs typeface="+mn-cs"/>
              </a:rPr>
              <a:t>Cybersecurity &amp; Technology</a:t>
            </a:r>
            <a:r>
              <a:rPr lang="en-US" sz="1200" kern="1200" dirty="0">
                <a:solidFill>
                  <a:schemeClr val="tx1"/>
                </a:solidFill>
                <a:effectLst/>
                <a:latin typeface="+mn-lt"/>
                <a:ea typeface="+mn-ea"/>
                <a:cs typeface="+mn-cs"/>
              </a:rPr>
              <a:t>: Digital resilience, compliance with evolving standards.</a:t>
            </a:r>
          </a:p>
          <a:p>
            <a:pPr lvl="1"/>
            <a:r>
              <a:rPr lang="en-US" sz="1200" b="1" kern="1200" dirty="0">
                <a:solidFill>
                  <a:schemeClr val="tx1"/>
                </a:solidFill>
                <a:effectLst/>
                <a:latin typeface="+mn-lt"/>
                <a:ea typeface="+mn-ea"/>
                <a:cs typeface="+mn-cs"/>
              </a:rPr>
              <a:t>Climate Adaptation</a:t>
            </a:r>
            <a:r>
              <a:rPr lang="en-US" sz="1200" kern="1200" dirty="0">
                <a:solidFill>
                  <a:schemeClr val="tx1"/>
                </a:solidFill>
                <a:effectLst/>
                <a:latin typeface="+mn-lt"/>
                <a:ea typeface="+mn-ea"/>
                <a:cs typeface="+mn-cs"/>
              </a:rPr>
              <a:t>: Flood protection, drought resilience for water utilities.</a:t>
            </a:r>
          </a:p>
          <a:p>
            <a:pPr lvl="1"/>
            <a:r>
              <a:rPr lang="en-US" sz="1200" b="1" kern="1200" dirty="0">
                <a:solidFill>
                  <a:schemeClr val="tx1"/>
                </a:solidFill>
                <a:effectLst/>
                <a:latin typeface="+mn-lt"/>
                <a:ea typeface="+mn-ea"/>
                <a:cs typeface="+mn-cs"/>
              </a:rPr>
              <a:t>Regulatory Compliance &amp; Equity Programs</a:t>
            </a:r>
            <a:r>
              <a:rPr lang="en-US" sz="1200" kern="1200" dirty="0">
                <a:solidFill>
                  <a:schemeClr val="tx1"/>
                </a:solidFill>
                <a:effectLst/>
                <a:latin typeface="+mn-lt"/>
                <a:ea typeface="+mn-ea"/>
                <a:cs typeface="+mn-cs"/>
              </a:rPr>
              <a:t>: Low-income assistance, rate design reforms.</a:t>
            </a:r>
          </a:p>
          <a:p>
            <a:r>
              <a:rPr lang="en-US" sz="1200" kern="1200" dirty="0">
                <a:solidFill>
                  <a:schemeClr val="tx1"/>
                </a:solidFill>
                <a:effectLst/>
                <a:latin typeface="+mn-lt"/>
                <a:ea typeface="+mn-ea"/>
                <a:cs typeface="+mn-cs"/>
              </a:rPr>
              <a:t>(Clark Note: The presentation should touch each of the drivers above.) </a:t>
            </a:r>
          </a:p>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D4ABF92-42AD-49EA-97B2-09B26B224F4F}"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273815524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Utility Bills are Rising, 2025 Review, </a:t>
            </a:r>
            <a:r>
              <a:rPr lang="en-US" sz="1200" kern="1200" dirty="0" err="1">
                <a:solidFill>
                  <a:schemeClr val="tx1"/>
                </a:solidFill>
                <a:effectLst/>
                <a:latin typeface="+mn-lt"/>
                <a:ea typeface="+mn-ea"/>
                <a:cs typeface="+mn-cs"/>
              </a:rPr>
              <a:t>PowerLines</a:t>
            </a:r>
            <a:r>
              <a:rPr lang="en-US" sz="1200" kern="1200" dirty="0">
                <a:solidFill>
                  <a:schemeClr val="tx1"/>
                </a:solidFill>
                <a:effectLst/>
                <a:latin typeface="+mn-lt"/>
                <a:ea typeface="+mn-ea"/>
                <a:cs typeface="+mn-cs"/>
              </a:rPr>
              <a:t>,  January 2026)</a:t>
            </a:r>
          </a:p>
          <a:p>
            <a:endParaRPr lang="en-US" sz="1200" b="1"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“This is not new, we have been warning about this for 10 years” </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David Springe, President National Association of State Utility Consumer Advocates (when addressing affordability on numerous occasions in the year)</a:t>
            </a:r>
          </a:p>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D4ABF92-42AD-49EA-97B2-09B26B224F4F}"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292056233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51106F-9C63-4D1D-A02B-CC690B9F0C4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6B3F8BA-9E16-3AA5-B456-A929F46D9D2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564140A-43DD-824E-200B-6EC1C347321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DA0E207-0371-DD09-E217-C5E52BBB39DA}"/>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D4ABF92-42AD-49EA-97B2-09B26B224F4F}"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82383784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6E4404-FD8B-8641-FC09-41F4CB8FBB7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241ACC9-8C97-9A12-E25F-30FEC4F1881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C8FE481-2DB1-81DD-590D-54C4627C9A1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0D403C1-0D3B-B592-F0F1-A289E32A4FE7}"/>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D4ABF92-42AD-49EA-97B2-09B26B224F4F}"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321649099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2E66FD-5C2D-5216-D38D-2CDD225C966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6D3FA9F-A396-11D1-AD3C-CD48818AA8D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FECC653-F0FA-3E39-961C-6041CB012C3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9C8C511-D1DB-3E28-923E-D1394DE0AD1F}"/>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D4ABF92-42AD-49EA-97B2-09B26B224F4F}"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291546977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B7BDDA-9D22-8505-8FA3-38D529CABF7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D12B4A0-698D-0E10-C9BF-B11097F670B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3352940-A9BB-98E6-3941-C0FFDA8987A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DF31043-081A-E2D1-BB4D-8DCE4786E107}"/>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D4ABF92-42AD-49EA-97B2-09B26B224F4F}"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406449973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B2FB66-9F4D-8C4B-744A-DF60EE8E7CA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8A44AD7-2234-6299-810F-C7CABA75CF9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85E2FB8-AD38-EAE4-2206-6CCF212153E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2FA06D2-6EE8-5784-9659-132167922D00}"/>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D4ABF92-42AD-49EA-97B2-09B26B224F4F}"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412985643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BC5002-4A62-DF24-9C9A-C86EA002023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340D580-66F6-6B2B-33E0-35FDBFC5C26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7880352-5404-287B-50A2-134A312BD7F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3762E74-6B28-D9A4-E63E-82FB5A07466C}"/>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D4ABF92-42AD-49EA-97B2-09B26B224F4F}"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174248903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802694-A297-D619-4A97-87ABD7E2AF8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F80258E7-144C-A3EE-6DA4-02D0658359D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C48D791-F559-F9C9-6DA5-7710768535BB}"/>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C07BA1DC-6A90-456F-BEED-FE03952DEE0E}" type="datetime1">
              <a:rPr kumimoji="0" lang="en-US" sz="1200" b="0" i="0" u="none" strike="noStrike" kern="1200" cap="none" spc="0" normalizeH="0" baseline="0" noProof="0" smtClean="0">
                <a:ln>
                  <a:noFill/>
                </a:ln>
                <a:solidFill>
                  <a:prstClr val="black">
                    <a:tint val="82000"/>
                  </a:prstClr>
                </a:solidFill>
                <a:effectLst/>
                <a:uLnTx/>
                <a:uFillTx/>
                <a:latin typeface="Aptos" panose="02110004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4/27/2026</a:t>
            </a:fld>
            <a:endParaRPr kumimoji="0" lang="en-US" sz="1200" b="0" i="0" u="none" strike="noStrike" kern="1200" cap="none" spc="0" normalizeH="0" baseline="0" noProof="0">
              <a:ln>
                <a:noFill/>
              </a:ln>
              <a:solidFill>
                <a:prstClr val="black">
                  <a:tint val="82000"/>
                </a:prstClr>
              </a:solidFill>
              <a:effectLst/>
              <a:uLnTx/>
              <a:uFillTx/>
              <a:latin typeface="Aptos" panose="02110004020202020204"/>
              <a:ea typeface="+mn-ea"/>
              <a:cs typeface="+mn-cs"/>
            </a:endParaRPr>
          </a:p>
        </p:txBody>
      </p:sp>
      <p:sp>
        <p:nvSpPr>
          <p:cNvPr id="5" name="Footer Placeholder 4">
            <a:extLst>
              <a:ext uri="{FF2B5EF4-FFF2-40B4-BE49-F238E27FC236}">
                <a16:creationId xmlns:a16="http://schemas.microsoft.com/office/drawing/2014/main" id="{A1D59D51-6D5C-2E73-30A0-0D0CEF1E05F9}"/>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82000"/>
                </a:prstClr>
              </a:solidFill>
              <a:effectLst/>
              <a:uLnTx/>
              <a:uFillTx/>
              <a:latin typeface="Aptos" panose="02110004020202020204"/>
              <a:ea typeface="+mn-ea"/>
              <a:cs typeface="+mn-cs"/>
            </a:endParaRPr>
          </a:p>
        </p:txBody>
      </p:sp>
      <p:sp>
        <p:nvSpPr>
          <p:cNvPr id="6" name="Slide Number Placeholder 5">
            <a:extLst>
              <a:ext uri="{FF2B5EF4-FFF2-40B4-BE49-F238E27FC236}">
                <a16:creationId xmlns:a16="http://schemas.microsoft.com/office/drawing/2014/main" id="{FF0BDAF8-288F-9AAA-F44B-05E43B5CBDBE}"/>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8FF9CEE-21A7-4AC9-B0B9-94BE94BB17BF}" type="slidenum">
              <a:rPr kumimoji="0" lang="en-US" sz="1200" b="0" i="0" u="none" strike="noStrike" kern="1200" cap="none" spc="0" normalizeH="0" baseline="0" noProof="0" smtClean="0">
                <a:ln>
                  <a:noFill/>
                </a:ln>
                <a:solidFill>
                  <a:prstClr val="black">
                    <a:tint val="82000"/>
                  </a:prstClr>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black">
                  <a:tint val="82000"/>
                </a:prstClr>
              </a:solidFill>
              <a:effectLst/>
              <a:uLnTx/>
              <a:uFillTx/>
              <a:latin typeface="Aptos" panose="02110004020202020204"/>
              <a:ea typeface="+mn-ea"/>
              <a:cs typeface="+mn-cs"/>
            </a:endParaRPr>
          </a:p>
        </p:txBody>
      </p:sp>
    </p:spTree>
    <p:extLst>
      <p:ext uri="{BB962C8B-B14F-4D97-AF65-F5344CB8AC3E}">
        <p14:creationId xmlns:p14="http://schemas.microsoft.com/office/powerpoint/2010/main" val="29535297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E8A0BCA-1E9B-9CBF-4414-8775710AF3B2}"/>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66E751D7-081E-430E-9515-847644EC9E92}" type="datetime1">
              <a:rPr kumimoji="0" lang="en-US" sz="1200" b="0" i="0" u="none" strike="noStrike" kern="1200" cap="none" spc="0" normalizeH="0" baseline="0" noProof="0" smtClean="0">
                <a:ln>
                  <a:noFill/>
                </a:ln>
                <a:solidFill>
                  <a:prstClr val="black">
                    <a:tint val="82000"/>
                  </a:prstClr>
                </a:solidFill>
                <a:effectLst/>
                <a:uLnTx/>
                <a:uFillTx/>
                <a:latin typeface="Aptos" panose="02110004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4/27/2026</a:t>
            </a:fld>
            <a:endParaRPr kumimoji="0" lang="en-US" sz="1200" b="0" i="0" u="none" strike="noStrike" kern="1200" cap="none" spc="0" normalizeH="0" baseline="0" noProof="0">
              <a:ln>
                <a:noFill/>
              </a:ln>
              <a:solidFill>
                <a:prstClr val="black">
                  <a:tint val="82000"/>
                </a:prstClr>
              </a:solidFill>
              <a:effectLst/>
              <a:uLnTx/>
              <a:uFillTx/>
              <a:latin typeface="Aptos" panose="02110004020202020204"/>
              <a:ea typeface="+mn-ea"/>
              <a:cs typeface="+mn-cs"/>
            </a:endParaRPr>
          </a:p>
        </p:txBody>
      </p:sp>
      <p:sp>
        <p:nvSpPr>
          <p:cNvPr id="3" name="Footer Placeholder 2">
            <a:extLst>
              <a:ext uri="{FF2B5EF4-FFF2-40B4-BE49-F238E27FC236}">
                <a16:creationId xmlns:a16="http://schemas.microsoft.com/office/drawing/2014/main" id="{77D33580-23CF-FB5B-1642-00910BA471BF}"/>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82000"/>
                </a:prstClr>
              </a:solidFill>
              <a:effectLst/>
              <a:uLnTx/>
              <a:uFillTx/>
              <a:latin typeface="Aptos" panose="02110004020202020204"/>
              <a:ea typeface="+mn-ea"/>
              <a:cs typeface="+mn-cs"/>
            </a:endParaRPr>
          </a:p>
        </p:txBody>
      </p:sp>
      <p:sp>
        <p:nvSpPr>
          <p:cNvPr id="4" name="Slide Number Placeholder 3">
            <a:extLst>
              <a:ext uri="{FF2B5EF4-FFF2-40B4-BE49-F238E27FC236}">
                <a16:creationId xmlns:a16="http://schemas.microsoft.com/office/drawing/2014/main" id="{C827CD3D-1C2F-8195-1CE4-C83F89195817}"/>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8FF9CEE-21A7-4AC9-B0B9-94BE94BB17BF}" type="slidenum">
              <a:rPr kumimoji="0" lang="en-US" sz="1200" b="0" i="0" u="none" strike="noStrike" kern="1200" cap="none" spc="0" normalizeH="0" baseline="0" noProof="0" smtClean="0">
                <a:ln>
                  <a:noFill/>
                </a:ln>
                <a:solidFill>
                  <a:prstClr val="black">
                    <a:tint val="82000"/>
                  </a:prstClr>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black">
                  <a:tint val="82000"/>
                </a:prstClr>
              </a:solidFill>
              <a:effectLst/>
              <a:uLnTx/>
              <a:uFillTx/>
              <a:latin typeface="Aptos" panose="02110004020202020204"/>
              <a:ea typeface="+mn-ea"/>
              <a:cs typeface="+mn-cs"/>
            </a:endParaRPr>
          </a:p>
        </p:txBody>
      </p:sp>
    </p:spTree>
    <p:extLst>
      <p:ext uri="{BB962C8B-B14F-4D97-AF65-F5344CB8AC3E}">
        <p14:creationId xmlns:p14="http://schemas.microsoft.com/office/powerpoint/2010/main" val="11213191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C87D1C0-FEA6-66D2-5578-57B9F1F3C4A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2B292E0-A738-50CA-435C-A5BB9C0AEB9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5781B8E-9F1D-7D88-7BDB-CDE5A3868D1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BBAA6CA5-F635-460A-8AF7-C6A2C43C57F9}" type="datetime1">
              <a:rPr lang="en-US" smtClean="0"/>
              <a:t>4/27/2026</a:t>
            </a:fld>
            <a:endParaRPr lang="en-US"/>
          </a:p>
        </p:txBody>
      </p:sp>
      <p:sp>
        <p:nvSpPr>
          <p:cNvPr id="5" name="Footer Placeholder 4">
            <a:extLst>
              <a:ext uri="{FF2B5EF4-FFF2-40B4-BE49-F238E27FC236}">
                <a16:creationId xmlns:a16="http://schemas.microsoft.com/office/drawing/2014/main" id="{B7B3257F-4C06-EDDE-10D2-B5F9AFA2459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0A9120C3-064C-3DA7-023F-D91E53C96EA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18FF9CEE-21A7-4AC9-B0B9-94BE94BB17BF}" type="slidenum">
              <a:rPr lang="en-US" smtClean="0"/>
              <a:t>‹#›</a:t>
            </a:fld>
            <a:endParaRPr lang="en-US"/>
          </a:p>
        </p:txBody>
      </p:sp>
    </p:spTree>
    <p:extLst>
      <p:ext uri="{BB962C8B-B14F-4D97-AF65-F5344CB8AC3E}">
        <p14:creationId xmlns:p14="http://schemas.microsoft.com/office/powerpoint/2010/main" val="224925311"/>
      </p:ext>
    </p:extLst>
  </p:cSld>
  <p:clrMap bg1="lt1" tx1="dk1" bg2="lt2" tx2="dk2" accent1="accent1" accent2="accent2" accent3="accent3" accent4="accent4" accent5="accent5" accent6="accent6" hlink="hlink" folHlink="folHlink"/>
  <p:sldLayoutIdLst>
    <p:sldLayoutId id="2147483673" r:id="rId1"/>
    <p:sldLayoutId id="2147483674" r:id="rId2"/>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04444" y="442401"/>
            <a:ext cx="11183112" cy="911951"/>
          </a:xfrm>
          <a:prstGeom prst="rect">
            <a:avLst/>
          </a:prstGeom>
        </p:spPr>
        <p:txBody>
          <a:bodyPr vert="horz" lIns="0" tIns="0" rIns="0" bIns="0" rtlCol="0" anchor="t" anchorCtr="0">
            <a:noAutofit/>
          </a:bodyPr>
          <a:lstStyle/>
          <a:p>
            <a:pPr lvl="0"/>
            <a:r>
              <a:rPr lang="en-US"/>
              <a:t>Click to edit Master title style</a:t>
            </a:r>
          </a:p>
        </p:txBody>
      </p:sp>
      <p:sp>
        <p:nvSpPr>
          <p:cNvPr id="3" name="Text Placeholder 2"/>
          <p:cNvSpPr>
            <a:spLocks noGrp="1"/>
          </p:cNvSpPr>
          <p:nvPr>
            <p:ph type="body" idx="1"/>
          </p:nvPr>
        </p:nvSpPr>
        <p:spPr>
          <a:xfrm>
            <a:off x="502920" y="1536192"/>
            <a:ext cx="11183112" cy="4336542"/>
          </a:xfrm>
          <a:prstGeom prst="rect">
            <a:avLst/>
          </a:prstGeom>
        </p:spPr>
        <p:txBody>
          <a:bodyPr vert="horz" lIns="0" tIns="0" rIns="0" bIns="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cxnSp>
        <p:nvCxnSpPr>
          <p:cNvPr id="6" name="Straight Arrow Connector 5">
            <a:extLst>
              <a:ext uri="{FF2B5EF4-FFF2-40B4-BE49-F238E27FC236}">
                <a16:creationId xmlns:a16="http://schemas.microsoft.com/office/drawing/2014/main" id="{D88734D8-A166-4CBF-AF3A-CE4B4FD43036}"/>
              </a:ext>
            </a:extLst>
          </p:cNvPr>
          <p:cNvCxnSpPr>
            <a:cxnSpLocks/>
          </p:cNvCxnSpPr>
          <p:nvPr userDrawn="1"/>
        </p:nvCxnSpPr>
        <p:spPr>
          <a:xfrm>
            <a:off x="502920" y="-230505"/>
            <a:ext cx="0" cy="182880"/>
          </a:xfrm>
          <a:prstGeom prst="straightConnector1">
            <a:avLst/>
          </a:prstGeom>
        </p:spPr>
        <p:style>
          <a:lnRef idx="1">
            <a:schemeClr val="accent1"/>
          </a:lnRef>
          <a:fillRef idx="0">
            <a:schemeClr val="accent1"/>
          </a:fillRef>
          <a:effectRef idx="0">
            <a:schemeClr val="accent1"/>
          </a:effectRef>
          <a:fontRef idx="minor">
            <a:schemeClr val="tx1"/>
          </a:fontRef>
        </p:style>
      </p:cxnSp>
      <p:cxnSp>
        <p:nvCxnSpPr>
          <p:cNvPr id="13" name="Straight Arrow Connector 12">
            <a:extLst>
              <a:ext uri="{FF2B5EF4-FFF2-40B4-BE49-F238E27FC236}">
                <a16:creationId xmlns:a16="http://schemas.microsoft.com/office/drawing/2014/main" id="{AD72E8C6-E344-4B8A-88CE-E57E26880267}"/>
              </a:ext>
            </a:extLst>
          </p:cNvPr>
          <p:cNvCxnSpPr>
            <a:cxnSpLocks/>
          </p:cNvCxnSpPr>
          <p:nvPr userDrawn="1"/>
        </p:nvCxnSpPr>
        <p:spPr>
          <a:xfrm flipV="1">
            <a:off x="11686032" y="-230505"/>
            <a:ext cx="0" cy="182880"/>
          </a:xfrm>
          <a:prstGeom prst="straightConnector1">
            <a:avLst/>
          </a:prstGeom>
        </p:spPr>
        <p:style>
          <a:lnRef idx="1">
            <a:schemeClr val="accent1"/>
          </a:lnRef>
          <a:fillRef idx="0">
            <a:schemeClr val="accent1"/>
          </a:fillRef>
          <a:effectRef idx="0">
            <a:schemeClr val="accent1"/>
          </a:effectRef>
          <a:fontRef idx="minor">
            <a:schemeClr val="tx1"/>
          </a:fontRef>
        </p:style>
      </p:cxnSp>
      <p:sp>
        <p:nvSpPr>
          <p:cNvPr id="12" name="Oval 11">
            <a:extLst>
              <a:ext uri="{FF2B5EF4-FFF2-40B4-BE49-F238E27FC236}">
                <a16:creationId xmlns:a16="http://schemas.microsoft.com/office/drawing/2014/main" id="{42FE845D-B59C-4716-A7DC-976714879924}"/>
              </a:ext>
            </a:extLst>
          </p:cNvPr>
          <p:cNvSpPr/>
          <p:nvPr userDrawn="1"/>
        </p:nvSpPr>
        <p:spPr>
          <a:xfrm>
            <a:off x="11365992" y="6377620"/>
            <a:ext cx="320040" cy="320040"/>
          </a:xfrm>
          <a:prstGeom prst="ellipse">
            <a:avLst/>
          </a:prstGeom>
          <a:solidFill>
            <a:schemeClr val="bg1"/>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fld id="{EED46132-ACA7-4E20-A17E-849B70C64169}" type="slidenum">
              <a:rPr lang="en-US" sz="1000" smtClean="0">
                <a:solidFill>
                  <a:schemeClr val="accent3"/>
                </a:solidFill>
                <a:latin typeface="+mj-lt"/>
              </a:rPr>
              <a:t>‹#›</a:t>
            </a:fld>
            <a:endParaRPr lang="en-US" sz="1000">
              <a:solidFill>
                <a:schemeClr val="accent3"/>
              </a:solidFill>
              <a:latin typeface="+mj-lt"/>
            </a:endParaRPr>
          </a:p>
        </p:txBody>
      </p:sp>
      <p:cxnSp>
        <p:nvCxnSpPr>
          <p:cNvPr id="22" name="Straight Arrow Connector 21">
            <a:extLst>
              <a:ext uri="{FF2B5EF4-FFF2-40B4-BE49-F238E27FC236}">
                <a16:creationId xmlns:a16="http://schemas.microsoft.com/office/drawing/2014/main" id="{AAE6309B-C4D8-4BCA-8B86-F90F88F8F4B6}"/>
              </a:ext>
            </a:extLst>
          </p:cNvPr>
          <p:cNvCxnSpPr>
            <a:cxnSpLocks/>
          </p:cNvCxnSpPr>
          <p:nvPr userDrawn="1"/>
        </p:nvCxnSpPr>
        <p:spPr>
          <a:xfrm>
            <a:off x="-230505" y="1354352"/>
            <a:ext cx="182880" cy="0"/>
          </a:xfrm>
          <a:prstGeom prst="straightConnector1">
            <a:avLst/>
          </a:prstGeom>
        </p:spPr>
        <p:style>
          <a:lnRef idx="1">
            <a:schemeClr val="accent1"/>
          </a:lnRef>
          <a:fillRef idx="0">
            <a:schemeClr val="accent1"/>
          </a:fillRef>
          <a:effectRef idx="0">
            <a:schemeClr val="accent1"/>
          </a:effectRef>
          <a:fontRef idx="minor">
            <a:schemeClr val="tx1"/>
          </a:fontRef>
        </p:style>
      </p:cxnSp>
      <p:cxnSp>
        <p:nvCxnSpPr>
          <p:cNvPr id="23" name="Straight Arrow Connector 22">
            <a:extLst>
              <a:ext uri="{FF2B5EF4-FFF2-40B4-BE49-F238E27FC236}">
                <a16:creationId xmlns:a16="http://schemas.microsoft.com/office/drawing/2014/main" id="{3A6E7483-BBAC-433A-88C7-34CEA966A5B1}"/>
              </a:ext>
            </a:extLst>
          </p:cNvPr>
          <p:cNvCxnSpPr>
            <a:cxnSpLocks/>
          </p:cNvCxnSpPr>
          <p:nvPr userDrawn="1"/>
        </p:nvCxnSpPr>
        <p:spPr>
          <a:xfrm>
            <a:off x="-230505" y="6355080"/>
            <a:ext cx="182880" cy="0"/>
          </a:xfrm>
          <a:prstGeom prst="straightConnector1">
            <a:avLst/>
          </a:prstGeom>
        </p:spPr>
        <p:style>
          <a:lnRef idx="1">
            <a:schemeClr val="accent1"/>
          </a:lnRef>
          <a:fillRef idx="0">
            <a:schemeClr val="accent1"/>
          </a:fillRef>
          <a:effectRef idx="0">
            <a:schemeClr val="accent1"/>
          </a:effectRef>
          <a:fontRef idx="minor">
            <a:schemeClr val="tx1"/>
          </a:fontRef>
        </p:style>
      </p:cxnSp>
      <p:sp>
        <p:nvSpPr>
          <p:cNvPr id="21" name="Rectangle 20">
            <a:extLst>
              <a:ext uri="{FF2B5EF4-FFF2-40B4-BE49-F238E27FC236}">
                <a16:creationId xmlns:a16="http://schemas.microsoft.com/office/drawing/2014/main" id="{64D59CDB-B1F1-40F8-B07B-DB5F4067D5C9}"/>
              </a:ext>
            </a:extLst>
          </p:cNvPr>
          <p:cNvSpPr/>
          <p:nvPr userDrawn="1"/>
        </p:nvSpPr>
        <p:spPr>
          <a:xfrm>
            <a:off x="0" y="6795856"/>
            <a:ext cx="12192000" cy="71021"/>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20" name="Picture 19">
            <a:extLst>
              <a:ext uri="{FF2B5EF4-FFF2-40B4-BE49-F238E27FC236}">
                <a16:creationId xmlns:a16="http://schemas.microsoft.com/office/drawing/2014/main" id="{FFA728F2-3EF1-4EDB-933D-6E0BDB206FD6}"/>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192405" y="6450270"/>
            <a:ext cx="1971862" cy="174740"/>
          </a:xfrm>
          <a:prstGeom prst="rect">
            <a:avLst/>
          </a:prstGeom>
        </p:spPr>
      </p:pic>
      <p:cxnSp>
        <p:nvCxnSpPr>
          <p:cNvPr id="4" name="Straight Arrow Connector 3">
            <a:extLst>
              <a:ext uri="{FF2B5EF4-FFF2-40B4-BE49-F238E27FC236}">
                <a16:creationId xmlns:a16="http://schemas.microsoft.com/office/drawing/2014/main" id="{30A0207C-84CE-76EC-DD36-0328ECF1B5BE}"/>
              </a:ext>
            </a:extLst>
          </p:cNvPr>
          <p:cNvCxnSpPr>
            <a:cxnSpLocks/>
          </p:cNvCxnSpPr>
          <p:nvPr userDrawn="1"/>
        </p:nvCxnSpPr>
        <p:spPr>
          <a:xfrm>
            <a:off x="502919" y="1377042"/>
            <a:ext cx="11183112" cy="0"/>
          </a:xfrm>
          <a:prstGeom prst="straightConnector1">
            <a:avLst/>
          </a:prstGeom>
          <a:ln w="31750" cap="rnd">
            <a:gradFill flip="none" rotWithShape="1">
              <a:gsLst>
                <a:gs pos="0">
                  <a:schemeClr val="accent2"/>
                </a:gs>
                <a:gs pos="48000">
                  <a:schemeClr val="accent2">
                    <a:lumMod val="75000"/>
                    <a:lumOff val="25000"/>
                  </a:schemeClr>
                </a:gs>
                <a:gs pos="100000">
                  <a:schemeClr val="accent2">
                    <a:lumMod val="25000"/>
                    <a:lumOff val="75000"/>
                  </a:schemeClr>
                </a:gs>
              </a:gsLst>
              <a:lin ang="0" scaled="0"/>
              <a:tileRect/>
            </a:gra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60220256"/>
      </p:ext>
    </p:extLst>
  </p:cSld>
  <p:clrMap bg1="lt1" tx1="dk1" bg2="lt2" tx2="dk2" accent1="accent1" accent2="accent2" accent3="accent3" accent4="accent4" accent5="accent5" accent6="accent6" hlink="hlink" folHlink="folHlink"/>
  <p:hf sldNum="0" hdr="0" ftr="0" dt="0"/>
  <p:txStyles>
    <p:titleStyle>
      <a:lvl1pPr algn="l" defTabSz="914400" rtl="0" eaLnBrk="1" latinLnBrk="0" hangingPunct="1">
        <a:lnSpc>
          <a:spcPct val="90000"/>
        </a:lnSpc>
        <a:spcBef>
          <a:spcPct val="0"/>
        </a:spcBef>
        <a:buNone/>
        <a:defRPr lang="en-US" sz="3000" b="1" kern="1200" baseline="0" dirty="0">
          <a:solidFill>
            <a:srgbClr val="006269"/>
          </a:solidFill>
          <a:latin typeface="Segoe UI Semibold" panose="020B0702040204020203" pitchFamily="34" charset="0"/>
          <a:ea typeface="+mj-ea"/>
          <a:cs typeface="Segoe UI Semibold" panose="020B0702040204020203" pitchFamily="34" charset="0"/>
        </a:defRPr>
      </a:lvl1pPr>
    </p:titleStyle>
    <p:bodyStyle>
      <a:lvl1pPr marL="173038" indent="-173038" algn="l" defTabSz="914400" rtl="0" eaLnBrk="1" latinLnBrk="0" hangingPunct="1">
        <a:lnSpc>
          <a:spcPct val="90000"/>
        </a:lnSpc>
        <a:spcBef>
          <a:spcPts val="1000"/>
        </a:spcBef>
        <a:buClr>
          <a:srgbClr val="000000"/>
        </a:buClr>
        <a:buSzPct val="100000"/>
        <a:buFont typeface="Arial" panose="020B0604020202020204" pitchFamily="34" charset="0"/>
        <a:buChar char="•"/>
        <a:defRPr lang="en-US" sz="1800" kern="1200">
          <a:solidFill>
            <a:schemeClr val="tx1"/>
          </a:solidFill>
          <a:latin typeface="Segoe UI" panose="020B0502040204020203" pitchFamily="34" charset="0"/>
          <a:ea typeface="Segoe UI" panose="020B0502040204020203" pitchFamily="34" charset="0"/>
          <a:cs typeface="Segoe UI" panose="020B0502040204020203" pitchFamily="34" charset="0"/>
        </a:defRPr>
      </a:lvl1pPr>
      <a:lvl2pPr marL="630238" indent="-228600" algn="l" defTabSz="914400" rtl="0" eaLnBrk="1" latinLnBrk="0" hangingPunct="1">
        <a:lnSpc>
          <a:spcPct val="90000"/>
        </a:lnSpc>
        <a:spcBef>
          <a:spcPts val="500"/>
        </a:spcBef>
        <a:buClr>
          <a:srgbClr val="000000"/>
        </a:buClr>
        <a:buSzPct val="100000"/>
        <a:buFont typeface="Calibri" panose="020F0502020204030204" pitchFamily="34" charset="0"/>
        <a:buChar char="–"/>
        <a:defRPr lang="en-US" sz="1800" kern="1200">
          <a:solidFill>
            <a:schemeClr val="tx1"/>
          </a:solidFill>
          <a:latin typeface="Segoe UI" panose="020B0502040204020203" pitchFamily="34" charset="0"/>
          <a:ea typeface="Segoe UI" panose="020B0502040204020203" pitchFamily="34" charset="0"/>
          <a:cs typeface="Segoe UI" panose="020B0502040204020203" pitchFamily="34" charset="0"/>
        </a:defRPr>
      </a:lvl2pPr>
      <a:lvl3pPr marL="1027113" indent="-228600" algn="l" defTabSz="914400" rtl="0" eaLnBrk="1" latinLnBrk="0" hangingPunct="1">
        <a:lnSpc>
          <a:spcPct val="90000"/>
        </a:lnSpc>
        <a:spcBef>
          <a:spcPts val="500"/>
        </a:spcBef>
        <a:buClr>
          <a:srgbClr val="000000"/>
        </a:buClr>
        <a:buSzPct val="100000"/>
        <a:buFont typeface="Arial" panose="020B0604020202020204" pitchFamily="34" charset="0"/>
        <a:buChar char="•"/>
        <a:defRPr lang="en-US" sz="1800" kern="1200">
          <a:solidFill>
            <a:schemeClr val="tx1"/>
          </a:solidFill>
          <a:latin typeface="Segoe UI" panose="020B0502040204020203" pitchFamily="34" charset="0"/>
          <a:ea typeface="Segoe UI" panose="020B0502040204020203" pitchFamily="34" charset="0"/>
          <a:cs typeface="Segoe UI" panose="020B0502040204020203" pitchFamily="34" charset="0"/>
        </a:defRPr>
      </a:lvl3pPr>
      <a:lvl4pPr marL="1431925" indent="-228600" algn="l" defTabSz="914400" rtl="0" eaLnBrk="1" latinLnBrk="0" hangingPunct="1">
        <a:lnSpc>
          <a:spcPct val="90000"/>
        </a:lnSpc>
        <a:spcBef>
          <a:spcPts val="500"/>
        </a:spcBef>
        <a:buClr>
          <a:srgbClr val="000000"/>
        </a:buClr>
        <a:buSzPct val="100000"/>
        <a:buFont typeface="Calibri" panose="020F0502020204030204" pitchFamily="34" charset="0"/>
        <a:buChar char="–"/>
        <a:defRPr lang="en-US" sz="1800" kern="1200">
          <a:solidFill>
            <a:schemeClr val="tx1"/>
          </a:solidFill>
          <a:latin typeface="Segoe UI" panose="020B0502040204020203" pitchFamily="34" charset="0"/>
          <a:ea typeface="Segoe UI" panose="020B0502040204020203" pitchFamily="34" charset="0"/>
          <a:cs typeface="Segoe UI" panose="020B0502040204020203" pitchFamily="34" charset="0"/>
        </a:defRPr>
      </a:lvl4pPr>
      <a:lvl5pPr marL="1828800" indent="-228600" algn="l" defTabSz="914400" rtl="0" eaLnBrk="1" latinLnBrk="0" hangingPunct="1">
        <a:lnSpc>
          <a:spcPct val="90000"/>
        </a:lnSpc>
        <a:spcBef>
          <a:spcPts val="500"/>
        </a:spcBef>
        <a:buClr>
          <a:srgbClr val="000000"/>
        </a:buClr>
        <a:buSzPct val="100000"/>
        <a:buFont typeface="Arial" panose="020B0604020202020204" pitchFamily="34" charset="0"/>
        <a:buChar char="•"/>
        <a:defRPr lang="en-US" sz="1800" kern="1200">
          <a:solidFill>
            <a:schemeClr val="tx1"/>
          </a:solidFill>
          <a:latin typeface="Segoe UI" panose="020B0502040204020203" pitchFamily="34" charset="0"/>
          <a:ea typeface="Segoe UI" panose="020B0502040204020203" pitchFamily="34" charset="0"/>
          <a:cs typeface="Segoe UI" panose="020B0502040204020203"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3" pos="312">
          <p15:clr>
            <a:srgbClr val="A4A3A4"/>
          </p15:clr>
        </p15:guide>
        <p15:guide id="5" pos="7368">
          <p15:clr>
            <a:srgbClr val="A4A3A4"/>
          </p15:clr>
        </p15:guide>
        <p15:guide id="6" orient="horz" pos="960">
          <p15:clr>
            <a:srgbClr val="A4A3A4"/>
          </p15:clr>
        </p15:guide>
        <p15:guide id="7" orient="horz" pos="3984">
          <p15:clr>
            <a:srgbClr val="A4A3A4"/>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svg"/><Relationship Id="rId7" Type="http://schemas.openxmlformats.org/officeDocument/2006/relationships/image" Target="../media/image6.sv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5.svg"/><Relationship Id="rId5" Type="http://schemas.openxmlformats.org/officeDocument/2006/relationships/image" Target="../media/image4.svg"/><Relationship Id="rId4" Type="http://schemas.openxmlformats.org/officeDocument/2006/relationships/image" Target="../media/image3.svg"/></Relationships>
</file>

<file path=ppt/slides/_rels/slide4.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image" Target="../media/image11.svg"/><Relationship Id="rId5" Type="http://schemas.openxmlformats.org/officeDocument/2006/relationships/image" Target="../media/image10.svg"/><Relationship Id="rId4" Type="http://schemas.openxmlformats.org/officeDocument/2006/relationships/image" Target="../media/image9.sv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 name="Rectangle 117">
            <a:extLst>
              <a:ext uri="{FF2B5EF4-FFF2-40B4-BE49-F238E27FC236}">
                <a16:creationId xmlns:a16="http://schemas.microsoft.com/office/drawing/2014/main" id="{4892D6E7-6DEB-CD8D-33D6-5B8C17BBC946}"/>
              </a:ext>
            </a:extLst>
          </p:cNvPr>
          <p:cNvSpPr>
            <a:spLocks noGrp="1" noRot="1" noMove="1" noResize="1" noEditPoints="1" noAdjustHandles="1" noChangeArrowheads="1" noChangeShapeType="1"/>
          </p:cNvSpPr>
          <p:nvPr/>
        </p:nvSpPr>
        <p:spPr>
          <a:xfrm rot="10800000" flipV="1">
            <a:off x="-48540" y="-208105"/>
            <a:ext cx="12593880" cy="7395707"/>
          </a:xfrm>
          <a:prstGeom prst="rect">
            <a:avLst/>
          </a:prstGeom>
          <a:solidFill>
            <a:srgbClr val="FBFD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sp>
        <p:nvSpPr>
          <p:cNvPr id="14" name="Rectangle 13">
            <a:extLst>
              <a:ext uri="{FF2B5EF4-FFF2-40B4-BE49-F238E27FC236}">
                <a16:creationId xmlns:a16="http://schemas.microsoft.com/office/drawing/2014/main" id="{9FD2D709-55DF-A96B-E0E0-F11FBAEB01F1}"/>
              </a:ext>
            </a:extLst>
          </p:cNvPr>
          <p:cNvSpPr/>
          <p:nvPr/>
        </p:nvSpPr>
        <p:spPr>
          <a:xfrm rot="10800000" flipV="1">
            <a:off x="-48540" y="1143795"/>
            <a:ext cx="12593880" cy="1655762"/>
          </a:xfrm>
          <a:prstGeom prst="rect">
            <a:avLst/>
          </a:prstGeom>
          <a:solidFill>
            <a:srgbClr val="FF87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sp>
        <p:nvSpPr>
          <p:cNvPr id="2" name="Title 1">
            <a:extLst>
              <a:ext uri="{FF2B5EF4-FFF2-40B4-BE49-F238E27FC236}">
                <a16:creationId xmlns:a16="http://schemas.microsoft.com/office/drawing/2014/main" id="{FD2D59AF-C67E-76D1-71FE-C4C587396528}"/>
              </a:ext>
            </a:extLst>
          </p:cNvPr>
          <p:cNvSpPr>
            <a:spLocks noGrp="1"/>
          </p:cNvSpPr>
          <p:nvPr>
            <p:ph type="ctrTitle"/>
          </p:nvPr>
        </p:nvSpPr>
        <p:spPr/>
        <p:txBody>
          <a:bodyPr>
            <a:normAutofit fontScale="90000"/>
          </a:bodyPr>
          <a:lstStyle/>
          <a:p>
            <a:r>
              <a:rPr lang="en-US" sz="4000" b="1" dirty="0">
                <a:solidFill>
                  <a:schemeClr val="bg1"/>
                </a:solidFill>
              </a:rPr>
              <a:t>The Affordability Paradigm: </a:t>
            </a:r>
            <a:br>
              <a:rPr lang="en-US" sz="4000" dirty="0">
                <a:solidFill>
                  <a:schemeClr val="bg1"/>
                </a:solidFill>
              </a:rPr>
            </a:br>
            <a:r>
              <a:rPr lang="en-US" sz="4000" dirty="0">
                <a:solidFill>
                  <a:schemeClr val="bg1"/>
                </a:solidFill>
              </a:rPr>
              <a:t>Delivering Reliable Service Amid Rising Costs</a:t>
            </a:r>
            <a:br>
              <a:rPr lang="en-US" sz="4000" dirty="0"/>
            </a:br>
            <a:br>
              <a:rPr lang="en-US" sz="4000" dirty="0"/>
            </a:br>
            <a:r>
              <a:rPr lang="en-US" sz="2000" b="1" dirty="0">
                <a:solidFill>
                  <a:srgbClr val="FF8700"/>
                </a:solidFill>
              </a:rPr>
              <a:t>SURFA (Society of Utility and Regulatory Financial Analysts)</a:t>
            </a:r>
            <a:br>
              <a:rPr lang="en-US" sz="2000" dirty="0">
                <a:solidFill>
                  <a:srgbClr val="FF8700"/>
                </a:solidFill>
              </a:rPr>
            </a:br>
            <a:r>
              <a:rPr lang="en-US" sz="2000" dirty="0">
                <a:solidFill>
                  <a:srgbClr val="FF8700"/>
                </a:solidFill>
              </a:rPr>
              <a:t>Charlotte, NC,  April 17, 2026</a:t>
            </a:r>
          </a:p>
        </p:txBody>
      </p:sp>
      <p:sp>
        <p:nvSpPr>
          <p:cNvPr id="3" name="Subtitle 2">
            <a:extLst>
              <a:ext uri="{FF2B5EF4-FFF2-40B4-BE49-F238E27FC236}">
                <a16:creationId xmlns:a16="http://schemas.microsoft.com/office/drawing/2014/main" id="{0C06773B-3350-0D5B-340C-3DF0F8A7B39D}"/>
              </a:ext>
            </a:extLst>
          </p:cNvPr>
          <p:cNvSpPr>
            <a:spLocks noGrp="1"/>
          </p:cNvSpPr>
          <p:nvPr>
            <p:ph type="subTitle" idx="1"/>
          </p:nvPr>
        </p:nvSpPr>
        <p:spPr>
          <a:xfrm>
            <a:off x="1524000" y="3927080"/>
            <a:ext cx="9144000" cy="1655762"/>
          </a:xfrm>
        </p:spPr>
        <p:txBody>
          <a:bodyPr>
            <a:normAutofit/>
          </a:bodyPr>
          <a:lstStyle/>
          <a:p>
            <a:r>
              <a:rPr lang="en-US" dirty="0">
                <a:solidFill>
                  <a:srgbClr val="002D63"/>
                </a:solidFill>
              </a:rPr>
              <a:t>Clark Kaml</a:t>
            </a:r>
          </a:p>
          <a:p>
            <a:r>
              <a:rPr lang="en-US" sz="1800" dirty="0">
                <a:solidFill>
                  <a:srgbClr val="002D63"/>
                </a:solidFill>
              </a:rPr>
              <a:t>Financial Analyst/Economist</a:t>
            </a:r>
          </a:p>
          <a:p>
            <a:r>
              <a:rPr lang="en-US" sz="1800" dirty="0">
                <a:solidFill>
                  <a:srgbClr val="002D63"/>
                </a:solidFill>
              </a:rPr>
              <a:t>Consumer Advocate Division</a:t>
            </a:r>
          </a:p>
          <a:p>
            <a:r>
              <a:rPr lang="en-US" dirty="0">
                <a:solidFill>
                  <a:srgbClr val="002D63"/>
                </a:solidFill>
              </a:rPr>
              <a:t>Office of Tennessee Attorney General</a:t>
            </a:r>
          </a:p>
          <a:p>
            <a:endParaRPr lang="en-US" dirty="0"/>
          </a:p>
        </p:txBody>
      </p:sp>
      <p:sp>
        <p:nvSpPr>
          <p:cNvPr id="5" name="AutoShape 2" descr="Flag of Tennessee - Wikipedia">
            <a:extLst>
              <a:ext uri="{FF2B5EF4-FFF2-40B4-BE49-F238E27FC236}">
                <a16:creationId xmlns:a16="http://schemas.microsoft.com/office/drawing/2014/main" id="{503F7FDC-3E01-2606-891C-F597B34B4B2F}"/>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grpSp>
        <p:nvGrpSpPr>
          <p:cNvPr id="117" name="Group 116">
            <a:extLst>
              <a:ext uri="{FF2B5EF4-FFF2-40B4-BE49-F238E27FC236}">
                <a16:creationId xmlns:a16="http://schemas.microsoft.com/office/drawing/2014/main" id="{EF4CAF4A-1C19-8416-822A-A256904AB312}"/>
              </a:ext>
            </a:extLst>
          </p:cNvPr>
          <p:cNvGrpSpPr/>
          <p:nvPr/>
        </p:nvGrpSpPr>
        <p:grpSpPr>
          <a:xfrm>
            <a:off x="-648447" y="-731608"/>
            <a:ext cx="2898162" cy="8539919"/>
            <a:chOff x="-604905" y="-3049972"/>
            <a:chExt cx="3633033" cy="10705340"/>
          </a:xfrm>
          <a:effectLst>
            <a:outerShdw blurRad="50800" dist="38100" dir="2700000" algn="tl" rotWithShape="0">
              <a:prstClr val="black">
                <a:alpha val="40000"/>
              </a:prstClr>
            </a:outerShdw>
          </a:effectLst>
        </p:grpSpPr>
        <p:grpSp>
          <p:nvGrpSpPr>
            <p:cNvPr id="70" name="Group 69">
              <a:extLst>
                <a:ext uri="{FF2B5EF4-FFF2-40B4-BE49-F238E27FC236}">
                  <a16:creationId xmlns:a16="http://schemas.microsoft.com/office/drawing/2014/main" id="{FB2C475A-CB14-4DDE-A720-5EB8FB1E9980}"/>
                </a:ext>
              </a:extLst>
            </p:cNvPr>
            <p:cNvGrpSpPr/>
            <p:nvPr/>
          </p:nvGrpSpPr>
          <p:grpSpPr>
            <a:xfrm>
              <a:off x="-604905" y="1511299"/>
              <a:ext cx="3633033" cy="6144069"/>
              <a:chOff x="-1077240" y="-2293238"/>
              <a:chExt cx="5854261" cy="9900538"/>
            </a:xfrm>
          </p:grpSpPr>
          <p:grpSp>
            <p:nvGrpSpPr>
              <p:cNvPr id="46" name="Group 45">
                <a:extLst>
                  <a:ext uri="{FF2B5EF4-FFF2-40B4-BE49-F238E27FC236}">
                    <a16:creationId xmlns:a16="http://schemas.microsoft.com/office/drawing/2014/main" id="{8BA23B4C-886E-0721-78B5-725A26F9F91F}"/>
                  </a:ext>
                </a:extLst>
              </p:cNvPr>
              <p:cNvGrpSpPr/>
              <p:nvPr/>
            </p:nvGrpSpPr>
            <p:grpSpPr>
              <a:xfrm>
                <a:off x="-1077240" y="2950966"/>
                <a:ext cx="5854261" cy="4656334"/>
                <a:chOff x="-353340" y="2484637"/>
                <a:chExt cx="5854261" cy="4656334"/>
              </a:xfrm>
            </p:grpSpPr>
            <p:grpSp>
              <p:nvGrpSpPr>
                <p:cNvPr id="34" name="Group 33">
                  <a:extLst>
                    <a:ext uri="{FF2B5EF4-FFF2-40B4-BE49-F238E27FC236}">
                      <a16:creationId xmlns:a16="http://schemas.microsoft.com/office/drawing/2014/main" id="{BA5C3B3A-71FC-63D6-3E30-004D978DEE79}"/>
                    </a:ext>
                  </a:extLst>
                </p:cNvPr>
                <p:cNvGrpSpPr/>
                <p:nvPr/>
              </p:nvGrpSpPr>
              <p:grpSpPr>
                <a:xfrm>
                  <a:off x="-353340" y="2484637"/>
                  <a:ext cx="3978215" cy="4656334"/>
                  <a:chOff x="-945072" y="2541787"/>
                  <a:chExt cx="3978215" cy="4656334"/>
                </a:xfrm>
              </p:grpSpPr>
              <p:sp>
                <p:nvSpPr>
                  <p:cNvPr id="24" name="Hexagon 23">
                    <a:extLst>
                      <a:ext uri="{FF2B5EF4-FFF2-40B4-BE49-F238E27FC236}">
                        <a16:creationId xmlns:a16="http://schemas.microsoft.com/office/drawing/2014/main" id="{50313121-E3CD-B8E4-5A2C-630B72775480}"/>
                      </a:ext>
                    </a:extLst>
                  </p:cNvPr>
                  <p:cNvSpPr/>
                  <p:nvPr/>
                </p:nvSpPr>
                <p:spPr>
                  <a:xfrm>
                    <a:off x="0" y="5714206"/>
                    <a:ext cx="1138047" cy="981075"/>
                  </a:xfrm>
                  <a:prstGeom prst="hexagon">
                    <a:avLst/>
                  </a:prstGeom>
                  <a:solidFill>
                    <a:srgbClr val="FF943A"/>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sp>
                <p:nvSpPr>
                  <p:cNvPr id="25" name="Hexagon 24">
                    <a:extLst>
                      <a:ext uri="{FF2B5EF4-FFF2-40B4-BE49-F238E27FC236}">
                        <a16:creationId xmlns:a16="http://schemas.microsoft.com/office/drawing/2014/main" id="{5B02961D-38FB-F384-D12B-456E51A779E0}"/>
                      </a:ext>
                    </a:extLst>
                  </p:cNvPr>
                  <p:cNvSpPr/>
                  <p:nvPr/>
                </p:nvSpPr>
                <p:spPr>
                  <a:xfrm>
                    <a:off x="0" y="4656733"/>
                    <a:ext cx="1138047" cy="981075"/>
                  </a:xfrm>
                  <a:prstGeom prst="hexagon">
                    <a:avLst/>
                  </a:prstGeom>
                  <a:solidFill>
                    <a:srgbClr val="F7FB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sp>
                <p:nvSpPr>
                  <p:cNvPr id="26" name="Hexagon 25">
                    <a:extLst>
                      <a:ext uri="{FF2B5EF4-FFF2-40B4-BE49-F238E27FC236}">
                        <a16:creationId xmlns:a16="http://schemas.microsoft.com/office/drawing/2014/main" id="{4319E644-3E1E-D5C8-2C6D-A343F926F95D}"/>
                      </a:ext>
                    </a:extLst>
                  </p:cNvPr>
                  <p:cNvSpPr/>
                  <p:nvPr/>
                </p:nvSpPr>
                <p:spPr>
                  <a:xfrm>
                    <a:off x="950024" y="5169545"/>
                    <a:ext cx="1138047" cy="981075"/>
                  </a:xfrm>
                  <a:prstGeom prst="hexagon">
                    <a:avLst/>
                  </a:prstGeom>
                  <a:solidFill>
                    <a:srgbClr val="C5E2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sp>
                <p:nvSpPr>
                  <p:cNvPr id="27" name="Hexagon 26">
                    <a:extLst>
                      <a:ext uri="{FF2B5EF4-FFF2-40B4-BE49-F238E27FC236}">
                        <a16:creationId xmlns:a16="http://schemas.microsoft.com/office/drawing/2014/main" id="{3BE1FCB3-BF92-BE3B-794B-62D477D3B4E1}"/>
                      </a:ext>
                    </a:extLst>
                  </p:cNvPr>
                  <p:cNvSpPr/>
                  <p:nvPr/>
                </p:nvSpPr>
                <p:spPr>
                  <a:xfrm>
                    <a:off x="0" y="3599260"/>
                    <a:ext cx="1138047" cy="981075"/>
                  </a:xfrm>
                  <a:prstGeom prst="hexagon">
                    <a:avLst/>
                  </a:prstGeom>
                  <a:solidFill>
                    <a:srgbClr val="FFF4E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sp>
                <p:nvSpPr>
                  <p:cNvPr id="29" name="Hexagon 28">
                    <a:extLst>
                      <a:ext uri="{FF2B5EF4-FFF2-40B4-BE49-F238E27FC236}">
                        <a16:creationId xmlns:a16="http://schemas.microsoft.com/office/drawing/2014/main" id="{B658F063-862E-6E06-DE2A-ADC7D906E72D}"/>
                      </a:ext>
                    </a:extLst>
                  </p:cNvPr>
                  <p:cNvSpPr/>
                  <p:nvPr/>
                </p:nvSpPr>
                <p:spPr>
                  <a:xfrm>
                    <a:off x="-945072" y="4111228"/>
                    <a:ext cx="1138047" cy="981075"/>
                  </a:xfrm>
                  <a:prstGeom prst="hexagon">
                    <a:avLst/>
                  </a:prstGeom>
                  <a:solidFill>
                    <a:srgbClr val="FF87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sp>
                <p:nvSpPr>
                  <p:cNvPr id="31" name="Hexagon 30">
                    <a:extLst>
                      <a:ext uri="{FF2B5EF4-FFF2-40B4-BE49-F238E27FC236}">
                        <a16:creationId xmlns:a16="http://schemas.microsoft.com/office/drawing/2014/main" id="{AD9ECC86-03E8-7C51-EC91-603A0CACF4FC}"/>
                      </a:ext>
                    </a:extLst>
                  </p:cNvPr>
                  <p:cNvSpPr/>
                  <p:nvPr/>
                </p:nvSpPr>
                <p:spPr>
                  <a:xfrm>
                    <a:off x="0" y="2541787"/>
                    <a:ext cx="1138047" cy="981075"/>
                  </a:xfrm>
                  <a:prstGeom prst="hexagon">
                    <a:avLst/>
                  </a:prstGeom>
                  <a:solidFill>
                    <a:srgbClr val="C5E2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sp>
                <p:nvSpPr>
                  <p:cNvPr id="32" name="Hexagon 31">
                    <a:extLst>
                      <a:ext uri="{FF2B5EF4-FFF2-40B4-BE49-F238E27FC236}">
                        <a16:creationId xmlns:a16="http://schemas.microsoft.com/office/drawing/2014/main" id="{57ECB012-CED0-BB39-D6F1-EB06490E2186}"/>
                      </a:ext>
                    </a:extLst>
                  </p:cNvPr>
                  <p:cNvSpPr/>
                  <p:nvPr/>
                </p:nvSpPr>
                <p:spPr>
                  <a:xfrm>
                    <a:off x="950024" y="6217046"/>
                    <a:ext cx="1138047" cy="981075"/>
                  </a:xfrm>
                  <a:prstGeom prst="hexagon">
                    <a:avLst/>
                  </a:prstGeom>
                  <a:solidFill>
                    <a:srgbClr val="FF943A"/>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sp>
                <p:nvSpPr>
                  <p:cNvPr id="33" name="Hexagon 32">
                    <a:extLst>
                      <a:ext uri="{FF2B5EF4-FFF2-40B4-BE49-F238E27FC236}">
                        <a16:creationId xmlns:a16="http://schemas.microsoft.com/office/drawing/2014/main" id="{18AF72CD-0911-B758-1FE2-1C8008F485E2}"/>
                      </a:ext>
                    </a:extLst>
                  </p:cNvPr>
                  <p:cNvSpPr/>
                  <p:nvPr/>
                </p:nvSpPr>
                <p:spPr>
                  <a:xfrm>
                    <a:off x="1895096" y="5714206"/>
                    <a:ext cx="1138047" cy="981075"/>
                  </a:xfrm>
                  <a:prstGeom prst="hexagon">
                    <a:avLst/>
                  </a:prstGeom>
                  <a:solidFill>
                    <a:srgbClr val="F7FB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grpSp>
            <p:grpSp>
              <p:nvGrpSpPr>
                <p:cNvPr id="35" name="Group 34">
                  <a:extLst>
                    <a:ext uri="{FF2B5EF4-FFF2-40B4-BE49-F238E27FC236}">
                      <a16:creationId xmlns:a16="http://schemas.microsoft.com/office/drawing/2014/main" id="{B4424967-5D12-6016-FDE2-5D189B808E9C}"/>
                    </a:ext>
                  </a:extLst>
                </p:cNvPr>
                <p:cNvGrpSpPr/>
                <p:nvPr/>
              </p:nvGrpSpPr>
              <p:grpSpPr>
                <a:xfrm>
                  <a:off x="1522706" y="2493765"/>
                  <a:ext cx="3978215" cy="3598861"/>
                  <a:chOff x="-945072" y="3599260"/>
                  <a:chExt cx="3978215" cy="3598861"/>
                </a:xfrm>
              </p:grpSpPr>
              <p:sp>
                <p:nvSpPr>
                  <p:cNvPr id="36" name="Hexagon 35">
                    <a:extLst>
                      <a:ext uri="{FF2B5EF4-FFF2-40B4-BE49-F238E27FC236}">
                        <a16:creationId xmlns:a16="http://schemas.microsoft.com/office/drawing/2014/main" id="{4E727C43-8193-56A9-A39D-EC44C27AD44F}"/>
                      </a:ext>
                    </a:extLst>
                  </p:cNvPr>
                  <p:cNvSpPr/>
                  <p:nvPr/>
                </p:nvSpPr>
                <p:spPr>
                  <a:xfrm>
                    <a:off x="0" y="5714206"/>
                    <a:ext cx="1138047" cy="981075"/>
                  </a:xfrm>
                  <a:prstGeom prst="hexagon">
                    <a:avLst/>
                  </a:prstGeom>
                  <a:solidFill>
                    <a:srgbClr val="FFC69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sp>
                <p:nvSpPr>
                  <p:cNvPr id="37" name="Hexagon 36">
                    <a:extLst>
                      <a:ext uri="{FF2B5EF4-FFF2-40B4-BE49-F238E27FC236}">
                        <a16:creationId xmlns:a16="http://schemas.microsoft.com/office/drawing/2014/main" id="{C4EAED73-A2F6-F0C1-2D5F-5B926EF7600A}"/>
                      </a:ext>
                    </a:extLst>
                  </p:cNvPr>
                  <p:cNvSpPr/>
                  <p:nvPr/>
                </p:nvSpPr>
                <p:spPr>
                  <a:xfrm>
                    <a:off x="0" y="4656733"/>
                    <a:ext cx="1138047" cy="981075"/>
                  </a:xfrm>
                  <a:prstGeom prst="hexagon">
                    <a:avLst/>
                  </a:prstGeom>
                  <a:solidFill>
                    <a:srgbClr val="0078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sp>
                <p:nvSpPr>
                  <p:cNvPr id="38" name="Hexagon 37">
                    <a:extLst>
                      <a:ext uri="{FF2B5EF4-FFF2-40B4-BE49-F238E27FC236}">
                        <a16:creationId xmlns:a16="http://schemas.microsoft.com/office/drawing/2014/main" id="{4553C545-33DC-B076-D19B-FCEB59409E17}"/>
                      </a:ext>
                    </a:extLst>
                  </p:cNvPr>
                  <p:cNvSpPr/>
                  <p:nvPr/>
                </p:nvSpPr>
                <p:spPr>
                  <a:xfrm>
                    <a:off x="950024" y="5169545"/>
                    <a:ext cx="1138047" cy="981075"/>
                  </a:xfrm>
                  <a:prstGeom prst="hexagon">
                    <a:avLst/>
                  </a:prstGeom>
                  <a:solidFill>
                    <a:srgbClr val="F7FB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sp>
                <p:nvSpPr>
                  <p:cNvPr id="39" name="Hexagon 38">
                    <a:extLst>
                      <a:ext uri="{FF2B5EF4-FFF2-40B4-BE49-F238E27FC236}">
                        <a16:creationId xmlns:a16="http://schemas.microsoft.com/office/drawing/2014/main" id="{91ABBE1C-DBCA-C2C9-9894-09C47890FC14}"/>
                      </a:ext>
                    </a:extLst>
                  </p:cNvPr>
                  <p:cNvSpPr/>
                  <p:nvPr/>
                </p:nvSpPr>
                <p:spPr>
                  <a:xfrm>
                    <a:off x="0" y="3599260"/>
                    <a:ext cx="1138047" cy="981075"/>
                  </a:xfrm>
                  <a:prstGeom prst="hexagon">
                    <a:avLst/>
                  </a:prstGeom>
                  <a:solidFill>
                    <a:srgbClr val="FFF4E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sp>
                <p:nvSpPr>
                  <p:cNvPr id="40" name="Hexagon 39">
                    <a:extLst>
                      <a:ext uri="{FF2B5EF4-FFF2-40B4-BE49-F238E27FC236}">
                        <a16:creationId xmlns:a16="http://schemas.microsoft.com/office/drawing/2014/main" id="{E7A2FE70-022D-E07D-7FAA-3C4CEF564AB2}"/>
                      </a:ext>
                    </a:extLst>
                  </p:cNvPr>
                  <p:cNvSpPr/>
                  <p:nvPr/>
                </p:nvSpPr>
                <p:spPr>
                  <a:xfrm>
                    <a:off x="950024" y="4122044"/>
                    <a:ext cx="1138047" cy="981075"/>
                  </a:xfrm>
                  <a:prstGeom prst="hexagon">
                    <a:avLst/>
                  </a:prstGeom>
                  <a:solidFill>
                    <a:srgbClr val="FF87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sp>
                <p:nvSpPr>
                  <p:cNvPr id="41" name="Hexagon 40">
                    <a:extLst>
                      <a:ext uri="{FF2B5EF4-FFF2-40B4-BE49-F238E27FC236}">
                        <a16:creationId xmlns:a16="http://schemas.microsoft.com/office/drawing/2014/main" id="{F9B0C230-70E0-3EB3-1500-B68CF4D4FF56}"/>
                      </a:ext>
                    </a:extLst>
                  </p:cNvPr>
                  <p:cNvSpPr/>
                  <p:nvPr/>
                </p:nvSpPr>
                <p:spPr>
                  <a:xfrm>
                    <a:off x="-945072" y="4111228"/>
                    <a:ext cx="1138047" cy="981075"/>
                  </a:xfrm>
                  <a:prstGeom prst="hexagon">
                    <a:avLst/>
                  </a:prstGeom>
                  <a:solidFill>
                    <a:srgbClr val="FF87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sp>
                <p:nvSpPr>
                  <p:cNvPr id="44" name="Hexagon 43">
                    <a:extLst>
                      <a:ext uri="{FF2B5EF4-FFF2-40B4-BE49-F238E27FC236}">
                        <a16:creationId xmlns:a16="http://schemas.microsoft.com/office/drawing/2014/main" id="{469CB982-71F4-F0A2-44C6-96D7C8C7C351}"/>
                      </a:ext>
                    </a:extLst>
                  </p:cNvPr>
                  <p:cNvSpPr/>
                  <p:nvPr/>
                </p:nvSpPr>
                <p:spPr>
                  <a:xfrm>
                    <a:off x="950024" y="6217046"/>
                    <a:ext cx="1138047" cy="981075"/>
                  </a:xfrm>
                  <a:prstGeom prst="hexagon">
                    <a:avLst/>
                  </a:prstGeom>
                  <a:solidFill>
                    <a:srgbClr val="FF943A"/>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sp>
                <p:nvSpPr>
                  <p:cNvPr id="45" name="Hexagon 44">
                    <a:extLst>
                      <a:ext uri="{FF2B5EF4-FFF2-40B4-BE49-F238E27FC236}">
                        <a16:creationId xmlns:a16="http://schemas.microsoft.com/office/drawing/2014/main" id="{1EA4DDA3-B21C-7FA6-8B2C-DA14D587D466}"/>
                      </a:ext>
                    </a:extLst>
                  </p:cNvPr>
                  <p:cNvSpPr/>
                  <p:nvPr/>
                </p:nvSpPr>
                <p:spPr>
                  <a:xfrm>
                    <a:off x="1895096" y="5714206"/>
                    <a:ext cx="1138047" cy="981075"/>
                  </a:xfrm>
                  <a:prstGeom prst="hexagon">
                    <a:avLst/>
                  </a:prstGeom>
                  <a:solidFill>
                    <a:srgbClr val="FF87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grpSp>
          </p:grpSp>
          <p:grpSp>
            <p:nvGrpSpPr>
              <p:cNvPr id="47" name="Group 46">
                <a:extLst>
                  <a:ext uri="{FF2B5EF4-FFF2-40B4-BE49-F238E27FC236}">
                    <a16:creationId xmlns:a16="http://schemas.microsoft.com/office/drawing/2014/main" id="{80D1204B-0EED-B2FA-A4A5-63AC0216E3D1}"/>
                  </a:ext>
                </a:extLst>
              </p:cNvPr>
              <p:cNvGrpSpPr/>
              <p:nvPr/>
            </p:nvGrpSpPr>
            <p:grpSpPr>
              <a:xfrm>
                <a:off x="-1077240" y="-2293238"/>
                <a:ext cx="4909189" cy="5201839"/>
                <a:chOff x="-353340" y="1436292"/>
                <a:chExt cx="4909189" cy="5201839"/>
              </a:xfrm>
            </p:grpSpPr>
            <p:grpSp>
              <p:nvGrpSpPr>
                <p:cNvPr id="48" name="Group 47">
                  <a:extLst>
                    <a:ext uri="{FF2B5EF4-FFF2-40B4-BE49-F238E27FC236}">
                      <a16:creationId xmlns:a16="http://schemas.microsoft.com/office/drawing/2014/main" id="{399D234A-0758-A467-71A2-539AE415B2FC}"/>
                    </a:ext>
                  </a:extLst>
                </p:cNvPr>
                <p:cNvGrpSpPr/>
                <p:nvPr/>
              </p:nvGrpSpPr>
              <p:grpSpPr>
                <a:xfrm>
                  <a:off x="-353340" y="3542110"/>
                  <a:ext cx="3978215" cy="3096021"/>
                  <a:chOff x="-945072" y="3599260"/>
                  <a:chExt cx="3978215" cy="3096021"/>
                </a:xfrm>
              </p:grpSpPr>
              <p:sp>
                <p:nvSpPr>
                  <p:cNvPr id="60" name="Hexagon 59">
                    <a:extLst>
                      <a:ext uri="{FF2B5EF4-FFF2-40B4-BE49-F238E27FC236}">
                        <a16:creationId xmlns:a16="http://schemas.microsoft.com/office/drawing/2014/main" id="{889B1642-0FEE-F450-BBC6-ACC89D0EF1EC}"/>
                      </a:ext>
                    </a:extLst>
                  </p:cNvPr>
                  <p:cNvSpPr/>
                  <p:nvPr/>
                </p:nvSpPr>
                <p:spPr>
                  <a:xfrm>
                    <a:off x="0" y="5714206"/>
                    <a:ext cx="1138047" cy="981075"/>
                  </a:xfrm>
                  <a:prstGeom prst="hexagon">
                    <a:avLst/>
                  </a:prstGeom>
                  <a:solidFill>
                    <a:srgbClr val="FF87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sp>
                <p:nvSpPr>
                  <p:cNvPr id="61" name="Hexagon 60">
                    <a:extLst>
                      <a:ext uri="{FF2B5EF4-FFF2-40B4-BE49-F238E27FC236}">
                        <a16:creationId xmlns:a16="http://schemas.microsoft.com/office/drawing/2014/main" id="{3E6BCCD0-15B1-9D98-7C3C-68E02EAEFA33}"/>
                      </a:ext>
                    </a:extLst>
                  </p:cNvPr>
                  <p:cNvSpPr/>
                  <p:nvPr/>
                </p:nvSpPr>
                <p:spPr>
                  <a:xfrm>
                    <a:off x="0" y="4656733"/>
                    <a:ext cx="1138047" cy="981075"/>
                  </a:xfrm>
                  <a:prstGeom prst="hexagon">
                    <a:avLst/>
                  </a:prstGeom>
                  <a:solidFill>
                    <a:srgbClr val="0078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sp>
                <p:nvSpPr>
                  <p:cNvPr id="62" name="Hexagon 61">
                    <a:extLst>
                      <a:ext uri="{FF2B5EF4-FFF2-40B4-BE49-F238E27FC236}">
                        <a16:creationId xmlns:a16="http://schemas.microsoft.com/office/drawing/2014/main" id="{265502D0-DAD8-E79B-2679-A7553AF7FC02}"/>
                      </a:ext>
                    </a:extLst>
                  </p:cNvPr>
                  <p:cNvSpPr/>
                  <p:nvPr/>
                </p:nvSpPr>
                <p:spPr>
                  <a:xfrm>
                    <a:off x="950024" y="5169545"/>
                    <a:ext cx="1138047" cy="981075"/>
                  </a:xfrm>
                  <a:prstGeom prst="hexagon">
                    <a:avLst/>
                  </a:prstGeom>
                  <a:solidFill>
                    <a:srgbClr val="F7FB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sp>
                <p:nvSpPr>
                  <p:cNvPr id="63" name="Hexagon 62">
                    <a:extLst>
                      <a:ext uri="{FF2B5EF4-FFF2-40B4-BE49-F238E27FC236}">
                        <a16:creationId xmlns:a16="http://schemas.microsoft.com/office/drawing/2014/main" id="{5F6250A4-B373-BAB9-892C-3E0D80F7E62C}"/>
                      </a:ext>
                    </a:extLst>
                  </p:cNvPr>
                  <p:cNvSpPr/>
                  <p:nvPr/>
                </p:nvSpPr>
                <p:spPr>
                  <a:xfrm>
                    <a:off x="0" y="3599260"/>
                    <a:ext cx="1138047" cy="981075"/>
                  </a:xfrm>
                  <a:prstGeom prst="hexagon">
                    <a:avLst/>
                  </a:prstGeom>
                  <a:solidFill>
                    <a:srgbClr val="FFF4E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sp>
                <p:nvSpPr>
                  <p:cNvPr id="64" name="Hexagon 63">
                    <a:extLst>
                      <a:ext uri="{FF2B5EF4-FFF2-40B4-BE49-F238E27FC236}">
                        <a16:creationId xmlns:a16="http://schemas.microsoft.com/office/drawing/2014/main" id="{B7962C10-7C9E-1E79-9A4A-9CAD1A9CEE92}"/>
                      </a:ext>
                    </a:extLst>
                  </p:cNvPr>
                  <p:cNvSpPr/>
                  <p:nvPr/>
                </p:nvSpPr>
                <p:spPr>
                  <a:xfrm>
                    <a:off x="950024" y="4122044"/>
                    <a:ext cx="1138047" cy="981075"/>
                  </a:xfrm>
                  <a:prstGeom prst="hexagon">
                    <a:avLst/>
                  </a:prstGeom>
                  <a:solidFill>
                    <a:srgbClr val="CED1D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sp>
                <p:nvSpPr>
                  <p:cNvPr id="65" name="Hexagon 64">
                    <a:extLst>
                      <a:ext uri="{FF2B5EF4-FFF2-40B4-BE49-F238E27FC236}">
                        <a16:creationId xmlns:a16="http://schemas.microsoft.com/office/drawing/2014/main" id="{1190FB6C-7D8A-AA80-589B-C4ED79F45CB5}"/>
                      </a:ext>
                    </a:extLst>
                  </p:cNvPr>
                  <p:cNvSpPr/>
                  <p:nvPr/>
                </p:nvSpPr>
                <p:spPr>
                  <a:xfrm>
                    <a:off x="-945072" y="4111228"/>
                    <a:ext cx="1138047" cy="981075"/>
                  </a:xfrm>
                  <a:prstGeom prst="hexagon">
                    <a:avLst/>
                  </a:prstGeom>
                  <a:solidFill>
                    <a:srgbClr val="FF87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sp>
                <p:nvSpPr>
                  <p:cNvPr id="69" name="Hexagon 68">
                    <a:extLst>
                      <a:ext uri="{FF2B5EF4-FFF2-40B4-BE49-F238E27FC236}">
                        <a16:creationId xmlns:a16="http://schemas.microsoft.com/office/drawing/2014/main" id="{EA28A9E6-7C59-FA4B-B06C-6EEB4FB08BAA}"/>
                      </a:ext>
                    </a:extLst>
                  </p:cNvPr>
                  <p:cNvSpPr/>
                  <p:nvPr/>
                </p:nvSpPr>
                <p:spPr>
                  <a:xfrm>
                    <a:off x="1895096" y="5714206"/>
                    <a:ext cx="1138047" cy="981075"/>
                  </a:xfrm>
                  <a:prstGeom prst="hexagon">
                    <a:avLst/>
                  </a:prstGeom>
                  <a:solidFill>
                    <a:srgbClr val="FF87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grpSp>
            <p:grpSp>
              <p:nvGrpSpPr>
                <p:cNvPr id="49" name="Group 48">
                  <a:extLst>
                    <a:ext uri="{FF2B5EF4-FFF2-40B4-BE49-F238E27FC236}">
                      <a16:creationId xmlns:a16="http://schemas.microsoft.com/office/drawing/2014/main" id="{24271B25-52B3-3A6C-78BA-561BEDC85760}"/>
                    </a:ext>
                  </a:extLst>
                </p:cNvPr>
                <p:cNvGrpSpPr/>
                <p:nvPr/>
              </p:nvGrpSpPr>
              <p:grpSpPr>
                <a:xfrm>
                  <a:off x="1522706" y="1436292"/>
                  <a:ext cx="3033143" cy="4153494"/>
                  <a:chOff x="-945072" y="2541787"/>
                  <a:chExt cx="3033143" cy="4153494"/>
                </a:xfrm>
              </p:grpSpPr>
              <p:sp>
                <p:nvSpPr>
                  <p:cNvPr id="50" name="Hexagon 49">
                    <a:extLst>
                      <a:ext uri="{FF2B5EF4-FFF2-40B4-BE49-F238E27FC236}">
                        <a16:creationId xmlns:a16="http://schemas.microsoft.com/office/drawing/2014/main" id="{94536F88-9CEE-9E88-5063-7856F5AC8A10}"/>
                      </a:ext>
                    </a:extLst>
                  </p:cNvPr>
                  <p:cNvSpPr/>
                  <p:nvPr/>
                </p:nvSpPr>
                <p:spPr>
                  <a:xfrm>
                    <a:off x="0" y="5714206"/>
                    <a:ext cx="1138047" cy="981075"/>
                  </a:xfrm>
                  <a:prstGeom prst="hexagon">
                    <a:avLst/>
                  </a:prstGeom>
                  <a:solidFill>
                    <a:srgbClr val="0078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sp>
                <p:nvSpPr>
                  <p:cNvPr id="52" name="Hexagon 51">
                    <a:extLst>
                      <a:ext uri="{FF2B5EF4-FFF2-40B4-BE49-F238E27FC236}">
                        <a16:creationId xmlns:a16="http://schemas.microsoft.com/office/drawing/2014/main" id="{ECB2671F-5BAD-9C01-5D23-29D0026669CD}"/>
                      </a:ext>
                    </a:extLst>
                  </p:cNvPr>
                  <p:cNvSpPr/>
                  <p:nvPr/>
                </p:nvSpPr>
                <p:spPr>
                  <a:xfrm>
                    <a:off x="950024" y="5169545"/>
                    <a:ext cx="1138047" cy="981075"/>
                  </a:xfrm>
                  <a:prstGeom prst="hexagon">
                    <a:avLst/>
                  </a:prstGeom>
                  <a:solidFill>
                    <a:srgbClr val="F7FB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sp>
                <p:nvSpPr>
                  <p:cNvPr id="53" name="Hexagon 52">
                    <a:extLst>
                      <a:ext uri="{FF2B5EF4-FFF2-40B4-BE49-F238E27FC236}">
                        <a16:creationId xmlns:a16="http://schemas.microsoft.com/office/drawing/2014/main" id="{D7FB08FC-69A7-C4FA-AC49-4C30BCA02847}"/>
                      </a:ext>
                    </a:extLst>
                  </p:cNvPr>
                  <p:cNvSpPr/>
                  <p:nvPr/>
                </p:nvSpPr>
                <p:spPr>
                  <a:xfrm>
                    <a:off x="0" y="3599260"/>
                    <a:ext cx="1138047" cy="981075"/>
                  </a:xfrm>
                  <a:prstGeom prst="hexagon">
                    <a:avLst/>
                  </a:prstGeom>
                  <a:solidFill>
                    <a:srgbClr val="0078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sp>
                <p:nvSpPr>
                  <p:cNvPr id="54" name="Hexagon 53">
                    <a:extLst>
                      <a:ext uri="{FF2B5EF4-FFF2-40B4-BE49-F238E27FC236}">
                        <a16:creationId xmlns:a16="http://schemas.microsoft.com/office/drawing/2014/main" id="{13D5C1D6-3BA3-A8DC-232A-9FFBE0582249}"/>
                      </a:ext>
                    </a:extLst>
                  </p:cNvPr>
                  <p:cNvSpPr/>
                  <p:nvPr/>
                </p:nvSpPr>
                <p:spPr>
                  <a:xfrm>
                    <a:off x="950024" y="4122044"/>
                    <a:ext cx="1138047" cy="981075"/>
                  </a:xfrm>
                  <a:prstGeom prst="hexagon">
                    <a:avLst/>
                  </a:prstGeom>
                  <a:solidFill>
                    <a:srgbClr val="FF87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sp>
                <p:nvSpPr>
                  <p:cNvPr id="55" name="Hexagon 54">
                    <a:extLst>
                      <a:ext uri="{FF2B5EF4-FFF2-40B4-BE49-F238E27FC236}">
                        <a16:creationId xmlns:a16="http://schemas.microsoft.com/office/drawing/2014/main" id="{D7F6CA68-2A2C-D0E1-39F6-AB27CEB83620}"/>
                      </a:ext>
                    </a:extLst>
                  </p:cNvPr>
                  <p:cNvSpPr/>
                  <p:nvPr/>
                </p:nvSpPr>
                <p:spPr>
                  <a:xfrm>
                    <a:off x="-945072" y="4111228"/>
                    <a:ext cx="1138047" cy="981075"/>
                  </a:xfrm>
                  <a:prstGeom prst="hexagon">
                    <a:avLst/>
                  </a:prstGeom>
                  <a:solidFill>
                    <a:srgbClr val="FFF4E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sp>
                <p:nvSpPr>
                  <p:cNvPr id="56" name="Hexagon 55">
                    <a:extLst>
                      <a:ext uri="{FF2B5EF4-FFF2-40B4-BE49-F238E27FC236}">
                        <a16:creationId xmlns:a16="http://schemas.microsoft.com/office/drawing/2014/main" id="{4F335351-D997-146A-34BC-4D02D04E6C74}"/>
                      </a:ext>
                    </a:extLst>
                  </p:cNvPr>
                  <p:cNvSpPr/>
                  <p:nvPr/>
                </p:nvSpPr>
                <p:spPr>
                  <a:xfrm>
                    <a:off x="-945072" y="5168701"/>
                    <a:ext cx="1138047" cy="981075"/>
                  </a:xfrm>
                  <a:prstGeom prst="hexagon">
                    <a:avLst/>
                  </a:prstGeom>
                  <a:solidFill>
                    <a:srgbClr val="FFC69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sp>
                <p:nvSpPr>
                  <p:cNvPr id="57" name="Hexagon 56">
                    <a:extLst>
                      <a:ext uri="{FF2B5EF4-FFF2-40B4-BE49-F238E27FC236}">
                        <a16:creationId xmlns:a16="http://schemas.microsoft.com/office/drawing/2014/main" id="{61A91EE3-EE6A-0534-2372-F9EFFF35FD85}"/>
                      </a:ext>
                    </a:extLst>
                  </p:cNvPr>
                  <p:cNvSpPr/>
                  <p:nvPr/>
                </p:nvSpPr>
                <p:spPr>
                  <a:xfrm>
                    <a:off x="0" y="2541787"/>
                    <a:ext cx="1138047" cy="981075"/>
                  </a:xfrm>
                  <a:prstGeom prst="hexagon">
                    <a:avLst/>
                  </a:prstGeom>
                  <a:solidFill>
                    <a:srgbClr val="FFC69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grpSp>
          </p:grpSp>
        </p:grpSp>
        <p:grpSp>
          <p:nvGrpSpPr>
            <p:cNvPr id="71" name="Group 70">
              <a:extLst>
                <a:ext uri="{FF2B5EF4-FFF2-40B4-BE49-F238E27FC236}">
                  <a16:creationId xmlns:a16="http://schemas.microsoft.com/office/drawing/2014/main" id="{EBF6E76B-D120-C095-B212-F4540F753137}"/>
                </a:ext>
              </a:extLst>
            </p:cNvPr>
            <p:cNvGrpSpPr/>
            <p:nvPr/>
          </p:nvGrpSpPr>
          <p:grpSpPr>
            <a:xfrm>
              <a:off x="-604905" y="-3049972"/>
              <a:ext cx="3633033" cy="5487823"/>
              <a:chOff x="-1077240" y="-1235765"/>
              <a:chExt cx="5854261" cy="8843065"/>
            </a:xfrm>
          </p:grpSpPr>
          <p:grpSp>
            <p:nvGrpSpPr>
              <p:cNvPr id="72" name="Group 71">
                <a:extLst>
                  <a:ext uri="{FF2B5EF4-FFF2-40B4-BE49-F238E27FC236}">
                    <a16:creationId xmlns:a16="http://schemas.microsoft.com/office/drawing/2014/main" id="{62E698C0-B8EE-7F90-31AA-2CC313B6175F}"/>
                  </a:ext>
                </a:extLst>
              </p:cNvPr>
              <p:cNvGrpSpPr/>
              <p:nvPr/>
            </p:nvGrpSpPr>
            <p:grpSpPr>
              <a:xfrm>
                <a:off x="-1077240" y="2950966"/>
                <a:ext cx="4909189" cy="4656334"/>
                <a:chOff x="-353340" y="2484637"/>
                <a:chExt cx="4909189" cy="4656334"/>
              </a:xfrm>
            </p:grpSpPr>
            <p:grpSp>
              <p:nvGrpSpPr>
                <p:cNvPr id="96" name="Group 95">
                  <a:extLst>
                    <a:ext uri="{FF2B5EF4-FFF2-40B4-BE49-F238E27FC236}">
                      <a16:creationId xmlns:a16="http://schemas.microsoft.com/office/drawing/2014/main" id="{92655DF6-E336-B705-C90F-919B0F389DB1}"/>
                    </a:ext>
                  </a:extLst>
                </p:cNvPr>
                <p:cNvGrpSpPr/>
                <p:nvPr/>
              </p:nvGrpSpPr>
              <p:grpSpPr>
                <a:xfrm>
                  <a:off x="-353340" y="2484637"/>
                  <a:ext cx="3033143" cy="4656334"/>
                  <a:chOff x="-945072" y="2541787"/>
                  <a:chExt cx="3033143" cy="4656334"/>
                </a:xfrm>
              </p:grpSpPr>
              <p:sp>
                <p:nvSpPr>
                  <p:cNvPr id="107" name="Hexagon 106">
                    <a:extLst>
                      <a:ext uri="{FF2B5EF4-FFF2-40B4-BE49-F238E27FC236}">
                        <a16:creationId xmlns:a16="http://schemas.microsoft.com/office/drawing/2014/main" id="{B88A38D3-A550-2F29-B406-CD97DF120613}"/>
                      </a:ext>
                    </a:extLst>
                  </p:cNvPr>
                  <p:cNvSpPr/>
                  <p:nvPr/>
                </p:nvSpPr>
                <p:spPr>
                  <a:xfrm>
                    <a:off x="0" y="5714206"/>
                    <a:ext cx="1138047" cy="981075"/>
                  </a:xfrm>
                  <a:prstGeom prst="hexagon">
                    <a:avLst/>
                  </a:prstGeom>
                  <a:solidFill>
                    <a:srgbClr val="0078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sp>
                <p:nvSpPr>
                  <p:cNvPr id="108" name="Hexagon 107">
                    <a:extLst>
                      <a:ext uri="{FF2B5EF4-FFF2-40B4-BE49-F238E27FC236}">
                        <a16:creationId xmlns:a16="http://schemas.microsoft.com/office/drawing/2014/main" id="{80C1B593-93EF-A4C3-CD63-3E6713779F7B}"/>
                      </a:ext>
                    </a:extLst>
                  </p:cNvPr>
                  <p:cNvSpPr/>
                  <p:nvPr/>
                </p:nvSpPr>
                <p:spPr>
                  <a:xfrm>
                    <a:off x="0" y="4656733"/>
                    <a:ext cx="1138047" cy="981075"/>
                  </a:xfrm>
                  <a:prstGeom prst="hexagon">
                    <a:avLst/>
                  </a:prstGeom>
                  <a:solidFill>
                    <a:srgbClr val="FFC69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sp>
                <p:nvSpPr>
                  <p:cNvPr id="109" name="Hexagon 108">
                    <a:extLst>
                      <a:ext uri="{FF2B5EF4-FFF2-40B4-BE49-F238E27FC236}">
                        <a16:creationId xmlns:a16="http://schemas.microsoft.com/office/drawing/2014/main" id="{F9C5B3E1-3444-6B99-C251-55CF8C186013}"/>
                      </a:ext>
                    </a:extLst>
                  </p:cNvPr>
                  <p:cNvSpPr/>
                  <p:nvPr/>
                </p:nvSpPr>
                <p:spPr>
                  <a:xfrm>
                    <a:off x="950024" y="5169545"/>
                    <a:ext cx="1138047" cy="981075"/>
                  </a:xfrm>
                  <a:prstGeom prst="hexagon">
                    <a:avLst/>
                  </a:prstGeom>
                  <a:solidFill>
                    <a:srgbClr val="FF943A"/>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sp>
                <p:nvSpPr>
                  <p:cNvPr id="110" name="Hexagon 109">
                    <a:extLst>
                      <a:ext uri="{FF2B5EF4-FFF2-40B4-BE49-F238E27FC236}">
                        <a16:creationId xmlns:a16="http://schemas.microsoft.com/office/drawing/2014/main" id="{22AA040C-815D-D6D7-B44B-14975C3018A2}"/>
                      </a:ext>
                    </a:extLst>
                  </p:cNvPr>
                  <p:cNvSpPr/>
                  <p:nvPr/>
                </p:nvSpPr>
                <p:spPr>
                  <a:xfrm>
                    <a:off x="0" y="3599260"/>
                    <a:ext cx="1138047" cy="981075"/>
                  </a:xfrm>
                  <a:prstGeom prst="hexagon">
                    <a:avLst/>
                  </a:prstGeom>
                  <a:solidFill>
                    <a:srgbClr val="0078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sp>
                <p:nvSpPr>
                  <p:cNvPr id="112" name="Hexagon 111">
                    <a:extLst>
                      <a:ext uri="{FF2B5EF4-FFF2-40B4-BE49-F238E27FC236}">
                        <a16:creationId xmlns:a16="http://schemas.microsoft.com/office/drawing/2014/main" id="{194A4159-8B50-B470-F4F1-219F9D1F6ED8}"/>
                      </a:ext>
                    </a:extLst>
                  </p:cNvPr>
                  <p:cNvSpPr/>
                  <p:nvPr/>
                </p:nvSpPr>
                <p:spPr>
                  <a:xfrm>
                    <a:off x="-945072" y="4111228"/>
                    <a:ext cx="1138047" cy="981075"/>
                  </a:xfrm>
                  <a:prstGeom prst="hexagon">
                    <a:avLst/>
                  </a:prstGeom>
                  <a:solidFill>
                    <a:srgbClr val="FF87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sp>
                <p:nvSpPr>
                  <p:cNvPr id="113" name="Hexagon 112">
                    <a:extLst>
                      <a:ext uri="{FF2B5EF4-FFF2-40B4-BE49-F238E27FC236}">
                        <a16:creationId xmlns:a16="http://schemas.microsoft.com/office/drawing/2014/main" id="{4F0EB7D1-4C54-04DF-E226-ECF0E2601961}"/>
                      </a:ext>
                    </a:extLst>
                  </p:cNvPr>
                  <p:cNvSpPr/>
                  <p:nvPr/>
                </p:nvSpPr>
                <p:spPr>
                  <a:xfrm>
                    <a:off x="-945072" y="5168701"/>
                    <a:ext cx="1138047" cy="981075"/>
                  </a:xfrm>
                  <a:prstGeom prst="hexagon">
                    <a:avLst/>
                  </a:prstGeom>
                  <a:solidFill>
                    <a:srgbClr val="FFC69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sp>
                <p:nvSpPr>
                  <p:cNvPr id="114" name="Hexagon 113">
                    <a:extLst>
                      <a:ext uri="{FF2B5EF4-FFF2-40B4-BE49-F238E27FC236}">
                        <a16:creationId xmlns:a16="http://schemas.microsoft.com/office/drawing/2014/main" id="{A1B5E2D4-D383-B408-D300-6AF11FA2A82F}"/>
                      </a:ext>
                    </a:extLst>
                  </p:cNvPr>
                  <p:cNvSpPr/>
                  <p:nvPr/>
                </p:nvSpPr>
                <p:spPr>
                  <a:xfrm>
                    <a:off x="0" y="2541787"/>
                    <a:ext cx="1138047" cy="981075"/>
                  </a:xfrm>
                  <a:prstGeom prst="hexagon">
                    <a:avLst/>
                  </a:prstGeom>
                  <a:solidFill>
                    <a:srgbClr val="FFF4E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sp>
                <p:nvSpPr>
                  <p:cNvPr id="115" name="Hexagon 114">
                    <a:extLst>
                      <a:ext uri="{FF2B5EF4-FFF2-40B4-BE49-F238E27FC236}">
                        <a16:creationId xmlns:a16="http://schemas.microsoft.com/office/drawing/2014/main" id="{08F14ADA-704B-E38F-2F94-705276BF1489}"/>
                      </a:ext>
                    </a:extLst>
                  </p:cNvPr>
                  <p:cNvSpPr/>
                  <p:nvPr/>
                </p:nvSpPr>
                <p:spPr>
                  <a:xfrm>
                    <a:off x="950024" y="6217046"/>
                    <a:ext cx="1138047" cy="981075"/>
                  </a:xfrm>
                  <a:prstGeom prst="hexagon">
                    <a:avLst/>
                  </a:prstGeom>
                  <a:solidFill>
                    <a:srgbClr val="F7FB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grpSp>
            <p:grpSp>
              <p:nvGrpSpPr>
                <p:cNvPr id="97" name="Group 96">
                  <a:extLst>
                    <a:ext uri="{FF2B5EF4-FFF2-40B4-BE49-F238E27FC236}">
                      <a16:creationId xmlns:a16="http://schemas.microsoft.com/office/drawing/2014/main" id="{0679C095-ADF4-05D6-3F63-21CA59AED26D}"/>
                    </a:ext>
                  </a:extLst>
                </p:cNvPr>
                <p:cNvGrpSpPr/>
                <p:nvPr/>
              </p:nvGrpSpPr>
              <p:grpSpPr>
                <a:xfrm>
                  <a:off x="1522706" y="2493765"/>
                  <a:ext cx="3033143" cy="3598861"/>
                  <a:chOff x="-945072" y="3599260"/>
                  <a:chExt cx="3033143" cy="3598861"/>
                </a:xfrm>
              </p:grpSpPr>
              <p:sp>
                <p:nvSpPr>
                  <p:cNvPr id="98" name="Hexagon 97">
                    <a:extLst>
                      <a:ext uri="{FF2B5EF4-FFF2-40B4-BE49-F238E27FC236}">
                        <a16:creationId xmlns:a16="http://schemas.microsoft.com/office/drawing/2014/main" id="{F84A1F90-B88A-E3DD-7111-DEA5B5017CED}"/>
                      </a:ext>
                    </a:extLst>
                  </p:cNvPr>
                  <p:cNvSpPr/>
                  <p:nvPr/>
                </p:nvSpPr>
                <p:spPr>
                  <a:xfrm>
                    <a:off x="0" y="5714206"/>
                    <a:ext cx="1138047" cy="981075"/>
                  </a:xfrm>
                  <a:prstGeom prst="hexagon">
                    <a:avLst/>
                  </a:prstGeom>
                  <a:solidFill>
                    <a:srgbClr val="FF943A"/>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sp>
                <p:nvSpPr>
                  <p:cNvPr id="99" name="Hexagon 98">
                    <a:extLst>
                      <a:ext uri="{FF2B5EF4-FFF2-40B4-BE49-F238E27FC236}">
                        <a16:creationId xmlns:a16="http://schemas.microsoft.com/office/drawing/2014/main" id="{2C78A4AB-3105-3DD4-F52B-7C18F74636ED}"/>
                      </a:ext>
                    </a:extLst>
                  </p:cNvPr>
                  <p:cNvSpPr/>
                  <p:nvPr/>
                </p:nvSpPr>
                <p:spPr>
                  <a:xfrm>
                    <a:off x="0" y="4656733"/>
                    <a:ext cx="1138047" cy="981075"/>
                  </a:xfrm>
                  <a:prstGeom prst="hexagon">
                    <a:avLst/>
                  </a:prstGeom>
                  <a:solidFill>
                    <a:srgbClr val="F7FB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sp>
                <p:nvSpPr>
                  <p:cNvPr id="101" name="Hexagon 100">
                    <a:extLst>
                      <a:ext uri="{FF2B5EF4-FFF2-40B4-BE49-F238E27FC236}">
                        <a16:creationId xmlns:a16="http://schemas.microsoft.com/office/drawing/2014/main" id="{89761CFE-9DD2-2C45-97FD-4A3C463E28A0}"/>
                      </a:ext>
                    </a:extLst>
                  </p:cNvPr>
                  <p:cNvSpPr/>
                  <p:nvPr/>
                </p:nvSpPr>
                <p:spPr>
                  <a:xfrm>
                    <a:off x="0" y="3599260"/>
                    <a:ext cx="1138047" cy="981075"/>
                  </a:xfrm>
                  <a:prstGeom prst="hexagon">
                    <a:avLst/>
                  </a:prstGeom>
                  <a:solidFill>
                    <a:srgbClr val="FFF4E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sp>
                <p:nvSpPr>
                  <p:cNvPr id="102" name="Hexagon 101">
                    <a:extLst>
                      <a:ext uri="{FF2B5EF4-FFF2-40B4-BE49-F238E27FC236}">
                        <a16:creationId xmlns:a16="http://schemas.microsoft.com/office/drawing/2014/main" id="{41BE0289-F7CD-1683-7ABD-441F8030457E}"/>
                      </a:ext>
                    </a:extLst>
                  </p:cNvPr>
                  <p:cNvSpPr/>
                  <p:nvPr/>
                </p:nvSpPr>
                <p:spPr>
                  <a:xfrm>
                    <a:off x="950024" y="4122044"/>
                    <a:ext cx="1138047" cy="981075"/>
                  </a:xfrm>
                  <a:prstGeom prst="hexagon">
                    <a:avLst/>
                  </a:prstGeom>
                  <a:solidFill>
                    <a:srgbClr val="0078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sp>
                <p:nvSpPr>
                  <p:cNvPr id="103" name="Hexagon 102">
                    <a:extLst>
                      <a:ext uri="{FF2B5EF4-FFF2-40B4-BE49-F238E27FC236}">
                        <a16:creationId xmlns:a16="http://schemas.microsoft.com/office/drawing/2014/main" id="{E2020964-5705-246F-86F5-8AB8E9A1B37C}"/>
                      </a:ext>
                    </a:extLst>
                  </p:cNvPr>
                  <p:cNvSpPr/>
                  <p:nvPr/>
                </p:nvSpPr>
                <p:spPr>
                  <a:xfrm>
                    <a:off x="-945072" y="4111228"/>
                    <a:ext cx="1138047" cy="981075"/>
                  </a:xfrm>
                  <a:prstGeom prst="hexagon">
                    <a:avLst/>
                  </a:prstGeom>
                  <a:solidFill>
                    <a:srgbClr val="FF87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sp>
                <p:nvSpPr>
                  <p:cNvPr id="105" name="Hexagon 104">
                    <a:extLst>
                      <a:ext uri="{FF2B5EF4-FFF2-40B4-BE49-F238E27FC236}">
                        <a16:creationId xmlns:a16="http://schemas.microsoft.com/office/drawing/2014/main" id="{703F4052-BCF1-3554-2986-C0E6FADF2A0D}"/>
                      </a:ext>
                    </a:extLst>
                  </p:cNvPr>
                  <p:cNvSpPr/>
                  <p:nvPr/>
                </p:nvSpPr>
                <p:spPr>
                  <a:xfrm>
                    <a:off x="950024" y="6217046"/>
                    <a:ext cx="1138047" cy="981075"/>
                  </a:xfrm>
                  <a:prstGeom prst="hexagon">
                    <a:avLst/>
                  </a:prstGeom>
                  <a:solidFill>
                    <a:srgbClr val="FFF4E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grpSp>
          </p:grpSp>
          <p:grpSp>
            <p:nvGrpSpPr>
              <p:cNvPr id="73" name="Group 72">
                <a:extLst>
                  <a:ext uri="{FF2B5EF4-FFF2-40B4-BE49-F238E27FC236}">
                    <a16:creationId xmlns:a16="http://schemas.microsoft.com/office/drawing/2014/main" id="{BC854A46-251D-EA06-BFCF-D7071C3B4AF3}"/>
                  </a:ext>
                </a:extLst>
              </p:cNvPr>
              <p:cNvGrpSpPr/>
              <p:nvPr/>
            </p:nvGrpSpPr>
            <p:grpSpPr>
              <a:xfrm>
                <a:off x="-1077240" y="-1235765"/>
                <a:ext cx="5854261" cy="4647206"/>
                <a:chOff x="-353340" y="2493765"/>
                <a:chExt cx="5854261" cy="4647206"/>
              </a:xfrm>
            </p:grpSpPr>
            <p:grpSp>
              <p:nvGrpSpPr>
                <p:cNvPr id="74" name="Group 73">
                  <a:extLst>
                    <a:ext uri="{FF2B5EF4-FFF2-40B4-BE49-F238E27FC236}">
                      <a16:creationId xmlns:a16="http://schemas.microsoft.com/office/drawing/2014/main" id="{15D663FB-A1CF-5A76-CDE3-675004B15BDE}"/>
                    </a:ext>
                  </a:extLst>
                </p:cNvPr>
                <p:cNvGrpSpPr/>
                <p:nvPr/>
              </p:nvGrpSpPr>
              <p:grpSpPr>
                <a:xfrm>
                  <a:off x="-353340" y="3542110"/>
                  <a:ext cx="3978215" cy="3598861"/>
                  <a:chOff x="-945072" y="3599260"/>
                  <a:chExt cx="3978215" cy="3598861"/>
                </a:xfrm>
              </p:grpSpPr>
              <p:sp>
                <p:nvSpPr>
                  <p:cNvPr id="86" name="Hexagon 85">
                    <a:extLst>
                      <a:ext uri="{FF2B5EF4-FFF2-40B4-BE49-F238E27FC236}">
                        <a16:creationId xmlns:a16="http://schemas.microsoft.com/office/drawing/2014/main" id="{57FA9714-5B30-8ED0-1788-6EE7AC0A513B}"/>
                      </a:ext>
                    </a:extLst>
                  </p:cNvPr>
                  <p:cNvSpPr/>
                  <p:nvPr/>
                </p:nvSpPr>
                <p:spPr>
                  <a:xfrm>
                    <a:off x="0" y="5714206"/>
                    <a:ext cx="1138047" cy="981075"/>
                  </a:xfrm>
                  <a:prstGeom prst="hexagon">
                    <a:avLst/>
                  </a:prstGeom>
                  <a:solidFill>
                    <a:srgbClr val="C5E2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sp>
                <p:nvSpPr>
                  <p:cNvPr id="88" name="Hexagon 87">
                    <a:extLst>
                      <a:ext uri="{FF2B5EF4-FFF2-40B4-BE49-F238E27FC236}">
                        <a16:creationId xmlns:a16="http://schemas.microsoft.com/office/drawing/2014/main" id="{108AF983-A3F7-2AAB-97B4-842C21DAF5EC}"/>
                      </a:ext>
                    </a:extLst>
                  </p:cNvPr>
                  <p:cNvSpPr/>
                  <p:nvPr/>
                </p:nvSpPr>
                <p:spPr>
                  <a:xfrm>
                    <a:off x="950024" y="5169545"/>
                    <a:ext cx="1138047" cy="981075"/>
                  </a:xfrm>
                  <a:prstGeom prst="hexagon">
                    <a:avLst/>
                  </a:prstGeom>
                  <a:solidFill>
                    <a:srgbClr val="FF943A"/>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sp>
                <p:nvSpPr>
                  <p:cNvPr id="89" name="Hexagon 88">
                    <a:extLst>
                      <a:ext uri="{FF2B5EF4-FFF2-40B4-BE49-F238E27FC236}">
                        <a16:creationId xmlns:a16="http://schemas.microsoft.com/office/drawing/2014/main" id="{0CC3796E-CA22-BFCC-C664-1577175C3CF2}"/>
                      </a:ext>
                    </a:extLst>
                  </p:cNvPr>
                  <p:cNvSpPr/>
                  <p:nvPr/>
                </p:nvSpPr>
                <p:spPr>
                  <a:xfrm>
                    <a:off x="0" y="3599260"/>
                    <a:ext cx="1138047" cy="981075"/>
                  </a:xfrm>
                  <a:prstGeom prst="hexagon">
                    <a:avLst/>
                  </a:prstGeom>
                  <a:solidFill>
                    <a:srgbClr val="C5E2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sp>
                <p:nvSpPr>
                  <p:cNvPr id="90" name="Hexagon 89">
                    <a:extLst>
                      <a:ext uri="{FF2B5EF4-FFF2-40B4-BE49-F238E27FC236}">
                        <a16:creationId xmlns:a16="http://schemas.microsoft.com/office/drawing/2014/main" id="{D5195EEC-C324-209A-37DE-B7E2F59DE45C}"/>
                      </a:ext>
                    </a:extLst>
                  </p:cNvPr>
                  <p:cNvSpPr/>
                  <p:nvPr/>
                </p:nvSpPr>
                <p:spPr>
                  <a:xfrm>
                    <a:off x="950024" y="4122044"/>
                    <a:ext cx="1138047" cy="981075"/>
                  </a:xfrm>
                  <a:prstGeom prst="hexagon">
                    <a:avLst/>
                  </a:prstGeom>
                  <a:solidFill>
                    <a:srgbClr val="CED1D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sp>
                <p:nvSpPr>
                  <p:cNvPr id="91" name="Hexagon 90">
                    <a:extLst>
                      <a:ext uri="{FF2B5EF4-FFF2-40B4-BE49-F238E27FC236}">
                        <a16:creationId xmlns:a16="http://schemas.microsoft.com/office/drawing/2014/main" id="{88D988D1-8C2E-ABAB-320F-C0EDE027C707}"/>
                      </a:ext>
                    </a:extLst>
                  </p:cNvPr>
                  <p:cNvSpPr/>
                  <p:nvPr/>
                </p:nvSpPr>
                <p:spPr>
                  <a:xfrm>
                    <a:off x="-945072" y="4111228"/>
                    <a:ext cx="1138047" cy="981075"/>
                  </a:xfrm>
                  <a:prstGeom prst="hexagon">
                    <a:avLst/>
                  </a:prstGeom>
                  <a:solidFill>
                    <a:srgbClr val="FF87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sp>
                <p:nvSpPr>
                  <p:cNvPr id="92" name="Hexagon 91">
                    <a:extLst>
                      <a:ext uri="{FF2B5EF4-FFF2-40B4-BE49-F238E27FC236}">
                        <a16:creationId xmlns:a16="http://schemas.microsoft.com/office/drawing/2014/main" id="{7618FCBE-EAD7-F58C-8939-D0BA6BB6FDBF}"/>
                      </a:ext>
                    </a:extLst>
                  </p:cNvPr>
                  <p:cNvSpPr/>
                  <p:nvPr/>
                </p:nvSpPr>
                <p:spPr>
                  <a:xfrm>
                    <a:off x="-945072" y="5168701"/>
                    <a:ext cx="1138047" cy="981075"/>
                  </a:xfrm>
                  <a:prstGeom prst="hexagon">
                    <a:avLst/>
                  </a:prstGeom>
                  <a:solidFill>
                    <a:srgbClr val="FFC69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sp>
                <p:nvSpPr>
                  <p:cNvPr id="94" name="Hexagon 93">
                    <a:extLst>
                      <a:ext uri="{FF2B5EF4-FFF2-40B4-BE49-F238E27FC236}">
                        <a16:creationId xmlns:a16="http://schemas.microsoft.com/office/drawing/2014/main" id="{7DF0DDBD-EBF3-53A3-C69A-9F155468EFDB}"/>
                      </a:ext>
                    </a:extLst>
                  </p:cNvPr>
                  <p:cNvSpPr/>
                  <p:nvPr/>
                </p:nvSpPr>
                <p:spPr>
                  <a:xfrm>
                    <a:off x="950024" y="6217046"/>
                    <a:ext cx="1138047" cy="981075"/>
                  </a:xfrm>
                  <a:prstGeom prst="hexagon">
                    <a:avLst/>
                  </a:prstGeom>
                  <a:solidFill>
                    <a:srgbClr val="FFC69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sp>
                <p:nvSpPr>
                  <p:cNvPr id="95" name="Hexagon 94">
                    <a:extLst>
                      <a:ext uri="{FF2B5EF4-FFF2-40B4-BE49-F238E27FC236}">
                        <a16:creationId xmlns:a16="http://schemas.microsoft.com/office/drawing/2014/main" id="{F0889EDE-4FB2-2651-2BEE-4A9CF3B40CB9}"/>
                      </a:ext>
                    </a:extLst>
                  </p:cNvPr>
                  <p:cNvSpPr/>
                  <p:nvPr/>
                </p:nvSpPr>
                <p:spPr>
                  <a:xfrm>
                    <a:off x="1895096" y="5714206"/>
                    <a:ext cx="1138047" cy="981075"/>
                  </a:xfrm>
                  <a:prstGeom prst="hexagon">
                    <a:avLst/>
                  </a:prstGeom>
                  <a:solidFill>
                    <a:srgbClr val="FF87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grpSp>
            <p:grpSp>
              <p:nvGrpSpPr>
                <p:cNvPr id="75" name="Group 74">
                  <a:extLst>
                    <a:ext uri="{FF2B5EF4-FFF2-40B4-BE49-F238E27FC236}">
                      <a16:creationId xmlns:a16="http://schemas.microsoft.com/office/drawing/2014/main" id="{0A92B9B8-7129-8ECD-F126-78320ACB4B64}"/>
                    </a:ext>
                  </a:extLst>
                </p:cNvPr>
                <p:cNvGrpSpPr/>
                <p:nvPr/>
              </p:nvGrpSpPr>
              <p:grpSpPr>
                <a:xfrm>
                  <a:off x="1522706" y="2493765"/>
                  <a:ext cx="3978215" cy="3598861"/>
                  <a:chOff x="-945072" y="3599260"/>
                  <a:chExt cx="3978215" cy="3598861"/>
                </a:xfrm>
              </p:grpSpPr>
              <p:sp>
                <p:nvSpPr>
                  <p:cNvPr id="76" name="Hexagon 75">
                    <a:extLst>
                      <a:ext uri="{FF2B5EF4-FFF2-40B4-BE49-F238E27FC236}">
                        <a16:creationId xmlns:a16="http://schemas.microsoft.com/office/drawing/2014/main" id="{3BEA13A0-0E75-049F-90EE-E178ADC5A3E6}"/>
                      </a:ext>
                    </a:extLst>
                  </p:cNvPr>
                  <p:cNvSpPr/>
                  <p:nvPr/>
                </p:nvSpPr>
                <p:spPr>
                  <a:xfrm>
                    <a:off x="0" y="5714206"/>
                    <a:ext cx="1138047" cy="981075"/>
                  </a:xfrm>
                  <a:prstGeom prst="hexagon">
                    <a:avLst/>
                  </a:prstGeom>
                  <a:solidFill>
                    <a:srgbClr val="0078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sp>
                <p:nvSpPr>
                  <p:cNvPr id="77" name="Hexagon 76">
                    <a:extLst>
                      <a:ext uri="{FF2B5EF4-FFF2-40B4-BE49-F238E27FC236}">
                        <a16:creationId xmlns:a16="http://schemas.microsoft.com/office/drawing/2014/main" id="{E118B7B0-E616-FE6C-C82E-F8F4BFBEA4F9}"/>
                      </a:ext>
                    </a:extLst>
                  </p:cNvPr>
                  <p:cNvSpPr/>
                  <p:nvPr/>
                </p:nvSpPr>
                <p:spPr>
                  <a:xfrm>
                    <a:off x="0" y="4656733"/>
                    <a:ext cx="1138047" cy="981075"/>
                  </a:xfrm>
                  <a:prstGeom prst="hexagon">
                    <a:avLst/>
                  </a:prstGeom>
                  <a:solidFill>
                    <a:srgbClr val="FFC69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sp>
                <p:nvSpPr>
                  <p:cNvPr id="79" name="Hexagon 78">
                    <a:extLst>
                      <a:ext uri="{FF2B5EF4-FFF2-40B4-BE49-F238E27FC236}">
                        <a16:creationId xmlns:a16="http://schemas.microsoft.com/office/drawing/2014/main" id="{D296DCCA-0FA1-D16B-3C49-C7D7AD29BDA4}"/>
                      </a:ext>
                    </a:extLst>
                  </p:cNvPr>
                  <p:cNvSpPr/>
                  <p:nvPr/>
                </p:nvSpPr>
                <p:spPr>
                  <a:xfrm>
                    <a:off x="0" y="3599260"/>
                    <a:ext cx="1138047" cy="981075"/>
                  </a:xfrm>
                  <a:prstGeom prst="hexagon">
                    <a:avLst/>
                  </a:prstGeom>
                  <a:solidFill>
                    <a:srgbClr val="C5E2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sp>
                <p:nvSpPr>
                  <p:cNvPr id="80" name="Hexagon 79">
                    <a:extLst>
                      <a:ext uri="{FF2B5EF4-FFF2-40B4-BE49-F238E27FC236}">
                        <a16:creationId xmlns:a16="http://schemas.microsoft.com/office/drawing/2014/main" id="{DE8A9D27-859A-78BD-636B-83E2E9E6545B}"/>
                      </a:ext>
                    </a:extLst>
                  </p:cNvPr>
                  <p:cNvSpPr/>
                  <p:nvPr/>
                </p:nvSpPr>
                <p:spPr>
                  <a:xfrm>
                    <a:off x="950024" y="4122044"/>
                    <a:ext cx="1138047" cy="981075"/>
                  </a:xfrm>
                  <a:prstGeom prst="hexagon">
                    <a:avLst/>
                  </a:prstGeom>
                  <a:solidFill>
                    <a:srgbClr val="FFF4E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sp>
                <p:nvSpPr>
                  <p:cNvPr id="82" name="Hexagon 81">
                    <a:extLst>
                      <a:ext uri="{FF2B5EF4-FFF2-40B4-BE49-F238E27FC236}">
                        <a16:creationId xmlns:a16="http://schemas.microsoft.com/office/drawing/2014/main" id="{E8C88F53-2561-46AD-3FB6-488098B357CC}"/>
                      </a:ext>
                    </a:extLst>
                  </p:cNvPr>
                  <p:cNvSpPr/>
                  <p:nvPr/>
                </p:nvSpPr>
                <p:spPr>
                  <a:xfrm>
                    <a:off x="-945072" y="5168701"/>
                    <a:ext cx="1138047" cy="981075"/>
                  </a:xfrm>
                  <a:prstGeom prst="hexagon">
                    <a:avLst/>
                  </a:prstGeom>
                  <a:solidFill>
                    <a:srgbClr val="FF87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sp>
                <p:nvSpPr>
                  <p:cNvPr id="84" name="Hexagon 83">
                    <a:extLst>
                      <a:ext uri="{FF2B5EF4-FFF2-40B4-BE49-F238E27FC236}">
                        <a16:creationId xmlns:a16="http://schemas.microsoft.com/office/drawing/2014/main" id="{58051007-25F6-2F35-C120-D6145789905C}"/>
                      </a:ext>
                    </a:extLst>
                  </p:cNvPr>
                  <p:cNvSpPr/>
                  <p:nvPr/>
                </p:nvSpPr>
                <p:spPr>
                  <a:xfrm>
                    <a:off x="950024" y="6217046"/>
                    <a:ext cx="1138047" cy="981075"/>
                  </a:xfrm>
                  <a:prstGeom prst="hexagon">
                    <a:avLst/>
                  </a:prstGeom>
                  <a:solidFill>
                    <a:srgbClr val="FFC69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sp>
                <p:nvSpPr>
                  <p:cNvPr id="85" name="Hexagon 84">
                    <a:extLst>
                      <a:ext uri="{FF2B5EF4-FFF2-40B4-BE49-F238E27FC236}">
                        <a16:creationId xmlns:a16="http://schemas.microsoft.com/office/drawing/2014/main" id="{345BB29F-B416-AFE8-38FA-229E6E27E3BC}"/>
                      </a:ext>
                    </a:extLst>
                  </p:cNvPr>
                  <p:cNvSpPr/>
                  <p:nvPr/>
                </p:nvSpPr>
                <p:spPr>
                  <a:xfrm>
                    <a:off x="1895096" y="5714206"/>
                    <a:ext cx="1138047" cy="981075"/>
                  </a:xfrm>
                  <a:prstGeom prst="hexagon">
                    <a:avLst/>
                  </a:prstGeom>
                  <a:solidFill>
                    <a:srgbClr val="FF87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grpSp>
          </p:grpSp>
        </p:grpSp>
      </p:grpSp>
    </p:spTree>
    <p:extLst>
      <p:ext uri="{BB962C8B-B14F-4D97-AF65-F5344CB8AC3E}">
        <p14:creationId xmlns:p14="http://schemas.microsoft.com/office/powerpoint/2010/main" val="162127947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07D07A-1BFA-05A0-4792-61069D6855FC}"/>
            </a:ext>
          </a:extLst>
        </p:cNvPr>
        <p:cNvGrpSpPr/>
        <p:nvPr/>
      </p:nvGrpSpPr>
      <p:grpSpPr>
        <a:xfrm>
          <a:off x="0" y="0"/>
          <a:ext cx="0" cy="0"/>
          <a:chOff x="0" y="0"/>
          <a:chExt cx="0" cy="0"/>
        </a:xfrm>
      </p:grpSpPr>
      <p:sp>
        <p:nvSpPr>
          <p:cNvPr id="5" name="Rectangle 4">
            <a:extLst>
              <a:ext uri="{FF2B5EF4-FFF2-40B4-BE49-F238E27FC236}">
                <a16:creationId xmlns:a16="http://schemas.microsoft.com/office/drawing/2014/main" id="{D90686D0-CE9E-38E9-FE52-3CC57F9D44AC}"/>
              </a:ext>
            </a:extLst>
          </p:cNvPr>
          <p:cNvSpPr/>
          <p:nvPr/>
        </p:nvSpPr>
        <p:spPr>
          <a:xfrm rot="10800000" flipV="1">
            <a:off x="52958" y="-44541"/>
            <a:ext cx="12183514" cy="6858001"/>
          </a:xfrm>
          <a:prstGeom prst="rect">
            <a:avLst/>
          </a:prstGeom>
          <a:solidFill>
            <a:srgbClr val="FBFD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sp>
        <p:nvSpPr>
          <p:cNvPr id="12" name="Hexagon 11">
            <a:extLst>
              <a:ext uri="{FF2B5EF4-FFF2-40B4-BE49-F238E27FC236}">
                <a16:creationId xmlns:a16="http://schemas.microsoft.com/office/drawing/2014/main" id="{6DE6ABF0-E512-DDF5-C668-05DA400635D1}"/>
              </a:ext>
            </a:extLst>
          </p:cNvPr>
          <p:cNvSpPr/>
          <p:nvPr/>
        </p:nvSpPr>
        <p:spPr>
          <a:xfrm>
            <a:off x="5583677" y="5305921"/>
            <a:ext cx="2840838" cy="2253422"/>
          </a:xfrm>
          <a:prstGeom prst="hexagon">
            <a:avLst/>
          </a:prstGeom>
          <a:noFill/>
          <a:ln w="38100">
            <a:solidFill>
              <a:srgbClr val="FFF4EB"/>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8" name="Hexagon 7">
            <a:extLst>
              <a:ext uri="{FF2B5EF4-FFF2-40B4-BE49-F238E27FC236}">
                <a16:creationId xmlns:a16="http://schemas.microsoft.com/office/drawing/2014/main" id="{46F7B675-FB5A-35E3-EAD9-A9FF4904D0D5}"/>
              </a:ext>
            </a:extLst>
          </p:cNvPr>
          <p:cNvSpPr/>
          <p:nvPr/>
        </p:nvSpPr>
        <p:spPr>
          <a:xfrm>
            <a:off x="8008130" y="1693538"/>
            <a:ext cx="2840838" cy="2253422"/>
          </a:xfrm>
          <a:prstGeom prst="hexagon">
            <a:avLst/>
          </a:prstGeom>
          <a:noFill/>
          <a:ln w="38100">
            <a:solidFill>
              <a:srgbClr val="FFF4EB"/>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3" name="Hexagon 12">
            <a:extLst>
              <a:ext uri="{FF2B5EF4-FFF2-40B4-BE49-F238E27FC236}">
                <a16:creationId xmlns:a16="http://schemas.microsoft.com/office/drawing/2014/main" id="{23D1278A-A407-E704-4781-6D6C46BB5DA2}"/>
              </a:ext>
            </a:extLst>
          </p:cNvPr>
          <p:cNvSpPr/>
          <p:nvPr/>
        </p:nvSpPr>
        <p:spPr>
          <a:xfrm>
            <a:off x="8008130" y="4083191"/>
            <a:ext cx="2840838" cy="2253422"/>
          </a:xfrm>
          <a:prstGeom prst="hexagon">
            <a:avLst/>
          </a:prstGeom>
          <a:noFill/>
          <a:ln w="38100">
            <a:solidFill>
              <a:srgbClr val="FFF4EB"/>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5" name="Hexagon 14">
            <a:extLst>
              <a:ext uri="{FF2B5EF4-FFF2-40B4-BE49-F238E27FC236}">
                <a16:creationId xmlns:a16="http://schemas.microsoft.com/office/drawing/2014/main" id="{49C65EE0-2139-BF3F-00DA-0DC5FC2C76FB}"/>
              </a:ext>
            </a:extLst>
          </p:cNvPr>
          <p:cNvSpPr/>
          <p:nvPr/>
        </p:nvSpPr>
        <p:spPr>
          <a:xfrm>
            <a:off x="8008130" y="-701343"/>
            <a:ext cx="2840838" cy="2253422"/>
          </a:xfrm>
          <a:prstGeom prst="hexagon">
            <a:avLst/>
          </a:prstGeom>
          <a:noFill/>
          <a:ln w="38100">
            <a:solidFill>
              <a:srgbClr val="FFF4EB"/>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6" name="Hexagon 15">
            <a:extLst>
              <a:ext uri="{FF2B5EF4-FFF2-40B4-BE49-F238E27FC236}">
                <a16:creationId xmlns:a16="http://schemas.microsoft.com/office/drawing/2014/main" id="{9E611071-A248-D5EC-FBAA-DCF5FAF0528C}"/>
              </a:ext>
            </a:extLst>
          </p:cNvPr>
          <p:cNvSpPr/>
          <p:nvPr/>
        </p:nvSpPr>
        <p:spPr>
          <a:xfrm>
            <a:off x="10420828" y="2916268"/>
            <a:ext cx="2840838" cy="2253422"/>
          </a:xfrm>
          <a:prstGeom prst="hexagon">
            <a:avLst/>
          </a:prstGeom>
          <a:noFill/>
          <a:ln w="38100">
            <a:solidFill>
              <a:srgbClr val="FFF4EB"/>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7" name="Hexagon 16">
            <a:extLst>
              <a:ext uri="{FF2B5EF4-FFF2-40B4-BE49-F238E27FC236}">
                <a16:creationId xmlns:a16="http://schemas.microsoft.com/office/drawing/2014/main" id="{CF2C4699-3C34-BD31-26FD-A3EF18823A69}"/>
              </a:ext>
            </a:extLst>
          </p:cNvPr>
          <p:cNvSpPr/>
          <p:nvPr/>
        </p:nvSpPr>
        <p:spPr>
          <a:xfrm>
            <a:off x="10420828" y="5305921"/>
            <a:ext cx="2840838" cy="2253422"/>
          </a:xfrm>
          <a:prstGeom prst="hexagon">
            <a:avLst/>
          </a:prstGeom>
          <a:noFill/>
          <a:ln w="38100">
            <a:solidFill>
              <a:srgbClr val="FFF4EB"/>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8" name="Hexagon 17">
            <a:extLst>
              <a:ext uri="{FF2B5EF4-FFF2-40B4-BE49-F238E27FC236}">
                <a16:creationId xmlns:a16="http://schemas.microsoft.com/office/drawing/2014/main" id="{156C4ECA-8F7D-930A-E128-7234E8691638}"/>
              </a:ext>
            </a:extLst>
          </p:cNvPr>
          <p:cNvSpPr/>
          <p:nvPr/>
        </p:nvSpPr>
        <p:spPr>
          <a:xfrm>
            <a:off x="10420828" y="521387"/>
            <a:ext cx="2840838" cy="2253422"/>
          </a:xfrm>
          <a:prstGeom prst="hexagon">
            <a:avLst/>
          </a:prstGeom>
          <a:noFill/>
          <a:ln w="38100">
            <a:solidFill>
              <a:srgbClr val="FFF4EB"/>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2" name="Rectangle 1">
            <a:extLst>
              <a:ext uri="{FF2B5EF4-FFF2-40B4-BE49-F238E27FC236}">
                <a16:creationId xmlns:a16="http://schemas.microsoft.com/office/drawing/2014/main" id="{9877ADAF-CEC4-A394-1677-C3EA27D13932}"/>
              </a:ext>
            </a:extLst>
          </p:cNvPr>
          <p:cNvSpPr/>
          <p:nvPr/>
        </p:nvSpPr>
        <p:spPr>
          <a:xfrm rot="10800000" flipV="1">
            <a:off x="-1" y="-44542"/>
            <a:ext cx="3167333" cy="6381155"/>
          </a:xfrm>
          <a:prstGeom prst="rect">
            <a:avLst/>
          </a:prstGeom>
          <a:solidFill>
            <a:srgbClr val="002D6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a:noFill/>
                </a:ln>
                <a:solidFill>
                  <a:prstClr val="white"/>
                </a:solidFill>
                <a:effectLst/>
                <a:uLnTx/>
                <a:uFillTx/>
                <a:latin typeface="Aptos" panose="02110004020202020204"/>
                <a:ea typeface="+mn-ea"/>
                <a:cs typeface="+mn-cs"/>
              </a:rPr>
              <a:t>Rates, Affordability, &amp; ROE</a:t>
            </a:r>
          </a:p>
        </p:txBody>
      </p:sp>
      <p:sp>
        <p:nvSpPr>
          <p:cNvPr id="6" name="Rectangle 5">
            <a:extLst>
              <a:ext uri="{FF2B5EF4-FFF2-40B4-BE49-F238E27FC236}">
                <a16:creationId xmlns:a16="http://schemas.microsoft.com/office/drawing/2014/main" id="{69CD9483-2B91-8089-102E-95DB51458E64}"/>
              </a:ext>
            </a:extLst>
          </p:cNvPr>
          <p:cNvSpPr/>
          <p:nvPr/>
        </p:nvSpPr>
        <p:spPr>
          <a:xfrm rot="10800000" flipV="1">
            <a:off x="3746646" y="780735"/>
            <a:ext cx="139429" cy="795936"/>
          </a:xfrm>
          <a:prstGeom prst="rect">
            <a:avLst/>
          </a:prstGeom>
          <a:solidFill>
            <a:srgbClr val="0078FF">
              <a:alpha val="40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800" b="1" i="0" u="none" strike="noStrike" kern="1200" cap="none" spc="0" normalizeH="0" baseline="0" noProof="0" dirty="0">
              <a:ln>
                <a:noFill/>
              </a:ln>
              <a:solidFill>
                <a:srgbClr val="002D63"/>
              </a:solidFill>
              <a:effectLst/>
              <a:uLnTx/>
              <a:uFillTx/>
              <a:latin typeface="Aptos" panose="02110004020202020204"/>
              <a:ea typeface="+mn-ea"/>
              <a:cs typeface="+mn-cs"/>
            </a:endParaRPr>
          </a:p>
        </p:txBody>
      </p:sp>
      <p:sp>
        <p:nvSpPr>
          <p:cNvPr id="10" name="Rectangle 9">
            <a:extLst>
              <a:ext uri="{FF2B5EF4-FFF2-40B4-BE49-F238E27FC236}">
                <a16:creationId xmlns:a16="http://schemas.microsoft.com/office/drawing/2014/main" id="{B86BB743-1958-C261-8096-B7FF7089E97D}"/>
              </a:ext>
            </a:extLst>
          </p:cNvPr>
          <p:cNvSpPr/>
          <p:nvPr/>
        </p:nvSpPr>
        <p:spPr>
          <a:xfrm rot="10800000" flipV="1">
            <a:off x="0" y="6336614"/>
            <a:ext cx="12192000" cy="521386"/>
          </a:xfrm>
          <a:prstGeom prst="rect">
            <a:avLst/>
          </a:prstGeom>
          <a:solidFill>
            <a:srgbClr val="0078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1" name="TextBox 10">
            <a:extLst>
              <a:ext uri="{FF2B5EF4-FFF2-40B4-BE49-F238E27FC236}">
                <a16:creationId xmlns:a16="http://schemas.microsoft.com/office/drawing/2014/main" id="{9E62BCD8-A6A4-6573-483B-64297C1C257C}"/>
              </a:ext>
            </a:extLst>
          </p:cNvPr>
          <p:cNvSpPr txBox="1"/>
          <p:nvPr/>
        </p:nvSpPr>
        <p:spPr>
          <a:xfrm>
            <a:off x="367745" y="6412641"/>
            <a:ext cx="11456505" cy="369332"/>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rPr>
              <a:t>Clark Kaml    I    The Affordability Paradigm : Delivering Reliable Service Amid Rising Costs</a:t>
            </a:r>
          </a:p>
        </p:txBody>
      </p:sp>
      <p:sp>
        <p:nvSpPr>
          <p:cNvPr id="9" name="TextBox 8">
            <a:extLst>
              <a:ext uri="{FF2B5EF4-FFF2-40B4-BE49-F238E27FC236}">
                <a16:creationId xmlns:a16="http://schemas.microsoft.com/office/drawing/2014/main" id="{1F3B7DF0-3D30-17D0-9D0A-573FA9B2B3BC}"/>
              </a:ext>
            </a:extLst>
          </p:cNvPr>
          <p:cNvSpPr txBox="1"/>
          <p:nvPr/>
        </p:nvSpPr>
        <p:spPr>
          <a:xfrm>
            <a:off x="3654358" y="1807207"/>
            <a:ext cx="7892374" cy="2677656"/>
          </a:xfrm>
          <a:prstGeom prst="rect">
            <a:avLst/>
          </a:prstGeom>
          <a:noFill/>
        </p:spPr>
        <p:txBody>
          <a:bodyPr wrap="square" rtlCol="0">
            <a:spAutoFit/>
          </a:bodyPr>
          <a:lstStyle/>
          <a:p>
            <a:pPr marL="457200" marR="0" lvl="0" indent="-4572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800" b="0" i="0" u="none" strike="noStrike" kern="1200" cap="none" spc="0" normalizeH="0" baseline="0" noProof="0" dirty="0">
                <a:ln>
                  <a:noFill/>
                </a:ln>
                <a:solidFill>
                  <a:srgbClr val="002D63"/>
                </a:solidFill>
                <a:effectLst/>
                <a:uLnTx/>
                <a:uFillTx/>
                <a:latin typeface="Aptos" panose="02110004020202020204"/>
                <a:ea typeface="+mn-ea"/>
                <a:cs typeface="+mn-cs"/>
              </a:rPr>
              <a:t>Is not Addressed in Isolation!</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800" b="1" i="0" u="none" strike="noStrike" kern="1200" cap="none" spc="0" normalizeH="0" baseline="0" noProof="0" dirty="0">
              <a:ln>
                <a:noFill/>
              </a:ln>
              <a:solidFill>
                <a:srgbClr val="002D63"/>
              </a:solidFill>
              <a:effectLst/>
              <a:uLnTx/>
              <a:uFillTx/>
              <a:latin typeface="Aptos" panose="02110004020202020204"/>
              <a:ea typeface="+mn-ea"/>
              <a:cs typeface="+mn-cs"/>
            </a:endParaRPr>
          </a:p>
          <a:p>
            <a:pPr marL="457200" marR="0" lvl="0" indent="-4572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800" b="0" i="0" u="none" strike="noStrike" kern="1200" cap="none" spc="0" normalizeH="0" baseline="0" noProof="0" dirty="0">
                <a:ln>
                  <a:noFill/>
                </a:ln>
                <a:solidFill>
                  <a:srgbClr val="002D63"/>
                </a:solidFill>
                <a:effectLst/>
                <a:uLnTx/>
                <a:uFillTx/>
                <a:latin typeface="Aptos" panose="02110004020202020204"/>
                <a:ea typeface="+mn-ea"/>
                <a:cs typeface="+mn-cs"/>
              </a:rPr>
              <a:t>Is a Frequent Guest in Controversial Processes!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srgbClr val="002D63"/>
                </a:solidFill>
                <a:effectLst/>
                <a:uLnTx/>
                <a:uFillTx/>
                <a:latin typeface="Aptos" panose="02110004020202020204"/>
                <a:ea typeface="+mn-ea"/>
                <a:cs typeface="+mn-cs"/>
              </a:rPr>
              <a:t>       </a:t>
            </a:r>
          </a:p>
          <a:p>
            <a:pPr marL="457200" marR="0" lvl="0" indent="-4572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800" b="1" i="0" u="none" strike="noStrike" kern="1200" cap="none" spc="0" normalizeH="0" baseline="0" noProof="0" dirty="0">
                <a:ln>
                  <a:noFill/>
                </a:ln>
                <a:solidFill>
                  <a:srgbClr val="002D63"/>
                </a:solidFill>
                <a:effectLst/>
                <a:uLnTx/>
                <a:uFillTx/>
                <a:latin typeface="Aptos" panose="02110004020202020204"/>
                <a:ea typeface="+mn-ea"/>
                <a:cs typeface="+mn-cs"/>
              </a:rPr>
              <a:t>ROE</a:t>
            </a:r>
            <a:r>
              <a:rPr kumimoji="0" lang="en-US" sz="2800" b="0" i="0" u="none" strike="noStrike" kern="1200" cap="none" spc="0" normalizeH="0" baseline="0" noProof="0" dirty="0">
                <a:ln>
                  <a:noFill/>
                </a:ln>
                <a:solidFill>
                  <a:srgbClr val="002D63"/>
                </a:solidFill>
                <a:effectLst/>
                <a:uLnTx/>
                <a:uFillTx/>
                <a:latin typeface="Aptos" panose="02110004020202020204"/>
                <a:ea typeface="+mn-ea"/>
                <a:cs typeface="+mn-cs"/>
              </a:rPr>
              <a:t> is accompanied by </a:t>
            </a:r>
            <a:r>
              <a:rPr kumimoji="0" lang="en-US" sz="2800" b="1" i="0" u="none" strike="noStrike" kern="1200" cap="none" spc="0" normalizeH="0" baseline="0" noProof="0" dirty="0">
                <a:ln>
                  <a:noFill/>
                </a:ln>
                <a:solidFill>
                  <a:srgbClr val="002D63"/>
                </a:solidFill>
                <a:effectLst/>
                <a:highlight>
                  <a:srgbClr val="FFFF00"/>
                </a:highlight>
                <a:uLnTx/>
                <a:uFillTx/>
                <a:latin typeface="Aptos" panose="02110004020202020204"/>
                <a:ea typeface="+mn-ea"/>
                <a:cs typeface="+mn-cs"/>
              </a:rPr>
              <a:t>Rates</a:t>
            </a:r>
            <a:r>
              <a:rPr kumimoji="0" lang="en-US" sz="2800" b="0" i="0" u="none" strike="noStrike" kern="1200" cap="none" spc="0" normalizeH="0" baseline="0" noProof="0" dirty="0">
                <a:ln>
                  <a:noFill/>
                </a:ln>
                <a:solidFill>
                  <a:srgbClr val="002D63"/>
                </a:solidFill>
                <a:effectLst/>
                <a:uLnTx/>
                <a:uFillTx/>
                <a:latin typeface="Aptos" panose="02110004020202020204"/>
                <a:ea typeface="+mn-ea"/>
                <a:cs typeface="+mn-cs"/>
              </a:rPr>
              <a:t>, </a:t>
            </a:r>
            <a:r>
              <a:rPr kumimoji="0" lang="en-US" sz="2800" b="1" i="0" u="sng" strike="noStrike" kern="1200" cap="none" spc="0" normalizeH="0" baseline="0" noProof="0" dirty="0">
                <a:ln>
                  <a:noFill/>
                </a:ln>
                <a:solidFill>
                  <a:srgbClr val="002D63"/>
                </a:solidFill>
                <a:effectLst/>
                <a:highlight>
                  <a:srgbClr val="FFFF00"/>
                </a:highlight>
                <a:uLnTx/>
                <a:uFillTx/>
                <a:latin typeface="Aptos" panose="02110004020202020204"/>
                <a:ea typeface="+mn-ea"/>
                <a:cs typeface="+mn-cs"/>
              </a:rPr>
              <a:t>Cost</a:t>
            </a:r>
            <a:r>
              <a:rPr kumimoji="0" lang="en-US" sz="2800" b="0" i="0" u="none" strike="noStrike" kern="1200" cap="none" spc="0" normalizeH="0" baseline="0" noProof="0" dirty="0">
                <a:ln>
                  <a:noFill/>
                </a:ln>
                <a:solidFill>
                  <a:srgbClr val="002D63"/>
                </a:solidFill>
                <a:effectLst/>
                <a:uLnTx/>
                <a:uFillTx/>
                <a:latin typeface="Aptos" panose="02110004020202020204"/>
                <a:ea typeface="+mn-ea"/>
                <a:cs typeface="+mn-cs"/>
              </a:rPr>
              <a:t>, &amp; </a:t>
            </a:r>
            <a:r>
              <a:rPr kumimoji="0" lang="en-US" sz="2800" b="1" i="0" u="none" strike="noStrike" kern="1200" cap="none" spc="0" normalizeH="0" baseline="0" noProof="0" dirty="0">
                <a:ln>
                  <a:noFill/>
                </a:ln>
                <a:solidFill>
                  <a:srgbClr val="002D63"/>
                </a:solidFill>
                <a:effectLst/>
                <a:highlight>
                  <a:srgbClr val="FFFF00"/>
                </a:highlight>
                <a:uLnTx/>
                <a:uFillTx/>
                <a:latin typeface="Aptos" panose="02110004020202020204"/>
                <a:ea typeface="+mn-ea"/>
                <a:cs typeface="+mn-cs"/>
              </a:rPr>
              <a:t>Affordability</a:t>
            </a:r>
            <a:r>
              <a:rPr kumimoji="0" lang="en-US" sz="2800" b="0" i="0" u="none" strike="noStrike" kern="1200" cap="none" spc="0" normalizeH="0" baseline="0" noProof="0" dirty="0">
                <a:ln>
                  <a:noFill/>
                </a:ln>
                <a:solidFill>
                  <a:srgbClr val="002D63"/>
                </a:solidFill>
                <a:effectLst/>
                <a:highlight>
                  <a:srgbClr val="FFFF00"/>
                </a:highlight>
                <a:uLnTx/>
                <a:uFillTx/>
                <a:latin typeface="Aptos" panose="02110004020202020204"/>
                <a:ea typeface="+mn-ea"/>
                <a:cs typeface="+mn-cs"/>
              </a:rPr>
              <a:t>!</a:t>
            </a:r>
          </a:p>
        </p:txBody>
      </p:sp>
      <p:sp>
        <p:nvSpPr>
          <p:cNvPr id="4" name="TextBox 3">
            <a:extLst>
              <a:ext uri="{FF2B5EF4-FFF2-40B4-BE49-F238E27FC236}">
                <a16:creationId xmlns:a16="http://schemas.microsoft.com/office/drawing/2014/main" id="{551FF9FE-89C1-C6FE-F84C-B7C71B9DB98A}"/>
              </a:ext>
            </a:extLst>
          </p:cNvPr>
          <p:cNvSpPr txBox="1"/>
          <p:nvPr/>
        </p:nvSpPr>
        <p:spPr>
          <a:xfrm>
            <a:off x="3951904" y="925787"/>
            <a:ext cx="7660532" cy="523220"/>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srgbClr val="002D63"/>
                </a:solidFill>
                <a:effectLst/>
                <a:uLnTx/>
                <a:uFillTx/>
                <a:latin typeface="Aptos" panose="02110004020202020204"/>
                <a:ea typeface="+mn-ea"/>
                <a:cs typeface="+mn-cs"/>
              </a:rPr>
              <a:t>Cost Of Equity</a:t>
            </a:r>
          </a:p>
        </p:txBody>
      </p:sp>
      <p:sp>
        <p:nvSpPr>
          <p:cNvPr id="22" name="Hexagon 21">
            <a:extLst>
              <a:ext uri="{FF2B5EF4-FFF2-40B4-BE49-F238E27FC236}">
                <a16:creationId xmlns:a16="http://schemas.microsoft.com/office/drawing/2014/main" id="{D0AA82FC-32CC-3DFA-636F-52D2156F74A6}"/>
              </a:ext>
            </a:extLst>
          </p:cNvPr>
          <p:cNvSpPr/>
          <p:nvPr/>
        </p:nvSpPr>
        <p:spPr>
          <a:xfrm>
            <a:off x="5583677" y="-1884888"/>
            <a:ext cx="2840838" cy="2253422"/>
          </a:xfrm>
          <a:prstGeom prst="hexagon">
            <a:avLst/>
          </a:prstGeom>
          <a:noFill/>
          <a:ln w="38100">
            <a:solidFill>
              <a:srgbClr val="FFF4EB"/>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23" name="Hexagon 22">
            <a:extLst>
              <a:ext uri="{FF2B5EF4-FFF2-40B4-BE49-F238E27FC236}">
                <a16:creationId xmlns:a16="http://schemas.microsoft.com/office/drawing/2014/main" id="{6105D7CB-41FA-16F2-2FC1-4AB01D099085}"/>
              </a:ext>
            </a:extLst>
          </p:cNvPr>
          <p:cNvSpPr/>
          <p:nvPr/>
        </p:nvSpPr>
        <p:spPr>
          <a:xfrm>
            <a:off x="10420828" y="-1889898"/>
            <a:ext cx="2840838" cy="2253422"/>
          </a:xfrm>
          <a:prstGeom prst="hexagon">
            <a:avLst/>
          </a:prstGeom>
          <a:noFill/>
          <a:ln w="38100">
            <a:solidFill>
              <a:srgbClr val="FFF4EB"/>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Tree>
    <p:extLst>
      <p:ext uri="{BB962C8B-B14F-4D97-AF65-F5344CB8AC3E}">
        <p14:creationId xmlns:p14="http://schemas.microsoft.com/office/powerpoint/2010/main" val="424241694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8BCCAE-F788-5B78-945D-00B9A071CBCA}"/>
            </a:ext>
          </a:extLst>
        </p:cNvPr>
        <p:cNvGrpSpPr/>
        <p:nvPr/>
      </p:nvGrpSpPr>
      <p:grpSpPr>
        <a:xfrm>
          <a:off x="0" y="0"/>
          <a:ext cx="0" cy="0"/>
          <a:chOff x="0" y="0"/>
          <a:chExt cx="0" cy="0"/>
        </a:xfrm>
      </p:grpSpPr>
      <p:sp>
        <p:nvSpPr>
          <p:cNvPr id="168" name="Rectangle 167">
            <a:extLst>
              <a:ext uri="{FF2B5EF4-FFF2-40B4-BE49-F238E27FC236}">
                <a16:creationId xmlns:a16="http://schemas.microsoft.com/office/drawing/2014/main" id="{CCDE8203-4607-D4F7-3F7C-00A9723632F4}"/>
              </a:ext>
            </a:extLst>
          </p:cNvPr>
          <p:cNvSpPr>
            <a:spLocks noGrp="1" noRot="1" noMove="1" noResize="1" noEditPoints="1" noAdjustHandles="1" noChangeArrowheads="1" noChangeShapeType="1"/>
          </p:cNvSpPr>
          <p:nvPr/>
        </p:nvSpPr>
        <p:spPr>
          <a:xfrm rot="10800000" flipV="1">
            <a:off x="-6980" y="-1"/>
            <a:ext cx="12191999" cy="6858001"/>
          </a:xfrm>
          <a:prstGeom prst="rect">
            <a:avLst/>
          </a:prstGeom>
          <a:solidFill>
            <a:srgbClr val="FBFD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sp>
        <p:nvSpPr>
          <p:cNvPr id="18" name="Hexagon 17">
            <a:extLst>
              <a:ext uri="{FF2B5EF4-FFF2-40B4-BE49-F238E27FC236}">
                <a16:creationId xmlns:a16="http://schemas.microsoft.com/office/drawing/2014/main" id="{74921C34-1A02-6F56-5F10-33E6C792AEBC}"/>
              </a:ext>
            </a:extLst>
          </p:cNvPr>
          <p:cNvSpPr/>
          <p:nvPr/>
        </p:nvSpPr>
        <p:spPr>
          <a:xfrm>
            <a:off x="9024666" y="-1537479"/>
            <a:ext cx="6210300" cy="5353707"/>
          </a:xfrm>
          <a:prstGeom prst="hexagon">
            <a:avLst/>
          </a:prstGeom>
          <a:noFill/>
          <a:ln w="38100">
            <a:solidFill>
              <a:srgbClr val="C5E2FF"/>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6" name="Rectangle 5">
            <a:extLst>
              <a:ext uri="{FF2B5EF4-FFF2-40B4-BE49-F238E27FC236}">
                <a16:creationId xmlns:a16="http://schemas.microsoft.com/office/drawing/2014/main" id="{E283599F-004B-C817-49F6-703EFB6E2EFC}"/>
              </a:ext>
            </a:extLst>
          </p:cNvPr>
          <p:cNvSpPr/>
          <p:nvPr/>
        </p:nvSpPr>
        <p:spPr>
          <a:xfrm rot="10800000" flipV="1">
            <a:off x="-6981" y="0"/>
            <a:ext cx="12205962" cy="945442"/>
          </a:xfrm>
          <a:prstGeom prst="rect">
            <a:avLst/>
          </a:prstGeom>
          <a:solidFill>
            <a:srgbClr val="FF943A"/>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prstClr val="white"/>
                </a:solidFill>
                <a:effectLst/>
                <a:uLnTx/>
                <a:uFillTx/>
                <a:latin typeface="Aptos" panose="02110004020202020204"/>
                <a:ea typeface="+mn-ea"/>
                <a:cs typeface="+mn-cs"/>
              </a:rPr>
              <a:t>Affordability as a Tagline</a:t>
            </a:r>
          </a:p>
        </p:txBody>
      </p:sp>
      <p:sp>
        <p:nvSpPr>
          <p:cNvPr id="16" name="Hexagon 15">
            <a:extLst>
              <a:ext uri="{FF2B5EF4-FFF2-40B4-BE49-F238E27FC236}">
                <a16:creationId xmlns:a16="http://schemas.microsoft.com/office/drawing/2014/main" id="{2D72D4E4-3B5C-9D92-E36F-008897EABD8A}"/>
              </a:ext>
            </a:extLst>
          </p:cNvPr>
          <p:cNvSpPr/>
          <p:nvPr/>
        </p:nvSpPr>
        <p:spPr>
          <a:xfrm>
            <a:off x="3944666" y="1300414"/>
            <a:ext cx="6210300" cy="5353707"/>
          </a:xfrm>
          <a:prstGeom prst="hexagon">
            <a:avLst/>
          </a:prstGeom>
          <a:noFill/>
          <a:ln w="38100">
            <a:solidFill>
              <a:srgbClr val="C5E2FF"/>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7" name="Hexagon 16">
            <a:extLst>
              <a:ext uri="{FF2B5EF4-FFF2-40B4-BE49-F238E27FC236}">
                <a16:creationId xmlns:a16="http://schemas.microsoft.com/office/drawing/2014/main" id="{1FABFC8C-7868-A62C-BD43-6DBEC18D53DE}"/>
              </a:ext>
            </a:extLst>
          </p:cNvPr>
          <p:cNvSpPr/>
          <p:nvPr/>
        </p:nvSpPr>
        <p:spPr>
          <a:xfrm>
            <a:off x="9024666" y="4094414"/>
            <a:ext cx="6210300" cy="5353707"/>
          </a:xfrm>
          <a:prstGeom prst="hexagon">
            <a:avLst/>
          </a:prstGeom>
          <a:noFill/>
          <a:ln w="38100">
            <a:solidFill>
              <a:srgbClr val="C5E2FF"/>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66" name="Rectangle 165">
            <a:extLst>
              <a:ext uri="{FF2B5EF4-FFF2-40B4-BE49-F238E27FC236}">
                <a16:creationId xmlns:a16="http://schemas.microsoft.com/office/drawing/2014/main" id="{5B891CA2-9A48-86CF-F58F-C4EE3CCE090F}"/>
              </a:ext>
            </a:extLst>
          </p:cNvPr>
          <p:cNvSpPr>
            <a:spLocks noGrp="1" noRot="1" noMove="1" noResize="1" noEditPoints="1" noAdjustHandles="1" noChangeArrowheads="1" noChangeShapeType="1"/>
          </p:cNvSpPr>
          <p:nvPr/>
        </p:nvSpPr>
        <p:spPr>
          <a:xfrm rot="10800000" flipV="1">
            <a:off x="-6981" y="6336614"/>
            <a:ext cx="12205962" cy="521386"/>
          </a:xfrm>
          <a:prstGeom prst="rect">
            <a:avLst/>
          </a:prstGeom>
          <a:solidFill>
            <a:srgbClr val="0078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67" name="TextBox 166">
            <a:extLst>
              <a:ext uri="{FF2B5EF4-FFF2-40B4-BE49-F238E27FC236}">
                <a16:creationId xmlns:a16="http://schemas.microsoft.com/office/drawing/2014/main" id="{BD48DDA3-F542-BB54-2B91-BF8A83C885B1}"/>
              </a:ext>
            </a:extLst>
          </p:cNvPr>
          <p:cNvSpPr txBox="1">
            <a:spLocks noGrp="1" noRot="1" noMove="1" noResize="1" noEditPoints="1" noAdjustHandles="1" noChangeArrowheads="1" noChangeShapeType="1"/>
          </p:cNvSpPr>
          <p:nvPr/>
        </p:nvSpPr>
        <p:spPr>
          <a:xfrm>
            <a:off x="367745" y="6412641"/>
            <a:ext cx="11456505" cy="369332"/>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rPr>
              <a:t>Clark Kaml    I    The Affordability Paradigm : Delivering Reliable Service Amid Rising Costs</a:t>
            </a:r>
          </a:p>
        </p:txBody>
      </p:sp>
      <p:sp>
        <p:nvSpPr>
          <p:cNvPr id="33" name="TextBox 32">
            <a:extLst>
              <a:ext uri="{FF2B5EF4-FFF2-40B4-BE49-F238E27FC236}">
                <a16:creationId xmlns:a16="http://schemas.microsoft.com/office/drawing/2014/main" id="{8BDCC809-CEB1-3766-C2A0-D527DC4541EA}"/>
              </a:ext>
            </a:extLst>
          </p:cNvPr>
          <p:cNvSpPr txBox="1"/>
          <p:nvPr/>
        </p:nvSpPr>
        <p:spPr>
          <a:xfrm>
            <a:off x="657948" y="5802808"/>
            <a:ext cx="10876104" cy="350657"/>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srgbClr val="002D63"/>
                </a:solidFill>
                <a:effectLst/>
                <a:uLnTx/>
                <a:uFillTx/>
                <a:latin typeface="Aptos" panose="02110004020202020204"/>
                <a:ea typeface="+mn-ea"/>
                <a:cs typeface="+mn-cs"/>
              </a:rPr>
              <a:t>ROEs</a:t>
            </a:r>
            <a:r>
              <a:rPr kumimoji="0" lang="en-US" sz="1600" b="0" i="0" u="none" strike="noStrike" kern="1200" cap="none" spc="0" normalizeH="0" baseline="0" noProof="0" dirty="0">
                <a:ln>
                  <a:noFill/>
                </a:ln>
                <a:solidFill>
                  <a:srgbClr val="002D63"/>
                </a:solidFill>
                <a:effectLst/>
                <a:uLnTx/>
                <a:uFillTx/>
                <a:latin typeface="Aptos" panose="02110004020202020204"/>
                <a:ea typeface="+mn-ea"/>
                <a:cs typeface="+mn-cs"/>
              </a:rPr>
              <a:t> are not addressed in isolation; these are often high-profile filings where </a:t>
            </a:r>
            <a:r>
              <a:rPr kumimoji="0" lang="en-US" sz="1600" b="1" i="0" u="none" strike="noStrike" kern="1200" cap="none" spc="0" normalizeH="0" baseline="0" noProof="0" dirty="0">
                <a:ln>
                  <a:noFill/>
                </a:ln>
                <a:solidFill>
                  <a:srgbClr val="002D63"/>
                </a:solidFill>
                <a:effectLst/>
                <a:uLnTx/>
                <a:uFillTx/>
                <a:latin typeface="Aptos" panose="02110004020202020204"/>
                <a:ea typeface="+mn-ea"/>
                <a:cs typeface="+mn-cs"/>
              </a:rPr>
              <a:t>rates</a:t>
            </a:r>
            <a:r>
              <a:rPr kumimoji="0" lang="en-US" sz="1600" b="0" i="0" u="none" strike="noStrike" kern="1200" cap="none" spc="0" normalizeH="0" baseline="0" noProof="0" dirty="0">
                <a:ln>
                  <a:noFill/>
                </a:ln>
                <a:solidFill>
                  <a:srgbClr val="002D63"/>
                </a:solidFill>
                <a:effectLst/>
                <a:uLnTx/>
                <a:uFillTx/>
                <a:latin typeface="Aptos" panose="02110004020202020204"/>
                <a:ea typeface="+mn-ea"/>
                <a:cs typeface="+mn-cs"/>
              </a:rPr>
              <a:t> and </a:t>
            </a:r>
            <a:r>
              <a:rPr kumimoji="0" lang="en-US" sz="1600" b="1" i="0" u="none" strike="noStrike" kern="1200" cap="none" spc="0" normalizeH="0" baseline="0" noProof="0" dirty="0">
                <a:ln>
                  <a:noFill/>
                </a:ln>
                <a:solidFill>
                  <a:srgbClr val="002D63"/>
                </a:solidFill>
                <a:effectLst/>
                <a:uLnTx/>
                <a:uFillTx/>
                <a:latin typeface="Aptos" panose="02110004020202020204"/>
                <a:ea typeface="+mn-ea"/>
                <a:cs typeface="+mn-cs"/>
              </a:rPr>
              <a:t>ROE </a:t>
            </a:r>
            <a:r>
              <a:rPr kumimoji="0" lang="en-US" sz="1600" b="0" i="0" u="none" strike="noStrike" kern="1200" cap="none" spc="0" normalizeH="0" baseline="0" noProof="0" dirty="0">
                <a:ln>
                  <a:noFill/>
                </a:ln>
                <a:solidFill>
                  <a:srgbClr val="002D63"/>
                </a:solidFill>
                <a:effectLst/>
                <a:uLnTx/>
                <a:uFillTx/>
                <a:latin typeface="Aptos" panose="02110004020202020204"/>
                <a:ea typeface="+mn-ea"/>
                <a:cs typeface="+mn-cs"/>
              </a:rPr>
              <a:t>are often issues of contention</a:t>
            </a:r>
            <a:endParaRPr kumimoji="0" lang="en-US" sz="1600" b="1" i="0" u="none" strike="noStrike" kern="1200" cap="none" spc="0" normalizeH="0" baseline="0" noProof="0" dirty="0">
              <a:ln>
                <a:noFill/>
              </a:ln>
              <a:solidFill>
                <a:srgbClr val="002D63"/>
              </a:solidFill>
              <a:effectLst/>
              <a:uLnTx/>
              <a:uFillTx/>
              <a:latin typeface="Aptos" panose="02110004020202020204"/>
              <a:ea typeface="+mn-ea"/>
              <a:cs typeface="+mn-cs"/>
            </a:endParaRPr>
          </a:p>
        </p:txBody>
      </p:sp>
      <p:grpSp>
        <p:nvGrpSpPr>
          <p:cNvPr id="44" name="Group 43">
            <a:extLst>
              <a:ext uri="{FF2B5EF4-FFF2-40B4-BE49-F238E27FC236}">
                <a16:creationId xmlns:a16="http://schemas.microsoft.com/office/drawing/2014/main" id="{6B9C0864-55EA-CF77-E20D-320A299DB00C}"/>
              </a:ext>
            </a:extLst>
          </p:cNvPr>
          <p:cNvGrpSpPr/>
          <p:nvPr/>
        </p:nvGrpSpPr>
        <p:grpSpPr>
          <a:xfrm>
            <a:off x="699147" y="3448107"/>
            <a:ext cx="10793707" cy="1021105"/>
            <a:chOff x="462524" y="3448107"/>
            <a:chExt cx="10793707" cy="1021105"/>
          </a:xfrm>
        </p:grpSpPr>
        <p:sp>
          <p:nvSpPr>
            <p:cNvPr id="24" name="Rectangle 23">
              <a:extLst>
                <a:ext uri="{FF2B5EF4-FFF2-40B4-BE49-F238E27FC236}">
                  <a16:creationId xmlns:a16="http://schemas.microsoft.com/office/drawing/2014/main" id="{25A152BB-2443-4FBF-F897-C31DBE6CC456}"/>
                </a:ext>
              </a:extLst>
            </p:cNvPr>
            <p:cNvSpPr/>
            <p:nvPr/>
          </p:nvSpPr>
          <p:spPr>
            <a:xfrm rot="10800000" flipV="1">
              <a:off x="462524" y="3448107"/>
              <a:ext cx="10793707" cy="1021105"/>
            </a:xfrm>
            <a:prstGeom prst="rect">
              <a:avLst/>
            </a:prstGeom>
            <a:solidFill>
              <a:srgbClr val="0078FF">
                <a:alpha val="40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black"/>
                  </a:solidFill>
                  <a:effectLst/>
                  <a:uLnTx/>
                  <a:uFillTx/>
                  <a:latin typeface="Aptos" panose="02110004020202020204"/>
                  <a:ea typeface="+mn-ea"/>
                  <a:cs typeface="+mn-cs"/>
                </a:rPr>
                <a:t> </a:t>
              </a:r>
            </a:p>
          </p:txBody>
        </p:sp>
        <p:sp>
          <p:nvSpPr>
            <p:cNvPr id="29" name="TextBox 28">
              <a:extLst>
                <a:ext uri="{FF2B5EF4-FFF2-40B4-BE49-F238E27FC236}">
                  <a16:creationId xmlns:a16="http://schemas.microsoft.com/office/drawing/2014/main" id="{FA363F31-749B-5A4F-4013-CB852AF152A2}"/>
                </a:ext>
              </a:extLst>
            </p:cNvPr>
            <p:cNvSpPr txBox="1"/>
            <p:nvPr/>
          </p:nvSpPr>
          <p:spPr>
            <a:xfrm>
              <a:off x="2517844" y="3639732"/>
              <a:ext cx="8386862" cy="64633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tab pos="1828800" algn="l"/>
                </a:tabLst>
                <a:defRPr/>
              </a:pPr>
              <a:r>
                <a:rPr kumimoji="0" lang="en-US" sz="1800" b="0" i="0" u="none" strike="noStrike" kern="1200" cap="none" spc="0" normalizeH="0" baseline="0" noProof="0" dirty="0">
                  <a:ln>
                    <a:noFill/>
                  </a:ln>
                  <a:solidFill>
                    <a:srgbClr val="002D63"/>
                  </a:solidFill>
                  <a:effectLst/>
                  <a:uLnTx/>
                  <a:uFillTx/>
                  <a:latin typeface="Aptos" panose="02110004020202020204"/>
                  <a:ea typeface="+mn-ea"/>
                  <a:cs typeface="+mn-cs"/>
                </a:rPr>
                <a:t>“Continuing to allow the Company to provide clean, safe, and reliable and </a:t>
              </a:r>
              <a:r>
                <a:rPr kumimoji="0" lang="en-US" sz="1800" b="1" i="0" u="none" strike="noStrike" kern="1200" cap="none" spc="0" normalizeH="0" baseline="0" noProof="0" dirty="0">
                  <a:ln>
                    <a:noFill/>
                  </a:ln>
                  <a:solidFill>
                    <a:srgbClr val="002D63"/>
                  </a:solidFill>
                  <a:effectLst/>
                  <a:highlight>
                    <a:srgbClr val="FFFF00"/>
                  </a:highlight>
                  <a:uLnTx/>
                  <a:uFillTx/>
                  <a:latin typeface="Aptos" panose="02110004020202020204"/>
                  <a:ea typeface="+mn-ea"/>
                  <a:cs typeface="+mn-cs"/>
                </a:rPr>
                <a:t>affordable</a:t>
              </a:r>
              <a:r>
                <a:rPr kumimoji="0" lang="en-US" sz="1800" b="1" i="0" u="none" strike="noStrike" kern="1200" cap="none" spc="0" normalizeH="0" baseline="0" noProof="0" dirty="0">
                  <a:ln>
                    <a:noFill/>
                  </a:ln>
                  <a:solidFill>
                    <a:srgbClr val="002D63"/>
                  </a:solidFill>
                  <a:effectLst/>
                  <a:uLnTx/>
                  <a:uFillTx/>
                  <a:latin typeface="Aptos" panose="02110004020202020204"/>
                  <a:ea typeface="+mn-ea"/>
                  <a:cs typeface="+mn-cs"/>
                </a:rPr>
                <a:t> </a:t>
              </a:r>
              <a:r>
                <a:rPr kumimoji="0" lang="en-US" sz="1800" b="0" i="0" u="none" strike="noStrike" kern="1200" cap="none" spc="0" normalizeH="0" baseline="0" noProof="0" dirty="0">
                  <a:ln>
                    <a:noFill/>
                  </a:ln>
                  <a:solidFill>
                    <a:srgbClr val="002D63"/>
                  </a:solidFill>
                  <a:effectLst/>
                  <a:uLnTx/>
                  <a:uFillTx/>
                  <a:latin typeface="Aptos" panose="02110004020202020204"/>
                  <a:ea typeface="+mn-ea"/>
                  <a:cs typeface="+mn-cs"/>
                </a:rPr>
                <a:t>- service to its customers”</a:t>
              </a:r>
            </a:p>
          </p:txBody>
        </p:sp>
        <p:sp>
          <p:nvSpPr>
            <p:cNvPr id="35" name="TextBox 34">
              <a:extLst>
                <a:ext uri="{FF2B5EF4-FFF2-40B4-BE49-F238E27FC236}">
                  <a16:creationId xmlns:a16="http://schemas.microsoft.com/office/drawing/2014/main" id="{F992E11F-BD04-C5C1-31EA-E0C18075FEE6}"/>
                </a:ext>
              </a:extLst>
            </p:cNvPr>
            <p:cNvSpPr txBox="1"/>
            <p:nvPr/>
          </p:nvSpPr>
          <p:spPr>
            <a:xfrm>
              <a:off x="606744" y="3797248"/>
              <a:ext cx="1176931" cy="369332"/>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002D63"/>
                  </a:solidFill>
                  <a:effectLst/>
                  <a:uLnTx/>
                  <a:uFillTx/>
                  <a:latin typeface="Aptos" panose="02110004020202020204"/>
                  <a:ea typeface="+mn-ea"/>
                  <a:cs typeface="+mn-cs"/>
                </a:rPr>
                <a:t>ARM</a:t>
              </a:r>
            </a:p>
          </p:txBody>
        </p:sp>
      </p:grpSp>
      <p:grpSp>
        <p:nvGrpSpPr>
          <p:cNvPr id="43" name="Group 42">
            <a:extLst>
              <a:ext uri="{FF2B5EF4-FFF2-40B4-BE49-F238E27FC236}">
                <a16:creationId xmlns:a16="http://schemas.microsoft.com/office/drawing/2014/main" id="{8653D947-06E4-6414-E968-D37569F8E083}"/>
              </a:ext>
            </a:extLst>
          </p:cNvPr>
          <p:cNvGrpSpPr/>
          <p:nvPr/>
        </p:nvGrpSpPr>
        <p:grpSpPr>
          <a:xfrm>
            <a:off x="699143" y="2270370"/>
            <a:ext cx="10793707" cy="1021105"/>
            <a:chOff x="462524" y="2270757"/>
            <a:chExt cx="10793707" cy="1021105"/>
          </a:xfrm>
        </p:grpSpPr>
        <p:sp>
          <p:nvSpPr>
            <p:cNvPr id="23" name="Rectangle 22">
              <a:extLst>
                <a:ext uri="{FF2B5EF4-FFF2-40B4-BE49-F238E27FC236}">
                  <a16:creationId xmlns:a16="http://schemas.microsoft.com/office/drawing/2014/main" id="{FA54C957-040C-E159-3B14-7DA2BE0EBFA5}"/>
                </a:ext>
              </a:extLst>
            </p:cNvPr>
            <p:cNvSpPr/>
            <p:nvPr/>
          </p:nvSpPr>
          <p:spPr>
            <a:xfrm rot="10800000" flipV="1">
              <a:off x="462524" y="2270757"/>
              <a:ext cx="10793707" cy="1021105"/>
            </a:xfrm>
            <a:prstGeom prst="rect">
              <a:avLst/>
            </a:prstGeom>
            <a:solidFill>
              <a:srgbClr val="0078FF">
                <a:alpha val="40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black"/>
                  </a:solidFill>
                  <a:effectLst/>
                  <a:uLnTx/>
                  <a:uFillTx/>
                  <a:latin typeface="Aptos" panose="02110004020202020204"/>
                  <a:ea typeface="+mn-ea"/>
                  <a:cs typeface="+mn-cs"/>
                </a:rPr>
                <a:t> </a:t>
              </a:r>
            </a:p>
          </p:txBody>
        </p:sp>
        <p:sp>
          <p:nvSpPr>
            <p:cNvPr id="27" name="TextBox 26">
              <a:extLst>
                <a:ext uri="{FF2B5EF4-FFF2-40B4-BE49-F238E27FC236}">
                  <a16:creationId xmlns:a16="http://schemas.microsoft.com/office/drawing/2014/main" id="{AB844F06-E659-C38E-2786-7A3B627DA009}"/>
                </a:ext>
              </a:extLst>
            </p:cNvPr>
            <p:cNvSpPr txBox="1"/>
            <p:nvPr/>
          </p:nvSpPr>
          <p:spPr>
            <a:xfrm>
              <a:off x="2517844" y="2489679"/>
              <a:ext cx="8464682" cy="64633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002D63"/>
                  </a:solidFill>
                  <a:effectLst/>
                  <a:uLnTx/>
                  <a:uFillTx/>
                  <a:latin typeface="Aptos" panose="02110004020202020204"/>
                  <a:ea typeface="+mn-ea"/>
                  <a:cs typeface="+mn-cs"/>
                </a:rPr>
                <a:t>“We are concerned about </a:t>
              </a:r>
              <a:r>
                <a:rPr kumimoji="0" lang="en-US" sz="1800" b="1" i="0" u="none" strike="noStrike" kern="1200" cap="none" spc="0" normalizeH="0" baseline="0" noProof="0" dirty="0">
                  <a:ln>
                    <a:noFill/>
                  </a:ln>
                  <a:solidFill>
                    <a:srgbClr val="002D63"/>
                  </a:solidFill>
                  <a:effectLst/>
                  <a:highlight>
                    <a:srgbClr val="FFFF00"/>
                  </a:highlight>
                  <a:uLnTx/>
                  <a:uFillTx/>
                  <a:latin typeface="Aptos" panose="02110004020202020204"/>
                  <a:ea typeface="+mn-ea"/>
                  <a:cs typeface="+mn-cs"/>
                </a:rPr>
                <a:t>affordability.</a:t>
              </a:r>
              <a:r>
                <a:rPr kumimoji="0" lang="en-US" sz="1800" b="1" i="0" u="none" strike="noStrike" kern="1200" cap="none" spc="0" normalizeH="0" baseline="0" noProof="0" dirty="0">
                  <a:ln>
                    <a:noFill/>
                  </a:ln>
                  <a:solidFill>
                    <a:srgbClr val="002D63"/>
                  </a:solidFill>
                  <a:effectLst/>
                  <a:uLnTx/>
                  <a:uFillTx/>
                  <a:latin typeface="Aptos" panose="02110004020202020204"/>
                  <a:ea typeface="+mn-ea"/>
                  <a:cs typeface="+mn-cs"/>
                </a:rPr>
                <a:t>” </a:t>
              </a:r>
              <a:r>
                <a:rPr kumimoji="0" lang="en-US" sz="1800" b="0" i="0" u="none" strike="noStrike" kern="1200" cap="none" spc="0" normalizeH="0" baseline="0" noProof="0" dirty="0">
                  <a:ln>
                    <a:noFill/>
                  </a:ln>
                  <a:solidFill>
                    <a:srgbClr val="002D63"/>
                  </a:solidFill>
                  <a:effectLst/>
                  <a:uLnTx/>
                  <a:uFillTx/>
                  <a:latin typeface="Aptos" panose="02110004020202020204"/>
                  <a:ea typeface="+mn-ea"/>
                  <a:cs typeface="+mn-cs"/>
                </a:rPr>
                <a:t>(no immediate increase in rates, </a:t>
              </a:r>
              <a:r>
                <a:rPr kumimoji="0" lang="en-US" sz="1800" b="0" i="0" u="none" strike="noStrike" kern="1200" cap="none" spc="0" normalizeH="0" baseline="0" noProof="0" dirty="0">
                  <a:ln>
                    <a:noFill/>
                  </a:ln>
                  <a:solidFill>
                    <a:srgbClr val="002D63"/>
                  </a:solidFill>
                  <a:effectLst/>
                  <a:highlight>
                    <a:srgbClr val="FFFF00"/>
                  </a:highlight>
                  <a:uLnTx/>
                  <a:uFillTx/>
                  <a:latin typeface="Aptos" panose="02110004020202020204"/>
                  <a:ea typeface="+mn-ea"/>
                  <a:cs typeface="+mn-cs"/>
                </a:rPr>
                <a:t>rate increases will occur</a:t>
              </a:r>
              <a:r>
                <a:rPr kumimoji="0" lang="en-US" sz="1800" b="0" i="0" u="none" strike="noStrike" kern="1200" cap="none" spc="0" normalizeH="0" baseline="0" noProof="0" dirty="0">
                  <a:ln>
                    <a:noFill/>
                  </a:ln>
                  <a:solidFill>
                    <a:srgbClr val="002D63"/>
                  </a:solidFill>
                  <a:effectLst/>
                  <a:uLnTx/>
                  <a:uFillTx/>
                  <a:latin typeface="Aptos" panose="02110004020202020204"/>
                  <a:ea typeface="+mn-ea"/>
                  <a:cs typeface="+mn-cs"/>
                </a:rPr>
                <a:t> in addressed in future dockets, amount unknown)</a:t>
              </a:r>
            </a:p>
          </p:txBody>
        </p:sp>
        <p:sp>
          <p:nvSpPr>
            <p:cNvPr id="37" name="TextBox 36">
              <a:extLst>
                <a:ext uri="{FF2B5EF4-FFF2-40B4-BE49-F238E27FC236}">
                  <a16:creationId xmlns:a16="http://schemas.microsoft.com/office/drawing/2014/main" id="{369B3ECA-1C95-3163-2F79-EAB0A4FEBF90}"/>
                </a:ext>
              </a:extLst>
            </p:cNvPr>
            <p:cNvSpPr txBox="1"/>
            <p:nvPr/>
          </p:nvSpPr>
          <p:spPr>
            <a:xfrm>
              <a:off x="606744" y="2596642"/>
              <a:ext cx="1668638" cy="369332"/>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002D63"/>
                  </a:solidFill>
                  <a:effectLst/>
                  <a:uLnTx/>
                  <a:uFillTx/>
                  <a:latin typeface="Aptos" panose="02110004020202020204"/>
                  <a:ea typeface="+mn-ea"/>
                  <a:cs typeface="+mn-cs"/>
                </a:rPr>
                <a:t>Mergers:	</a:t>
              </a:r>
              <a:endParaRPr kumimoji="0" lang="en-US" sz="18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grpSp>
      <p:grpSp>
        <p:nvGrpSpPr>
          <p:cNvPr id="42" name="Group 41">
            <a:extLst>
              <a:ext uri="{FF2B5EF4-FFF2-40B4-BE49-F238E27FC236}">
                <a16:creationId xmlns:a16="http://schemas.microsoft.com/office/drawing/2014/main" id="{C5312CD3-6B51-BDE6-371A-144EC23F2042}"/>
              </a:ext>
            </a:extLst>
          </p:cNvPr>
          <p:cNvGrpSpPr/>
          <p:nvPr/>
        </p:nvGrpSpPr>
        <p:grpSpPr>
          <a:xfrm>
            <a:off x="699147" y="1093020"/>
            <a:ext cx="10793707" cy="1021105"/>
            <a:chOff x="462524" y="1093407"/>
            <a:chExt cx="10793707" cy="1021105"/>
          </a:xfrm>
        </p:grpSpPr>
        <p:sp>
          <p:nvSpPr>
            <p:cNvPr id="19" name="Rectangle 18">
              <a:extLst>
                <a:ext uri="{FF2B5EF4-FFF2-40B4-BE49-F238E27FC236}">
                  <a16:creationId xmlns:a16="http://schemas.microsoft.com/office/drawing/2014/main" id="{CD7AB10D-19A3-6B3B-EC3F-D91BA7FFB8CB}"/>
                </a:ext>
              </a:extLst>
            </p:cNvPr>
            <p:cNvSpPr/>
            <p:nvPr/>
          </p:nvSpPr>
          <p:spPr>
            <a:xfrm rot="10800000" flipV="1">
              <a:off x="462524" y="1093407"/>
              <a:ext cx="10793707" cy="1021105"/>
            </a:xfrm>
            <a:prstGeom prst="rect">
              <a:avLst/>
            </a:prstGeom>
            <a:solidFill>
              <a:srgbClr val="0078FF">
                <a:alpha val="40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black"/>
                  </a:solidFill>
                  <a:effectLst/>
                  <a:uLnTx/>
                  <a:uFillTx/>
                  <a:latin typeface="Aptos" panose="02110004020202020204"/>
                  <a:ea typeface="+mn-ea"/>
                  <a:cs typeface="+mn-cs"/>
                </a:rPr>
                <a:t> </a:t>
              </a:r>
            </a:p>
          </p:txBody>
        </p:sp>
        <p:sp>
          <p:nvSpPr>
            <p:cNvPr id="100" name="TextBox 99">
              <a:extLst>
                <a:ext uri="{FF2B5EF4-FFF2-40B4-BE49-F238E27FC236}">
                  <a16:creationId xmlns:a16="http://schemas.microsoft.com/office/drawing/2014/main" id="{82E543A1-CCBB-31A7-07F4-BCF762B6C049}"/>
                </a:ext>
              </a:extLst>
            </p:cNvPr>
            <p:cNvSpPr txBox="1"/>
            <p:nvPr/>
          </p:nvSpPr>
          <p:spPr>
            <a:xfrm>
              <a:off x="2517844" y="1296771"/>
              <a:ext cx="8594164" cy="677108"/>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900" b="0" i="0" u="none" strike="noStrike" kern="1200" cap="none" spc="0" normalizeH="0" baseline="0" noProof="0" dirty="0">
                  <a:ln>
                    <a:noFill/>
                  </a:ln>
                  <a:solidFill>
                    <a:srgbClr val="002D63"/>
                  </a:solidFill>
                  <a:effectLst/>
                  <a:uLnTx/>
                  <a:uFillTx/>
                  <a:latin typeface="Aptos" panose="02110004020202020204"/>
                  <a:ea typeface="+mn-ea"/>
                  <a:cs typeface="+mn-cs"/>
                </a:rPr>
                <a:t>“Primary focus and commitment remains providing safe and reliable service at</a:t>
              </a:r>
              <a:r>
                <a:rPr kumimoji="0" lang="en-US" sz="1900" b="1" i="0" u="none" strike="noStrike" kern="1200" cap="none" spc="0" normalizeH="0" baseline="0" noProof="0" dirty="0">
                  <a:ln>
                    <a:noFill/>
                  </a:ln>
                  <a:solidFill>
                    <a:srgbClr val="002D63"/>
                  </a:solidFill>
                  <a:effectLst/>
                  <a:uLnTx/>
                  <a:uFillTx/>
                  <a:latin typeface="Aptos" panose="02110004020202020204"/>
                  <a:ea typeface="+mn-ea"/>
                  <a:cs typeface="+mn-cs"/>
                </a:rPr>
                <a:t> </a:t>
              </a:r>
              <a:r>
                <a:rPr kumimoji="0" lang="en-US" sz="1900" b="1" i="0" u="none" strike="noStrike" kern="1200" cap="none" spc="0" normalizeH="0" baseline="0" noProof="0" dirty="0">
                  <a:ln>
                    <a:noFill/>
                  </a:ln>
                  <a:solidFill>
                    <a:srgbClr val="002D63"/>
                  </a:solidFill>
                  <a:effectLst/>
                  <a:highlight>
                    <a:srgbClr val="FFFF00"/>
                  </a:highlight>
                  <a:uLnTx/>
                  <a:uFillTx/>
                  <a:latin typeface="Aptos" panose="02110004020202020204"/>
                  <a:ea typeface="+mn-ea"/>
                  <a:cs typeface="+mn-cs"/>
                </a:rPr>
                <a:t>affordable</a:t>
              </a:r>
              <a:r>
                <a:rPr kumimoji="0" lang="en-US" sz="1900" b="1" i="0" u="none" strike="noStrike" kern="1200" cap="none" spc="0" normalizeH="0" baseline="0" noProof="0" dirty="0">
                  <a:ln>
                    <a:noFill/>
                  </a:ln>
                  <a:solidFill>
                    <a:srgbClr val="002D63"/>
                  </a:solidFill>
                  <a:effectLst/>
                  <a:uLnTx/>
                  <a:uFillTx/>
                  <a:latin typeface="Aptos" panose="02110004020202020204"/>
                  <a:ea typeface="+mn-ea"/>
                  <a:cs typeface="+mn-cs"/>
                </a:rPr>
                <a:t> </a:t>
              </a:r>
              <a:r>
                <a:rPr kumimoji="0" lang="en-US" sz="1900" b="0" i="0" u="none" strike="noStrike" kern="1200" cap="none" spc="0" normalizeH="0" baseline="0" noProof="0" dirty="0">
                  <a:ln>
                    <a:noFill/>
                  </a:ln>
                  <a:solidFill>
                    <a:srgbClr val="002D63"/>
                  </a:solidFill>
                  <a:effectLst/>
                  <a:uLnTx/>
                  <a:uFillTx/>
                  <a:latin typeface="Aptos" panose="02110004020202020204"/>
                  <a:ea typeface="+mn-ea"/>
                  <a:cs typeface="+mn-cs"/>
                </a:rPr>
                <a:t>and reasonable rates.” </a:t>
              </a:r>
              <a:r>
                <a:rPr kumimoji="0" lang="en-US" sz="1900" b="0" i="0" u="none" strike="noStrike" kern="1200" cap="none" spc="0" normalizeH="0" baseline="0" noProof="0" dirty="0">
                  <a:ln>
                    <a:noFill/>
                  </a:ln>
                  <a:solidFill>
                    <a:srgbClr val="002D63"/>
                  </a:solidFill>
                  <a:effectLst/>
                  <a:highlight>
                    <a:srgbClr val="FFFF00"/>
                  </a:highlight>
                  <a:uLnTx/>
                  <a:uFillTx/>
                  <a:latin typeface="Aptos" panose="02110004020202020204"/>
                  <a:ea typeface="+mn-ea"/>
                  <a:cs typeface="+mn-cs"/>
                </a:rPr>
                <a:t>No definition of affordable was offered</a:t>
              </a:r>
            </a:p>
          </p:txBody>
        </p:sp>
        <p:sp>
          <p:nvSpPr>
            <p:cNvPr id="39" name="TextBox 38">
              <a:extLst>
                <a:ext uri="{FF2B5EF4-FFF2-40B4-BE49-F238E27FC236}">
                  <a16:creationId xmlns:a16="http://schemas.microsoft.com/office/drawing/2014/main" id="{C7360170-FFE4-41CF-1285-AE903B8BE5AF}"/>
                </a:ext>
              </a:extLst>
            </p:cNvPr>
            <p:cNvSpPr txBox="1"/>
            <p:nvPr/>
          </p:nvSpPr>
          <p:spPr>
            <a:xfrm>
              <a:off x="606744" y="1423433"/>
              <a:ext cx="1572252" cy="369332"/>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002D63"/>
                  </a:solidFill>
                  <a:effectLst/>
                  <a:uLnTx/>
                  <a:uFillTx/>
                  <a:latin typeface="Aptos" panose="02110004020202020204"/>
                  <a:ea typeface="+mn-ea"/>
                  <a:cs typeface="+mn-cs"/>
                </a:rPr>
                <a:t>Rate Cases:</a:t>
              </a:r>
              <a:endParaRPr kumimoji="0" lang="en-US" sz="18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grpSp>
      <p:grpSp>
        <p:nvGrpSpPr>
          <p:cNvPr id="45" name="Group 44">
            <a:extLst>
              <a:ext uri="{FF2B5EF4-FFF2-40B4-BE49-F238E27FC236}">
                <a16:creationId xmlns:a16="http://schemas.microsoft.com/office/drawing/2014/main" id="{A5BDED3B-A0A3-6C6D-FC7E-7836E731BD1C}"/>
              </a:ext>
            </a:extLst>
          </p:cNvPr>
          <p:cNvGrpSpPr/>
          <p:nvPr/>
        </p:nvGrpSpPr>
        <p:grpSpPr>
          <a:xfrm>
            <a:off x="699147" y="4625457"/>
            <a:ext cx="10793707" cy="1021105"/>
            <a:chOff x="462524" y="4625457"/>
            <a:chExt cx="10793707" cy="1021105"/>
          </a:xfrm>
        </p:grpSpPr>
        <p:sp>
          <p:nvSpPr>
            <p:cNvPr id="25" name="Rectangle 24">
              <a:extLst>
                <a:ext uri="{FF2B5EF4-FFF2-40B4-BE49-F238E27FC236}">
                  <a16:creationId xmlns:a16="http://schemas.microsoft.com/office/drawing/2014/main" id="{F3BC29D8-729A-5902-A57F-4D5D4440DF54}"/>
                </a:ext>
              </a:extLst>
            </p:cNvPr>
            <p:cNvSpPr/>
            <p:nvPr/>
          </p:nvSpPr>
          <p:spPr>
            <a:xfrm rot="10800000" flipV="1">
              <a:off x="462524" y="4625457"/>
              <a:ext cx="10793707" cy="1021105"/>
            </a:xfrm>
            <a:prstGeom prst="rect">
              <a:avLst/>
            </a:prstGeom>
            <a:solidFill>
              <a:srgbClr val="0078FF">
                <a:alpha val="40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black"/>
                  </a:solidFill>
                  <a:effectLst/>
                  <a:uLnTx/>
                  <a:uFillTx/>
                  <a:latin typeface="Aptos" panose="02110004020202020204"/>
                  <a:ea typeface="+mn-ea"/>
                  <a:cs typeface="+mn-cs"/>
                </a:rPr>
                <a:t> </a:t>
              </a:r>
            </a:p>
          </p:txBody>
        </p:sp>
        <p:sp>
          <p:nvSpPr>
            <p:cNvPr id="31" name="TextBox 30">
              <a:extLst>
                <a:ext uri="{FF2B5EF4-FFF2-40B4-BE49-F238E27FC236}">
                  <a16:creationId xmlns:a16="http://schemas.microsoft.com/office/drawing/2014/main" id="{D40B4941-2C97-8116-1693-DE488BFA98E7}"/>
                </a:ext>
              </a:extLst>
            </p:cNvPr>
            <p:cNvSpPr txBox="1"/>
            <p:nvPr/>
          </p:nvSpPr>
          <p:spPr>
            <a:xfrm>
              <a:off x="2517844" y="4836097"/>
              <a:ext cx="8386861" cy="64633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002D63"/>
                  </a:solidFill>
                  <a:effectLst/>
                  <a:uLnTx/>
                  <a:uFillTx/>
                  <a:latin typeface="Aptos" panose="02110004020202020204"/>
                  <a:ea typeface="+mn-ea"/>
                  <a:cs typeface="+mn-cs"/>
                </a:rPr>
                <a:t>Proposed to modify its Mission Statement by adding </a:t>
              </a:r>
              <a:r>
                <a:rPr kumimoji="0" lang="en-US" sz="1800" b="1" i="0" u="none" strike="noStrike" kern="1200" cap="none" spc="0" normalizeH="0" baseline="0" noProof="0" dirty="0">
                  <a:ln>
                    <a:noFill/>
                  </a:ln>
                  <a:solidFill>
                    <a:srgbClr val="002D63"/>
                  </a:solidFill>
                  <a:effectLst/>
                  <a:uLnTx/>
                  <a:uFillTx/>
                  <a:latin typeface="Aptos" panose="02110004020202020204"/>
                  <a:ea typeface="+mn-ea"/>
                  <a:cs typeface="+mn-cs"/>
                </a:rPr>
                <a:t>“</a:t>
              </a:r>
              <a:r>
                <a:rPr kumimoji="0" lang="en-US" sz="1800" b="1" i="0" u="none" strike="noStrike" kern="1200" cap="none" spc="0" normalizeH="0" baseline="0" noProof="0" dirty="0">
                  <a:ln>
                    <a:noFill/>
                  </a:ln>
                  <a:solidFill>
                    <a:srgbClr val="002D63"/>
                  </a:solidFill>
                  <a:effectLst/>
                  <a:highlight>
                    <a:srgbClr val="FFFF00"/>
                  </a:highlight>
                  <a:uLnTx/>
                  <a:uFillTx/>
                  <a:latin typeface="Aptos" panose="02110004020202020204"/>
                  <a:ea typeface="+mn-ea"/>
                  <a:cs typeface="+mn-cs"/>
                </a:rPr>
                <a:t>affordable</a:t>
              </a:r>
              <a:r>
                <a:rPr kumimoji="0" lang="en-US" sz="1800" b="1" i="0" u="none" strike="noStrike" kern="1200" cap="none" spc="0" normalizeH="0" baseline="0" noProof="0" dirty="0">
                  <a:ln>
                    <a:noFill/>
                  </a:ln>
                  <a:solidFill>
                    <a:srgbClr val="002D63"/>
                  </a:solidFill>
                  <a:effectLst/>
                  <a:uLnTx/>
                  <a:uFillTx/>
                  <a:latin typeface="Aptos" panose="02110004020202020204"/>
                  <a:ea typeface="+mn-ea"/>
                  <a:cs typeface="+mn-cs"/>
                </a:rPr>
                <a:t> </a:t>
              </a:r>
              <a:r>
                <a:rPr kumimoji="0" lang="en-US" sz="1800" b="0" i="0" u="none" strike="noStrike" kern="1200" cap="none" spc="0" normalizeH="0" baseline="0" noProof="0" dirty="0">
                  <a:ln>
                    <a:noFill/>
                  </a:ln>
                  <a:solidFill>
                    <a:srgbClr val="002D63"/>
                  </a:solidFill>
                  <a:effectLst/>
                  <a:uLnTx/>
                  <a:uFillTx/>
                  <a:latin typeface="Aptos" panose="02110004020202020204"/>
                  <a:ea typeface="+mn-ea"/>
                  <a:cs typeface="+mn-cs"/>
                </a:rPr>
                <a:t>and” to </a:t>
              </a:r>
              <a:r>
                <a:rPr kumimoji="0" lang="en-US" sz="1800" b="1" i="0" u="none" strike="noStrike" kern="1200" cap="none" spc="0" normalizeH="0" baseline="0" noProof="0" dirty="0">
                  <a:ln>
                    <a:noFill/>
                  </a:ln>
                  <a:solidFill>
                    <a:srgbClr val="002D63"/>
                  </a:solidFill>
                  <a:effectLst/>
                  <a:uLnTx/>
                  <a:uFillTx/>
                  <a:latin typeface="Aptos" panose="02110004020202020204"/>
                  <a:ea typeface="+mn-ea"/>
                  <a:cs typeface="+mn-cs"/>
                </a:rPr>
                <a:t>cost-efficient</a:t>
              </a:r>
              <a:r>
                <a:rPr kumimoji="0" lang="en-US" sz="1800" b="0" i="0" u="none" strike="noStrike" kern="1200" cap="none" spc="0" normalizeH="0" baseline="0" noProof="0" dirty="0">
                  <a:ln>
                    <a:noFill/>
                  </a:ln>
                  <a:solidFill>
                    <a:srgbClr val="002D63"/>
                  </a:solidFill>
                  <a:effectLst/>
                  <a:uLnTx/>
                  <a:uFillTx/>
                  <a:latin typeface="Aptos" panose="02110004020202020204"/>
                  <a:ea typeface="+mn-ea"/>
                  <a:cs typeface="+mn-cs"/>
                </a:rPr>
                <a:t> manner.</a:t>
              </a:r>
            </a:p>
          </p:txBody>
        </p:sp>
        <p:sp>
          <p:nvSpPr>
            <p:cNvPr id="41" name="TextBox 40">
              <a:extLst>
                <a:ext uri="{FF2B5EF4-FFF2-40B4-BE49-F238E27FC236}">
                  <a16:creationId xmlns:a16="http://schemas.microsoft.com/office/drawing/2014/main" id="{4130F2E4-7872-79A5-CDED-C0DC79E82417}"/>
                </a:ext>
              </a:extLst>
            </p:cNvPr>
            <p:cNvSpPr txBox="1"/>
            <p:nvPr/>
          </p:nvSpPr>
          <p:spPr>
            <a:xfrm>
              <a:off x="606744" y="4982877"/>
              <a:ext cx="851374" cy="369332"/>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002D63"/>
                  </a:solidFill>
                  <a:effectLst/>
                  <a:uLnTx/>
                  <a:uFillTx/>
                  <a:latin typeface="Aptos" panose="02110004020202020204"/>
                  <a:ea typeface="+mn-ea"/>
                  <a:cs typeface="+mn-cs"/>
                </a:rPr>
                <a:t>ISO:  </a:t>
              </a:r>
              <a:endParaRPr kumimoji="0" lang="en-US" sz="18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grpSp>
    </p:spTree>
    <p:extLst>
      <p:ext uri="{BB962C8B-B14F-4D97-AF65-F5344CB8AC3E}">
        <p14:creationId xmlns:p14="http://schemas.microsoft.com/office/powerpoint/2010/main" val="295413967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E48479-F50B-A4C6-F5D2-37361D3FB813}"/>
            </a:ext>
          </a:extLst>
        </p:cNvPr>
        <p:cNvGrpSpPr/>
        <p:nvPr/>
      </p:nvGrpSpPr>
      <p:grpSpPr>
        <a:xfrm>
          <a:off x="0" y="0"/>
          <a:ext cx="0" cy="0"/>
          <a:chOff x="0" y="0"/>
          <a:chExt cx="0" cy="0"/>
        </a:xfrm>
      </p:grpSpPr>
      <p:sp>
        <p:nvSpPr>
          <p:cNvPr id="5" name="Rectangle 4">
            <a:extLst>
              <a:ext uri="{FF2B5EF4-FFF2-40B4-BE49-F238E27FC236}">
                <a16:creationId xmlns:a16="http://schemas.microsoft.com/office/drawing/2014/main" id="{73472478-BE08-F9B6-2756-F9540BFFC0F5}"/>
              </a:ext>
            </a:extLst>
          </p:cNvPr>
          <p:cNvSpPr>
            <a:spLocks noGrp="1" noRot="1" noMove="1" noResize="1" noEditPoints="1" noAdjustHandles="1" noChangeArrowheads="1" noChangeShapeType="1"/>
          </p:cNvSpPr>
          <p:nvPr/>
        </p:nvSpPr>
        <p:spPr>
          <a:xfrm rot="10800000" flipV="1">
            <a:off x="-2" y="-3"/>
            <a:ext cx="12188757" cy="6858003"/>
          </a:xfrm>
          <a:prstGeom prst="rect">
            <a:avLst/>
          </a:prstGeom>
          <a:solidFill>
            <a:srgbClr val="FBFD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grpSp>
        <p:nvGrpSpPr>
          <p:cNvPr id="9" name="Group 8">
            <a:extLst>
              <a:ext uri="{FF2B5EF4-FFF2-40B4-BE49-F238E27FC236}">
                <a16:creationId xmlns:a16="http://schemas.microsoft.com/office/drawing/2014/main" id="{D23888A9-2459-0C85-22ED-4FB3E66BD3F3}"/>
              </a:ext>
            </a:extLst>
          </p:cNvPr>
          <p:cNvGrpSpPr/>
          <p:nvPr/>
        </p:nvGrpSpPr>
        <p:grpSpPr>
          <a:xfrm rot="5400000">
            <a:off x="108848" y="-1315332"/>
            <a:ext cx="2898162" cy="4377774"/>
            <a:chOff x="-1077240" y="-1235765"/>
            <a:chExt cx="5854261" cy="8843065"/>
          </a:xfrm>
          <a:effectLst>
            <a:outerShdw blurRad="50800" dist="38100" dir="2700000" algn="tl" rotWithShape="0">
              <a:prstClr val="black">
                <a:alpha val="40000"/>
              </a:prstClr>
            </a:outerShdw>
          </a:effectLst>
        </p:grpSpPr>
        <p:grpSp>
          <p:nvGrpSpPr>
            <p:cNvPr id="13" name="Group 12">
              <a:extLst>
                <a:ext uri="{FF2B5EF4-FFF2-40B4-BE49-F238E27FC236}">
                  <a16:creationId xmlns:a16="http://schemas.microsoft.com/office/drawing/2014/main" id="{033CF341-4057-DA1D-345E-E6CE69AE942D}"/>
                </a:ext>
              </a:extLst>
            </p:cNvPr>
            <p:cNvGrpSpPr/>
            <p:nvPr/>
          </p:nvGrpSpPr>
          <p:grpSpPr>
            <a:xfrm>
              <a:off x="-1077240" y="2950966"/>
              <a:ext cx="4909189" cy="4656334"/>
              <a:chOff x="-353340" y="2484637"/>
              <a:chExt cx="4909189" cy="4656334"/>
            </a:xfrm>
          </p:grpSpPr>
          <p:grpSp>
            <p:nvGrpSpPr>
              <p:cNvPr id="33" name="Group 32">
                <a:extLst>
                  <a:ext uri="{FF2B5EF4-FFF2-40B4-BE49-F238E27FC236}">
                    <a16:creationId xmlns:a16="http://schemas.microsoft.com/office/drawing/2014/main" id="{75D6E09E-FE96-8991-EFD1-821EB287D48B}"/>
                  </a:ext>
                </a:extLst>
              </p:cNvPr>
              <p:cNvGrpSpPr/>
              <p:nvPr/>
            </p:nvGrpSpPr>
            <p:grpSpPr>
              <a:xfrm>
                <a:off x="-353340" y="2484637"/>
                <a:ext cx="3033143" cy="4656334"/>
                <a:chOff x="-945072" y="2541787"/>
                <a:chExt cx="3033143" cy="4656334"/>
              </a:xfrm>
            </p:grpSpPr>
            <p:sp>
              <p:nvSpPr>
                <p:cNvPr id="41" name="Hexagon 40">
                  <a:extLst>
                    <a:ext uri="{FF2B5EF4-FFF2-40B4-BE49-F238E27FC236}">
                      <a16:creationId xmlns:a16="http://schemas.microsoft.com/office/drawing/2014/main" id="{73C778FF-B117-7F2C-81A9-C2E858B4ED29}"/>
                    </a:ext>
                  </a:extLst>
                </p:cNvPr>
                <p:cNvSpPr/>
                <p:nvPr/>
              </p:nvSpPr>
              <p:spPr>
                <a:xfrm>
                  <a:off x="0" y="5714206"/>
                  <a:ext cx="1138047" cy="981075"/>
                </a:xfrm>
                <a:prstGeom prst="hexagon">
                  <a:avLst/>
                </a:prstGeom>
                <a:solidFill>
                  <a:srgbClr val="C5E2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42" name="Hexagon 41">
                  <a:extLst>
                    <a:ext uri="{FF2B5EF4-FFF2-40B4-BE49-F238E27FC236}">
                      <a16:creationId xmlns:a16="http://schemas.microsoft.com/office/drawing/2014/main" id="{78D9B426-D1E1-598F-FB14-3629B550696E}"/>
                    </a:ext>
                  </a:extLst>
                </p:cNvPr>
                <p:cNvSpPr/>
                <p:nvPr/>
              </p:nvSpPr>
              <p:spPr>
                <a:xfrm>
                  <a:off x="0" y="4656733"/>
                  <a:ext cx="1138047" cy="981075"/>
                </a:xfrm>
                <a:prstGeom prst="hexagon">
                  <a:avLst/>
                </a:prstGeom>
                <a:solidFill>
                  <a:srgbClr val="FFC69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sp>
              <p:nvSpPr>
                <p:cNvPr id="43" name="Hexagon 42">
                  <a:extLst>
                    <a:ext uri="{FF2B5EF4-FFF2-40B4-BE49-F238E27FC236}">
                      <a16:creationId xmlns:a16="http://schemas.microsoft.com/office/drawing/2014/main" id="{8B4A1071-6F81-6158-73C1-47E0605196A8}"/>
                    </a:ext>
                  </a:extLst>
                </p:cNvPr>
                <p:cNvSpPr/>
                <p:nvPr/>
              </p:nvSpPr>
              <p:spPr>
                <a:xfrm>
                  <a:off x="950024" y="5169545"/>
                  <a:ext cx="1138047" cy="981075"/>
                </a:xfrm>
                <a:prstGeom prst="hexagon">
                  <a:avLst/>
                </a:prstGeom>
                <a:solidFill>
                  <a:srgbClr val="FF943A"/>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44" name="Hexagon 43">
                  <a:extLst>
                    <a:ext uri="{FF2B5EF4-FFF2-40B4-BE49-F238E27FC236}">
                      <a16:creationId xmlns:a16="http://schemas.microsoft.com/office/drawing/2014/main" id="{06799338-9727-BCBE-EE6A-668669BD9215}"/>
                    </a:ext>
                  </a:extLst>
                </p:cNvPr>
                <p:cNvSpPr/>
                <p:nvPr/>
              </p:nvSpPr>
              <p:spPr>
                <a:xfrm>
                  <a:off x="0" y="3599260"/>
                  <a:ext cx="1138047" cy="981075"/>
                </a:xfrm>
                <a:prstGeom prst="hexagon">
                  <a:avLst/>
                </a:prstGeom>
                <a:solidFill>
                  <a:srgbClr val="C5E2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45" name="Hexagon 44">
                  <a:extLst>
                    <a:ext uri="{FF2B5EF4-FFF2-40B4-BE49-F238E27FC236}">
                      <a16:creationId xmlns:a16="http://schemas.microsoft.com/office/drawing/2014/main" id="{E1939821-BCAB-A9B2-46F1-370A9FDDB039}"/>
                    </a:ext>
                  </a:extLst>
                </p:cNvPr>
                <p:cNvSpPr/>
                <p:nvPr/>
              </p:nvSpPr>
              <p:spPr>
                <a:xfrm>
                  <a:off x="-945072" y="4111228"/>
                  <a:ext cx="1138047" cy="981075"/>
                </a:xfrm>
                <a:prstGeom prst="hexagon">
                  <a:avLst/>
                </a:prstGeom>
                <a:solidFill>
                  <a:srgbClr val="FF87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46" name="Hexagon 45">
                  <a:extLst>
                    <a:ext uri="{FF2B5EF4-FFF2-40B4-BE49-F238E27FC236}">
                      <a16:creationId xmlns:a16="http://schemas.microsoft.com/office/drawing/2014/main" id="{CF7E0E2C-5A2B-07AA-A6A9-99B01FADD05E}"/>
                    </a:ext>
                  </a:extLst>
                </p:cNvPr>
                <p:cNvSpPr/>
                <p:nvPr/>
              </p:nvSpPr>
              <p:spPr>
                <a:xfrm>
                  <a:off x="-945072" y="5168701"/>
                  <a:ext cx="1138047" cy="981075"/>
                </a:xfrm>
                <a:prstGeom prst="hexagon">
                  <a:avLst/>
                </a:prstGeom>
                <a:solidFill>
                  <a:srgbClr val="FFC69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47" name="Hexagon 46">
                  <a:extLst>
                    <a:ext uri="{FF2B5EF4-FFF2-40B4-BE49-F238E27FC236}">
                      <a16:creationId xmlns:a16="http://schemas.microsoft.com/office/drawing/2014/main" id="{78BC5653-2F25-9E97-71E6-433CA4CD4689}"/>
                    </a:ext>
                  </a:extLst>
                </p:cNvPr>
                <p:cNvSpPr/>
                <p:nvPr/>
              </p:nvSpPr>
              <p:spPr>
                <a:xfrm>
                  <a:off x="0" y="2541787"/>
                  <a:ext cx="1138047" cy="981075"/>
                </a:xfrm>
                <a:prstGeom prst="hexagon">
                  <a:avLst/>
                </a:prstGeom>
                <a:solidFill>
                  <a:srgbClr val="FFF4E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48" name="Hexagon 47">
                  <a:extLst>
                    <a:ext uri="{FF2B5EF4-FFF2-40B4-BE49-F238E27FC236}">
                      <a16:creationId xmlns:a16="http://schemas.microsoft.com/office/drawing/2014/main" id="{CAF84FBA-D408-49D4-B9DB-1C833421603B}"/>
                    </a:ext>
                  </a:extLst>
                </p:cNvPr>
                <p:cNvSpPr/>
                <p:nvPr/>
              </p:nvSpPr>
              <p:spPr>
                <a:xfrm>
                  <a:off x="950024" y="6217046"/>
                  <a:ext cx="1138047" cy="981075"/>
                </a:xfrm>
                <a:prstGeom prst="hexagon">
                  <a:avLst/>
                </a:prstGeom>
                <a:solidFill>
                  <a:srgbClr val="F7FB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grpSp>
          <p:grpSp>
            <p:nvGrpSpPr>
              <p:cNvPr id="34" name="Group 33">
                <a:extLst>
                  <a:ext uri="{FF2B5EF4-FFF2-40B4-BE49-F238E27FC236}">
                    <a16:creationId xmlns:a16="http://schemas.microsoft.com/office/drawing/2014/main" id="{5DD2BE1C-66F6-C802-2635-132EF5DB0E3D}"/>
                  </a:ext>
                </a:extLst>
              </p:cNvPr>
              <p:cNvGrpSpPr/>
              <p:nvPr/>
            </p:nvGrpSpPr>
            <p:grpSpPr>
              <a:xfrm>
                <a:off x="1522706" y="2493765"/>
                <a:ext cx="3033143" cy="3598861"/>
                <a:chOff x="-945072" y="3599260"/>
                <a:chExt cx="3033143" cy="3598861"/>
              </a:xfrm>
            </p:grpSpPr>
            <p:sp>
              <p:nvSpPr>
                <p:cNvPr id="35" name="Hexagon 34">
                  <a:extLst>
                    <a:ext uri="{FF2B5EF4-FFF2-40B4-BE49-F238E27FC236}">
                      <a16:creationId xmlns:a16="http://schemas.microsoft.com/office/drawing/2014/main" id="{A6AD0D88-C7AD-A906-ABBF-5ABF9EC0F261}"/>
                    </a:ext>
                  </a:extLst>
                </p:cNvPr>
                <p:cNvSpPr/>
                <p:nvPr/>
              </p:nvSpPr>
              <p:spPr>
                <a:xfrm>
                  <a:off x="0" y="5714206"/>
                  <a:ext cx="1138047" cy="981075"/>
                </a:xfrm>
                <a:prstGeom prst="hexagon">
                  <a:avLst/>
                </a:prstGeom>
                <a:solidFill>
                  <a:srgbClr val="FF943A"/>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36" name="Hexagon 35">
                  <a:extLst>
                    <a:ext uri="{FF2B5EF4-FFF2-40B4-BE49-F238E27FC236}">
                      <a16:creationId xmlns:a16="http://schemas.microsoft.com/office/drawing/2014/main" id="{3D55D31D-46E4-2D8F-2A5E-D2B68B6E1BAC}"/>
                    </a:ext>
                  </a:extLst>
                </p:cNvPr>
                <p:cNvSpPr/>
                <p:nvPr/>
              </p:nvSpPr>
              <p:spPr>
                <a:xfrm>
                  <a:off x="0" y="4656733"/>
                  <a:ext cx="1138047" cy="981075"/>
                </a:xfrm>
                <a:prstGeom prst="hexagon">
                  <a:avLst/>
                </a:prstGeom>
                <a:solidFill>
                  <a:srgbClr val="F7FB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37" name="Hexagon 36">
                  <a:extLst>
                    <a:ext uri="{FF2B5EF4-FFF2-40B4-BE49-F238E27FC236}">
                      <a16:creationId xmlns:a16="http://schemas.microsoft.com/office/drawing/2014/main" id="{0843A37C-8F33-4D02-241C-EFA332161595}"/>
                    </a:ext>
                  </a:extLst>
                </p:cNvPr>
                <p:cNvSpPr/>
                <p:nvPr/>
              </p:nvSpPr>
              <p:spPr>
                <a:xfrm>
                  <a:off x="0" y="3599260"/>
                  <a:ext cx="1138047" cy="981075"/>
                </a:xfrm>
                <a:prstGeom prst="hexagon">
                  <a:avLst/>
                </a:prstGeom>
                <a:solidFill>
                  <a:srgbClr val="FFF4E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38" name="Hexagon 37">
                  <a:extLst>
                    <a:ext uri="{FF2B5EF4-FFF2-40B4-BE49-F238E27FC236}">
                      <a16:creationId xmlns:a16="http://schemas.microsoft.com/office/drawing/2014/main" id="{C0E9D0EE-D0ED-9B16-FFD6-84EC9B6A1F43}"/>
                    </a:ext>
                  </a:extLst>
                </p:cNvPr>
                <p:cNvSpPr/>
                <p:nvPr/>
              </p:nvSpPr>
              <p:spPr>
                <a:xfrm>
                  <a:off x="950024" y="4122044"/>
                  <a:ext cx="1138047" cy="981075"/>
                </a:xfrm>
                <a:prstGeom prst="hexagon">
                  <a:avLst/>
                </a:prstGeom>
                <a:solidFill>
                  <a:srgbClr val="C5E2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39" name="Hexagon 38">
                  <a:extLst>
                    <a:ext uri="{FF2B5EF4-FFF2-40B4-BE49-F238E27FC236}">
                      <a16:creationId xmlns:a16="http://schemas.microsoft.com/office/drawing/2014/main" id="{203C6A70-B2C7-D96D-9E46-50A6B91801C0}"/>
                    </a:ext>
                  </a:extLst>
                </p:cNvPr>
                <p:cNvSpPr/>
                <p:nvPr/>
              </p:nvSpPr>
              <p:spPr>
                <a:xfrm>
                  <a:off x="-945072" y="4111228"/>
                  <a:ext cx="1138047" cy="981075"/>
                </a:xfrm>
                <a:prstGeom prst="hexagon">
                  <a:avLst/>
                </a:prstGeom>
                <a:solidFill>
                  <a:srgbClr val="FF87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40" name="Hexagon 39">
                  <a:extLst>
                    <a:ext uri="{FF2B5EF4-FFF2-40B4-BE49-F238E27FC236}">
                      <a16:creationId xmlns:a16="http://schemas.microsoft.com/office/drawing/2014/main" id="{530CE22E-D4E9-2861-231C-54ACF44D9A16}"/>
                    </a:ext>
                  </a:extLst>
                </p:cNvPr>
                <p:cNvSpPr/>
                <p:nvPr/>
              </p:nvSpPr>
              <p:spPr>
                <a:xfrm>
                  <a:off x="950024" y="6217046"/>
                  <a:ext cx="1138047" cy="981075"/>
                </a:xfrm>
                <a:prstGeom prst="hexagon">
                  <a:avLst/>
                </a:prstGeom>
                <a:solidFill>
                  <a:srgbClr val="FFF4E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grpSp>
        </p:grpSp>
        <p:grpSp>
          <p:nvGrpSpPr>
            <p:cNvPr id="15" name="Group 14">
              <a:extLst>
                <a:ext uri="{FF2B5EF4-FFF2-40B4-BE49-F238E27FC236}">
                  <a16:creationId xmlns:a16="http://schemas.microsoft.com/office/drawing/2014/main" id="{A176B6DE-7611-BE58-62AD-1A2A7CD0662B}"/>
                </a:ext>
              </a:extLst>
            </p:cNvPr>
            <p:cNvGrpSpPr/>
            <p:nvPr/>
          </p:nvGrpSpPr>
          <p:grpSpPr>
            <a:xfrm>
              <a:off x="-1077240" y="-1235765"/>
              <a:ext cx="5854261" cy="4647206"/>
              <a:chOff x="-353340" y="2493765"/>
              <a:chExt cx="5854261" cy="4647206"/>
            </a:xfrm>
          </p:grpSpPr>
          <p:grpSp>
            <p:nvGrpSpPr>
              <p:cNvPr id="16" name="Group 15">
                <a:extLst>
                  <a:ext uri="{FF2B5EF4-FFF2-40B4-BE49-F238E27FC236}">
                    <a16:creationId xmlns:a16="http://schemas.microsoft.com/office/drawing/2014/main" id="{7D9F0A6B-17BA-9B93-7105-898AA7DB7D86}"/>
                  </a:ext>
                </a:extLst>
              </p:cNvPr>
              <p:cNvGrpSpPr/>
              <p:nvPr/>
            </p:nvGrpSpPr>
            <p:grpSpPr>
              <a:xfrm>
                <a:off x="-353340" y="3542110"/>
                <a:ext cx="3978215" cy="3598861"/>
                <a:chOff x="-945072" y="3599260"/>
                <a:chExt cx="3978215" cy="3598861"/>
              </a:xfrm>
            </p:grpSpPr>
            <p:sp>
              <p:nvSpPr>
                <p:cNvPr id="25" name="Hexagon 24">
                  <a:extLst>
                    <a:ext uri="{FF2B5EF4-FFF2-40B4-BE49-F238E27FC236}">
                      <a16:creationId xmlns:a16="http://schemas.microsoft.com/office/drawing/2014/main" id="{51D3FB24-79E6-2A14-2BF8-2E0888D4D720}"/>
                    </a:ext>
                  </a:extLst>
                </p:cNvPr>
                <p:cNvSpPr/>
                <p:nvPr/>
              </p:nvSpPr>
              <p:spPr>
                <a:xfrm>
                  <a:off x="0" y="5714206"/>
                  <a:ext cx="1138047" cy="981075"/>
                </a:xfrm>
                <a:prstGeom prst="hexagon">
                  <a:avLst/>
                </a:prstGeom>
                <a:solidFill>
                  <a:srgbClr val="C5E2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26" name="Hexagon 25">
                  <a:extLst>
                    <a:ext uri="{FF2B5EF4-FFF2-40B4-BE49-F238E27FC236}">
                      <a16:creationId xmlns:a16="http://schemas.microsoft.com/office/drawing/2014/main" id="{5C0CDE70-E9CE-F3EB-DA3F-EA7FCE0E5337}"/>
                    </a:ext>
                  </a:extLst>
                </p:cNvPr>
                <p:cNvSpPr/>
                <p:nvPr/>
              </p:nvSpPr>
              <p:spPr>
                <a:xfrm>
                  <a:off x="950024" y="5169545"/>
                  <a:ext cx="1138047" cy="981075"/>
                </a:xfrm>
                <a:prstGeom prst="hexagon">
                  <a:avLst/>
                </a:prstGeom>
                <a:solidFill>
                  <a:srgbClr val="FF943A"/>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27" name="Hexagon 26">
                  <a:extLst>
                    <a:ext uri="{FF2B5EF4-FFF2-40B4-BE49-F238E27FC236}">
                      <a16:creationId xmlns:a16="http://schemas.microsoft.com/office/drawing/2014/main" id="{0E146122-77DE-8339-B341-28798E8D73E4}"/>
                    </a:ext>
                  </a:extLst>
                </p:cNvPr>
                <p:cNvSpPr/>
                <p:nvPr/>
              </p:nvSpPr>
              <p:spPr>
                <a:xfrm>
                  <a:off x="0" y="3599260"/>
                  <a:ext cx="1138047" cy="981075"/>
                </a:xfrm>
                <a:prstGeom prst="hexagon">
                  <a:avLst/>
                </a:prstGeom>
                <a:solidFill>
                  <a:srgbClr val="C5E2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28" name="Hexagon 27">
                  <a:extLst>
                    <a:ext uri="{FF2B5EF4-FFF2-40B4-BE49-F238E27FC236}">
                      <a16:creationId xmlns:a16="http://schemas.microsoft.com/office/drawing/2014/main" id="{D47AACC7-20AE-F3EB-46F5-1113648142B4}"/>
                    </a:ext>
                  </a:extLst>
                </p:cNvPr>
                <p:cNvSpPr/>
                <p:nvPr/>
              </p:nvSpPr>
              <p:spPr>
                <a:xfrm>
                  <a:off x="950024" y="4122044"/>
                  <a:ext cx="1138047" cy="981075"/>
                </a:xfrm>
                <a:prstGeom prst="hexagon">
                  <a:avLst/>
                </a:prstGeom>
                <a:solidFill>
                  <a:srgbClr val="CED1D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29" name="Hexagon 28">
                  <a:extLst>
                    <a:ext uri="{FF2B5EF4-FFF2-40B4-BE49-F238E27FC236}">
                      <a16:creationId xmlns:a16="http://schemas.microsoft.com/office/drawing/2014/main" id="{BCECA178-A6FA-9EDF-0D8F-6D7E522B2847}"/>
                    </a:ext>
                  </a:extLst>
                </p:cNvPr>
                <p:cNvSpPr/>
                <p:nvPr/>
              </p:nvSpPr>
              <p:spPr>
                <a:xfrm>
                  <a:off x="-945072" y="4111228"/>
                  <a:ext cx="1138047" cy="981075"/>
                </a:xfrm>
                <a:prstGeom prst="hexagon">
                  <a:avLst/>
                </a:prstGeom>
                <a:solidFill>
                  <a:srgbClr val="FF87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30" name="Hexagon 29">
                  <a:extLst>
                    <a:ext uri="{FF2B5EF4-FFF2-40B4-BE49-F238E27FC236}">
                      <a16:creationId xmlns:a16="http://schemas.microsoft.com/office/drawing/2014/main" id="{6315377C-6F1E-BE7F-2492-9B3A54CEAFCB}"/>
                    </a:ext>
                  </a:extLst>
                </p:cNvPr>
                <p:cNvSpPr/>
                <p:nvPr/>
              </p:nvSpPr>
              <p:spPr>
                <a:xfrm>
                  <a:off x="-945072" y="5168701"/>
                  <a:ext cx="1138047" cy="981075"/>
                </a:xfrm>
                <a:prstGeom prst="hexagon">
                  <a:avLst/>
                </a:prstGeom>
                <a:solidFill>
                  <a:srgbClr val="FFC69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31" name="Hexagon 30">
                  <a:extLst>
                    <a:ext uri="{FF2B5EF4-FFF2-40B4-BE49-F238E27FC236}">
                      <a16:creationId xmlns:a16="http://schemas.microsoft.com/office/drawing/2014/main" id="{FB6252BA-78A8-D1F8-0FE5-B50D923D7137}"/>
                    </a:ext>
                  </a:extLst>
                </p:cNvPr>
                <p:cNvSpPr/>
                <p:nvPr/>
              </p:nvSpPr>
              <p:spPr>
                <a:xfrm>
                  <a:off x="950024" y="6217046"/>
                  <a:ext cx="1138047" cy="981075"/>
                </a:xfrm>
                <a:prstGeom prst="hexagon">
                  <a:avLst/>
                </a:prstGeom>
                <a:solidFill>
                  <a:srgbClr val="FFC69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32" name="Hexagon 31">
                  <a:extLst>
                    <a:ext uri="{FF2B5EF4-FFF2-40B4-BE49-F238E27FC236}">
                      <a16:creationId xmlns:a16="http://schemas.microsoft.com/office/drawing/2014/main" id="{5B5F3D08-95D0-A589-DBC0-4148CED29DA5}"/>
                    </a:ext>
                  </a:extLst>
                </p:cNvPr>
                <p:cNvSpPr/>
                <p:nvPr/>
              </p:nvSpPr>
              <p:spPr>
                <a:xfrm>
                  <a:off x="1895096" y="5714206"/>
                  <a:ext cx="1138047" cy="981075"/>
                </a:xfrm>
                <a:prstGeom prst="hexagon">
                  <a:avLst/>
                </a:prstGeom>
                <a:solidFill>
                  <a:srgbClr val="FF87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grpSp>
          <p:grpSp>
            <p:nvGrpSpPr>
              <p:cNvPr id="17" name="Group 16">
                <a:extLst>
                  <a:ext uri="{FF2B5EF4-FFF2-40B4-BE49-F238E27FC236}">
                    <a16:creationId xmlns:a16="http://schemas.microsoft.com/office/drawing/2014/main" id="{450401E8-E400-5B99-3967-A7D89CA10418}"/>
                  </a:ext>
                </a:extLst>
              </p:cNvPr>
              <p:cNvGrpSpPr/>
              <p:nvPr/>
            </p:nvGrpSpPr>
            <p:grpSpPr>
              <a:xfrm>
                <a:off x="1522706" y="2493765"/>
                <a:ext cx="3978215" cy="3598861"/>
                <a:chOff x="-945072" y="3599260"/>
                <a:chExt cx="3978215" cy="3598861"/>
              </a:xfrm>
            </p:grpSpPr>
            <p:sp>
              <p:nvSpPr>
                <p:cNvPr id="18" name="Hexagon 17">
                  <a:extLst>
                    <a:ext uri="{FF2B5EF4-FFF2-40B4-BE49-F238E27FC236}">
                      <a16:creationId xmlns:a16="http://schemas.microsoft.com/office/drawing/2014/main" id="{6AF186EB-A5BB-46C4-84E3-511F79EE853C}"/>
                    </a:ext>
                  </a:extLst>
                </p:cNvPr>
                <p:cNvSpPr/>
                <p:nvPr/>
              </p:nvSpPr>
              <p:spPr>
                <a:xfrm>
                  <a:off x="0" y="5714206"/>
                  <a:ext cx="1138047" cy="981075"/>
                </a:xfrm>
                <a:prstGeom prst="hexagon">
                  <a:avLst/>
                </a:prstGeom>
                <a:solidFill>
                  <a:srgbClr val="C5E2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9" name="Hexagon 18">
                  <a:extLst>
                    <a:ext uri="{FF2B5EF4-FFF2-40B4-BE49-F238E27FC236}">
                      <a16:creationId xmlns:a16="http://schemas.microsoft.com/office/drawing/2014/main" id="{4E138FDE-85EC-B4CE-DCC4-7DEA74D16C24}"/>
                    </a:ext>
                  </a:extLst>
                </p:cNvPr>
                <p:cNvSpPr/>
                <p:nvPr/>
              </p:nvSpPr>
              <p:spPr>
                <a:xfrm>
                  <a:off x="0" y="4656733"/>
                  <a:ext cx="1138047" cy="981075"/>
                </a:xfrm>
                <a:prstGeom prst="hexagon">
                  <a:avLst/>
                </a:prstGeom>
                <a:solidFill>
                  <a:srgbClr val="FFC69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20" name="Hexagon 19">
                  <a:extLst>
                    <a:ext uri="{FF2B5EF4-FFF2-40B4-BE49-F238E27FC236}">
                      <a16:creationId xmlns:a16="http://schemas.microsoft.com/office/drawing/2014/main" id="{25FEB4EC-EC75-1C51-9B4B-6BEB28E3A0FE}"/>
                    </a:ext>
                  </a:extLst>
                </p:cNvPr>
                <p:cNvSpPr/>
                <p:nvPr/>
              </p:nvSpPr>
              <p:spPr>
                <a:xfrm>
                  <a:off x="0" y="3599260"/>
                  <a:ext cx="1138047" cy="981075"/>
                </a:xfrm>
                <a:prstGeom prst="hexagon">
                  <a:avLst/>
                </a:prstGeom>
                <a:solidFill>
                  <a:srgbClr val="C5E2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21" name="Hexagon 20">
                  <a:extLst>
                    <a:ext uri="{FF2B5EF4-FFF2-40B4-BE49-F238E27FC236}">
                      <a16:creationId xmlns:a16="http://schemas.microsoft.com/office/drawing/2014/main" id="{8EFF3DB1-C7A9-3839-E101-03493E19F1C7}"/>
                    </a:ext>
                  </a:extLst>
                </p:cNvPr>
                <p:cNvSpPr/>
                <p:nvPr/>
              </p:nvSpPr>
              <p:spPr>
                <a:xfrm>
                  <a:off x="950024" y="4122044"/>
                  <a:ext cx="1138047" cy="981075"/>
                </a:xfrm>
                <a:prstGeom prst="hexagon">
                  <a:avLst/>
                </a:prstGeom>
                <a:solidFill>
                  <a:srgbClr val="FFF4E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22" name="Hexagon 21">
                  <a:extLst>
                    <a:ext uri="{FF2B5EF4-FFF2-40B4-BE49-F238E27FC236}">
                      <a16:creationId xmlns:a16="http://schemas.microsoft.com/office/drawing/2014/main" id="{CC406B57-648C-05AE-A164-61AA02BDED7E}"/>
                    </a:ext>
                  </a:extLst>
                </p:cNvPr>
                <p:cNvSpPr/>
                <p:nvPr/>
              </p:nvSpPr>
              <p:spPr>
                <a:xfrm>
                  <a:off x="-945072" y="5168701"/>
                  <a:ext cx="1138047" cy="981075"/>
                </a:xfrm>
                <a:prstGeom prst="hexagon">
                  <a:avLst/>
                </a:prstGeom>
                <a:solidFill>
                  <a:srgbClr val="FF87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23" name="Hexagon 22">
                  <a:extLst>
                    <a:ext uri="{FF2B5EF4-FFF2-40B4-BE49-F238E27FC236}">
                      <a16:creationId xmlns:a16="http://schemas.microsoft.com/office/drawing/2014/main" id="{AEB5A5E2-59E7-B399-FA27-59AE11ABEFB0}"/>
                    </a:ext>
                  </a:extLst>
                </p:cNvPr>
                <p:cNvSpPr/>
                <p:nvPr/>
              </p:nvSpPr>
              <p:spPr>
                <a:xfrm>
                  <a:off x="950024" y="6217046"/>
                  <a:ext cx="1138047" cy="981075"/>
                </a:xfrm>
                <a:prstGeom prst="hexagon">
                  <a:avLst/>
                </a:prstGeom>
                <a:solidFill>
                  <a:srgbClr val="FFC69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24" name="Hexagon 23">
                  <a:extLst>
                    <a:ext uri="{FF2B5EF4-FFF2-40B4-BE49-F238E27FC236}">
                      <a16:creationId xmlns:a16="http://schemas.microsoft.com/office/drawing/2014/main" id="{9E9B0A9A-472B-C920-3050-D8609635CC96}"/>
                    </a:ext>
                  </a:extLst>
                </p:cNvPr>
                <p:cNvSpPr/>
                <p:nvPr/>
              </p:nvSpPr>
              <p:spPr>
                <a:xfrm>
                  <a:off x="1895096" y="5714206"/>
                  <a:ext cx="1138047" cy="981075"/>
                </a:xfrm>
                <a:prstGeom prst="hexagon">
                  <a:avLst/>
                </a:prstGeom>
                <a:solidFill>
                  <a:srgbClr val="FF87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grpSp>
        </p:grpSp>
      </p:grpSp>
      <p:grpSp>
        <p:nvGrpSpPr>
          <p:cNvPr id="8" name="Group 7">
            <a:extLst>
              <a:ext uri="{FF2B5EF4-FFF2-40B4-BE49-F238E27FC236}">
                <a16:creationId xmlns:a16="http://schemas.microsoft.com/office/drawing/2014/main" id="{57ABD5D3-E577-D134-AD27-887FF2CF4B39}"/>
              </a:ext>
            </a:extLst>
          </p:cNvPr>
          <p:cNvGrpSpPr/>
          <p:nvPr/>
        </p:nvGrpSpPr>
        <p:grpSpPr>
          <a:xfrm rot="16200000">
            <a:off x="9929258" y="3785287"/>
            <a:ext cx="2898162" cy="4901278"/>
            <a:chOff x="-1077240" y="-2293238"/>
            <a:chExt cx="5854261" cy="9900538"/>
          </a:xfrm>
          <a:effectLst>
            <a:outerShdw blurRad="50800" dist="38100" dir="2700000" algn="tl" rotWithShape="0">
              <a:prstClr val="black">
                <a:alpha val="40000"/>
              </a:prstClr>
            </a:outerShdw>
          </a:effectLst>
        </p:grpSpPr>
        <p:grpSp>
          <p:nvGrpSpPr>
            <p:cNvPr id="49" name="Group 48">
              <a:extLst>
                <a:ext uri="{FF2B5EF4-FFF2-40B4-BE49-F238E27FC236}">
                  <a16:creationId xmlns:a16="http://schemas.microsoft.com/office/drawing/2014/main" id="{EA098653-4ACE-3D7C-E360-02C646A54625}"/>
                </a:ext>
              </a:extLst>
            </p:cNvPr>
            <p:cNvGrpSpPr/>
            <p:nvPr/>
          </p:nvGrpSpPr>
          <p:grpSpPr>
            <a:xfrm>
              <a:off x="-1077240" y="2950966"/>
              <a:ext cx="5854261" cy="4656334"/>
              <a:chOff x="-353340" y="2484637"/>
              <a:chExt cx="5854261" cy="4656334"/>
            </a:xfrm>
          </p:grpSpPr>
          <p:grpSp>
            <p:nvGrpSpPr>
              <p:cNvPr id="67" name="Group 66">
                <a:extLst>
                  <a:ext uri="{FF2B5EF4-FFF2-40B4-BE49-F238E27FC236}">
                    <a16:creationId xmlns:a16="http://schemas.microsoft.com/office/drawing/2014/main" id="{EDF9DFC0-73ED-8346-4E0D-98D89EA8FC51}"/>
                  </a:ext>
                </a:extLst>
              </p:cNvPr>
              <p:cNvGrpSpPr/>
              <p:nvPr/>
            </p:nvGrpSpPr>
            <p:grpSpPr>
              <a:xfrm>
                <a:off x="-353340" y="2484637"/>
                <a:ext cx="3978215" cy="4656334"/>
                <a:chOff x="-945072" y="2541787"/>
                <a:chExt cx="3978215" cy="4656334"/>
              </a:xfrm>
            </p:grpSpPr>
            <p:sp>
              <p:nvSpPr>
                <p:cNvPr id="77" name="Hexagon 76">
                  <a:extLst>
                    <a:ext uri="{FF2B5EF4-FFF2-40B4-BE49-F238E27FC236}">
                      <a16:creationId xmlns:a16="http://schemas.microsoft.com/office/drawing/2014/main" id="{46B6332B-F2E6-BEFE-133B-11B0AD144B81}"/>
                    </a:ext>
                  </a:extLst>
                </p:cNvPr>
                <p:cNvSpPr/>
                <p:nvPr/>
              </p:nvSpPr>
              <p:spPr>
                <a:xfrm>
                  <a:off x="0" y="5714206"/>
                  <a:ext cx="1138047" cy="981075"/>
                </a:xfrm>
                <a:prstGeom prst="hexagon">
                  <a:avLst/>
                </a:prstGeom>
                <a:solidFill>
                  <a:srgbClr val="FF943A"/>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78" name="Hexagon 77">
                  <a:extLst>
                    <a:ext uri="{FF2B5EF4-FFF2-40B4-BE49-F238E27FC236}">
                      <a16:creationId xmlns:a16="http://schemas.microsoft.com/office/drawing/2014/main" id="{847B0CA5-A076-2FF9-65EB-A96229E57AC2}"/>
                    </a:ext>
                  </a:extLst>
                </p:cNvPr>
                <p:cNvSpPr/>
                <p:nvPr/>
              </p:nvSpPr>
              <p:spPr>
                <a:xfrm>
                  <a:off x="0" y="4656733"/>
                  <a:ext cx="1138047" cy="981075"/>
                </a:xfrm>
                <a:prstGeom prst="hexagon">
                  <a:avLst/>
                </a:prstGeom>
                <a:solidFill>
                  <a:srgbClr val="F7FB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79" name="Hexagon 78">
                  <a:extLst>
                    <a:ext uri="{FF2B5EF4-FFF2-40B4-BE49-F238E27FC236}">
                      <a16:creationId xmlns:a16="http://schemas.microsoft.com/office/drawing/2014/main" id="{7C9FA684-2A6D-1D6E-9C55-865639D5DEF5}"/>
                    </a:ext>
                  </a:extLst>
                </p:cNvPr>
                <p:cNvSpPr/>
                <p:nvPr/>
              </p:nvSpPr>
              <p:spPr>
                <a:xfrm>
                  <a:off x="950024" y="5169545"/>
                  <a:ext cx="1138047" cy="981075"/>
                </a:xfrm>
                <a:prstGeom prst="hexagon">
                  <a:avLst/>
                </a:prstGeom>
                <a:solidFill>
                  <a:srgbClr val="C5E2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80" name="Hexagon 79">
                  <a:extLst>
                    <a:ext uri="{FF2B5EF4-FFF2-40B4-BE49-F238E27FC236}">
                      <a16:creationId xmlns:a16="http://schemas.microsoft.com/office/drawing/2014/main" id="{DF201A0E-FC63-A4D4-0A46-1E876F2AC6FA}"/>
                    </a:ext>
                  </a:extLst>
                </p:cNvPr>
                <p:cNvSpPr/>
                <p:nvPr/>
              </p:nvSpPr>
              <p:spPr>
                <a:xfrm>
                  <a:off x="0" y="3599260"/>
                  <a:ext cx="1138047" cy="981075"/>
                </a:xfrm>
                <a:prstGeom prst="hexagon">
                  <a:avLst/>
                </a:prstGeom>
                <a:solidFill>
                  <a:srgbClr val="FFF4E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81" name="Hexagon 80">
                  <a:extLst>
                    <a:ext uri="{FF2B5EF4-FFF2-40B4-BE49-F238E27FC236}">
                      <a16:creationId xmlns:a16="http://schemas.microsoft.com/office/drawing/2014/main" id="{7C7310CA-A52D-1432-198B-7EC0F6CE69CA}"/>
                    </a:ext>
                  </a:extLst>
                </p:cNvPr>
                <p:cNvSpPr/>
                <p:nvPr/>
              </p:nvSpPr>
              <p:spPr>
                <a:xfrm>
                  <a:off x="-945072" y="4111228"/>
                  <a:ext cx="1138047" cy="981075"/>
                </a:xfrm>
                <a:prstGeom prst="hexagon">
                  <a:avLst/>
                </a:prstGeom>
                <a:solidFill>
                  <a:srgbClr val="FF87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82" name="Hexagon 81">
                  <a:extLst>
                    <a:ext uri="{FF2B5EF4-FFF2-40B4-BE49-F238E27FC236}">
                      <a16:creationId xmlns:a16="http://schemas.microsoft.com/office/drawing/2014/main" id="{E2BE87FB-7EBB-38EA-FE6C-3D640771148D}"/>
                    </a:ext>
                  </a:extLst>
                </p:cNvPr>
                <p:cNvSpPr/>
                <p:nvPr/>
              </p:nvSpPr>
              <p:spPr>
                <a:xfrm>
                  <a:off x="0" y="2541787"/>
                  <a:ext cx="1138047" cy="981075"/>
                </a:xfrm>
                <a:prstGeom prst="hexagon">
                  <a:avLst/>
                </a:prstGeom>
                <a:solidFill>
                  <a:srgbClr val="C5E2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83" name="Hexagon 82">
                  <a:extLst>
                    <a:ext uri="{FF2B5EF4-FFF2-40B4-BE49-F238E27FC236}">
                      <a16:creationId xmlns:a16="http://schemas.microsoft.com/office/drawing/2014/main" id="{C508B3C1-F629-1509-928C-41997B47DD20}"/>
                    </a:ext>
                  </a:extLst>
                </p:cNvPr>
                <p:cNvSpPr/>
                <p:nvPr/>
              </p:nvSpPr>
              <p:spPr>
                <a:xfrm>
                  <a:off x="950024" y="6217046"/>
                  <a:ext cx="1138047" cy="981075"/>
                </a:xfrm>
                <a:prstGeom prst="hexagon">
                  <a:avLst/>
                </a:prstGeom>
                <a:solidFill>
                  <a:srgbClr val="FF943A"/>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84" name="Hexagon 83">
                  <a:extLst>
                    <a:ext uri="{FF2B5EF4-FFF2-40B4-BE49-F238E27FC236}">
                      <a16:creationId xmlns:a16="http://schemas.microsoft.com/office/drawing/2014/main" id="{70FC5896-C73D-8596-16C0-09E460A872F2}"/>
                    </a:ext>
                  </a:extLst>
                </p:cNvPr>
                <p:cNvSpPr/>
                <p:nvPr/>
              </p:nvSpPr>
              <p:spPr>
                <a:xfrm>
                  <a:off x="1895096" y="5714206"/>
                  <a:ext cx="1138047" cy="981075"/>
                </a:xfrm>
                <a:prstGeom prst="hexagon">
                  <a:avLst/>
                </a:prstGeom>
                <a:solidFill>
                  <a:srgbClr val="F7FB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grpSp>
          <p:grpSp>
            <p:nvGrpSpPr>
              <p:cNvPr id="68" name="Group 67">
                <a:extLst>
                  <a:ext uri="{FF2B5EF4-FFF2-40B4-BE49-F238E27FC236}">
                    <a16:creationId xmlns:a16="http://schemas.microsoft.com/office/drawing/2014/main" id="{5640A8FB-6DA9-7382-CA51-D1FD82E55D02}"/>
                  </a:ext>
                </a:extLst>
              </p:cNvPr>
              <p:cNvGrpSpPr/>
              <p:nvPr/>
            </p:nvGrpSpPr>
            <p:grpSpPr>
              <a:xfrm>
                <a:off x="1522706" y="2493765"/>
                <a:ext cx="3978215" cy="3598861"/>
                <a:chOff x="-945072" y="3599260"/>
                <a:chExt cx="3978215" cy="3598861"/>
              </a:xfrm>
            </p:grpSpPr>
            <p:sp>
              <p:nvSpPr>
                <p:cNvPr id="69" name="Hexagon 68">
                  <a:extLst>
                    <a:ext uri="{FF2B5EF4-FFF2-40B4-BE49-F238E27FC236}">
                      <a16:creationId xmlns:a16="http://schemas.microsoft.com/office/drawing/2014/main" id="{0EEC1891-5099-BA21-8751-CE9E842C6BF9}"/>
                    </a:ext>
                  </a:extLst>
                </p:cNvPr>
                <p:cNvSpPr/>
                <p:nvPr/>
              </p:nvSpPr>
              <p:spPr>
                <a:xfrm>
                  <a:off x="0" y="5714206"/>
                  <a:ext cx="1138047" cy="981075"/>
                </a:xfrm>
                <a:prstGeom prst="hexagon">
                  <a:avLst/>
                </a:prstGeom>
                <a:solidFill>
                  <a:srgbClr val="FFC69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70" name="Hexagon 69">
                  <a:extLst>
                    <a:ext uri="{FF2B5EF4-FFF2-40B4-BE49-F238E27FC236}">
                      <a16:creationId xmlns:a16="http://schemas.microsoft.com/office/drawing/2014/main" id="{15AF9C7E-E8B8-4FFC-8D23-E82125127245}"/>
                    </a:ext>
                  </a:extLst>
                </p:cNvPr>
                <p:cNvSpPr/>
                <p:nvPr/>
              </p:nvSpPr>
              <p:spPr>
                <a:xfrm>
                  <a:off x="0" y="4656733"/>
                  <a:ext cx="1138047" cy="981075"/>
                </a:xfrm>
                <a:prstGeom prst="hexagon">
                  <a:avLst/>
                </a:prstGeom>
                <a:solidFill>
                  <a:srgbClr val="C5E2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71" name="Hexagon 70">
                  <a:extLst>
                    <a:ext uri="{FF2B5EF4-FFF2-40B4-BE49-F238E27FC236}">
                      <a16:creationId xmlns:a16="http://schemas.microsoft.com/office/drawing/2014/main" id="{10EA755F-BC6D-846A-425E-343573967707}"/>
                    </a:ext>
                  </a:extLst>
                </p:cNvPr>
                <p:cNvSpPr/>
                <p:nvPr/>
              </p:nvSpPr>
              <p:spPr>
                <a:xfrm>
                  <a:off x="950024" y="5169545"/>
                  <a:ext cx="1138047" cy="981075"/>
                </a:xfrm>
                <a:prstGeom prst="hexagon">
                  <a:avLst/>
                </a:prstGeom>
                <a:solidFill>
                  <a:srgbClr val="F7FB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72" name="Hexagon 71">
                  <a:extLst>
                    <a:ext uri="{FF2B5EF4-FFF2-40B4-BE49-F238E27FC236}">
                      <a16:creationId xmlns:a16="http://schemas.microsoft.com/office/drawing/2014/main" id="{037FA6AD-0572-7339-AA10-B5B5992123C3}"/>
                    </a:ext>
                  </a:extLst>
                </p:cNvPr>
                <p:cNvSpPr/>
                <p:nvPr/>
              </p:nvSpPr>
              <p:spPr>
                <a:xfrm>
                  <a:off x="0" y="3599260"/>
                  <a:ext cx="1138047" cy="981075"/>
                </a:xfrm>
                <a:prstGeom prst="hexagon">
                  <a:avLst/>
                </a:prstGeom>
                <a:solidFill>
                  <a:srgbClr val="FFF4E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74" name="Hexagon 73">
                  <a:extLst>
                    <a:ext uri="{FF2B5EF4-FFF2-40B4-BE49-F238E27FC236}">
                      <a16:creationId xmlns:a16="http://schemas.microsoft.com/office/drawing/2014/main" id="{AD03B94D-329C-85A1-2831-9C4DF01923D3}"/>
                    </a:ext>
                  </a:extLst>
                </p:cNvPr>
                <p:cNvSpPr/>
                <p:nvPr/>
              </p:nvSpPr>
              <p:spPr>
                <a:xfrm>
                  <a:off x="-945072" y="4111228"/>
                  <a:ext cx="1138047" cy="981075"/>
                </a:xfrm>
                <a:prstGeom prst="hexagon">
                  <a:avLst/>
                </a:prstGeom>
                <a:solidFill>
                  <a:srgbClr val="FF87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75" name="Hexagon 74">
                  <a:extLst>
                    <a:ext uri="{FF2B5EF4-FFF2-40B4-BE49-F238E27FC236}">
                      <a16:creationId xmlns:a16="http://schemas.microsoft.com/office/drawing/2014/main" id="{83B6CCF6-851A-EC67-B83E-712707423A28}"/>
                    </a:ext>
                  </a:extLst>
                </p:cNvPr>
                <p:cNvSpPr/>
                <p:nvPr/>
              </p:nvSpPr>
              <p:spPr>
                <a:xfrm>
                  <a:off x="950024" y="6217046"/>
                  <a:ext cx="1138047" cy="981075"/>
                </a:xfrm>
                <a:prstGeom prst="hexagon">
                  <a:avLst/>
                </a:prstGeom>
                <a:solidFill>
                  <a:srgbClr val="FF943A"/>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76" name="Hexagon 75">
                  <a:extLst>
                    <a:ext uri="{FF2B5EF4-FFF2-40B4-BE49-F238E27FC236}">
                      <a16:creationId xmlns:a16="http://schemas.microsoft.com/office/drawing/2014/main" id="{F216A9C6-F5A3-B74D-B8DA-94C8E230EDB1}"/>
                    </a:ext>
                  </a:extLst>
                </p:cNvPr>
                <p:cNvSpPr/>
                <p:nvPr/>
              </p:nvSpPr>
              <p:spPr>
                <a:xfrm>
                  <a:off x="1895096" y="5714206"/>
                  <a:ext cx="1138047" cy="981075"/>
                </a:xfrm>
                <a:prstGeom prst="hexagon">
                  <a:avLst/>
                </a:prstGeom>
                <a:solidFill>
                  <a:srgbClr val="FF87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grpSp>
        </p:grpSp>
        <p:grpSp>
          <p:nvGrpSpPr>
            <p:cNvPr id="50" name="Group 49">
              <a:extLst>
                <a:ext uri="{FF2B5EF4-FFF2-40B4-BE49-F238E27FC236}">
                  <a16:creationId xmlns:a16="http://schemas.microsoft.com/office/drawing/2014/main" id="{5AE7E21D-246B-F412-F85A-32566FA2CCBC}"/>
                </a:ext>
              </a:extLst>
            </p:cNvPr>
            <p:cNvGrpSpPr/>
            <p:nvPr/>
          </p:nvGrpSpPr>
          <p:grpSpPr>
            <a:xfrm>
              <a:off x="-1077240" y="-2293238"/>
              <a:ext cx="4909189" cy="5201839"/>
              <a:chOff x="-353340" y="1436292"/>
              <a:chExt cx="4909189" cy="5201839"/>
            </a:xfrm>
          </p:grpSpPr>
          <p:grpSp>
            <p:nvGrpSpPr>
              <p:cNvPr id="51" name="Group 50">
                <a:extLst>
                  <a:ext uri="{FF2B5EF4-FFF2-40B4-BE49-F238E27FC236}">
                    <a16:creationId xmlns:a16="http://schemas.microsoft.com/office/drawing/2014/main" id="{DAF023BB-DB39-6CD7-E894-E64700D36088}"/>
                  </a:ext>
                </a:extLst>
              </p:cNvPr>
              <p:cNvGrpSpPr/>
              <p:nvPr/>
            </p:nvGrpSpPr>
            <p:grpSpPr>
              <a:xfrm>
                <a:off x="-353340" y="4054078"/>
                <a:ext cx="3033143" cy="2584053"/>
                <a:chOff x="-945072" y="4111228"/>
                <a:chExt cx="3033143" cy="2584053"/>
              </a:xfrm>
            </p:grpSpPr>
            <p:sp>
              <p:nvSpPr>
                <p:cNvPr id="60" name="Hexagon 59">
                  <a:extLst>
                    <a:ext uri="{FF2B5EF4-FFF2-40B4-BE49-F238E27FC236}">
                      <a16:creationId xmlns:a16="http://schemas.microsoft.com/office/drawing/2014/main" id="{5238AFEB-92B4-B57F-8996-E582AB524E64}"/>
                    </a:ext>
                  </a:extLst>
                </p:cNvPr>
                <p:cNvSpPr/>
                <p:nvPr/>
              </p:nvSpPr>
              <p:spPr>
                <a:xfrm>
                  <a:off x="0" y="5714206"/>
                  <a:ext cx="1138047" cy="981075"/>
                </a:xfrm>
                <a:prstGeom prst="hexagon">
                  <a:avLst/>
                </a:prstGeom>
                <a:solidFill>
                  <a:srgbClr val="FF87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61" name="Hexagon 60">
                  <a:extLst>
                    <a:ext uri="{FF2B5EF4-FFF2-40B4-BE49-F238E27FC236}">
                      <a16:creationId xmlns:a16="http://schemas.microsoft.com/office/drawing/2014/main" id="{DC11AF72-64EC-C365-72C6-06491D690772}"/>
                    </a:ext>
                  </a:extLst>
                </p:cNvPr>
                <p:cNvSpPr/>
                <p:nvPr/>
              </p:nvSpPr>
              <p:spPr>
                <a:xfrm>
                  <a:off x="0" y="4656733"/>
                  <a:ext cx="1138047" cy="981075"/>
                </a:xfrm>
                <a:prstGeom prst="hexagon">
                  <a:avLst/>
                </a:prstGeom>
                <a:solidFill>
                  <a:srgbClr val="C5E2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62" name="Hexagon 61">
                  <a:extLst>
                    <a:ext uri="{FF2B5EF4-FFF2-40B4-BE49-F238E27FC236}">
                      <a16:creationId xmlns:a16="http://schemas.microsoft.com/office/drawing/2014/main" id="{C2CD9518-C229-17EF-B610-362EB91FD76D}"/>
                    </a:ext>
                  </a:extLst>
                </p:cNvPr>
                <p:cNvSpPr/>
                <p:nvPr/>
              </p:nvSpPr>
              <p:spPr>
                <a:xfrm>
                  <a:off x="950024" y="5169545"/>
                  <a:ext cx="1138047" cy="981075"/>
                </a:xfrm>
                <a:prstGeom prst="hexagon">
                  <a:avLst/>
                </a:prstGeom>
                <a:solidFill>
                  <a:srgbClr val="F7FB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64" name="Hexagon 63">
                  <a:extLst>
                    <a:ext uri="{FF2B5EF4-FFF2-40B4-BE49-F238E27FC236}">
                      <a16:creationId xmlns:a16="http://schemas.microsoft.com/office/drawing/2014/main" id="{117C90C7-B96B-DB8C-07E1-816197630055}"/>
                    </a:ext>
                  </a:extLst>
                </p:cNvPr>
                <p:cNvSpPr/>
                <p:nvPr/>
              </p:nvSpPr>
              <p:spPr>
                <a:xfrm>
                  <a:off x="950024" y="4122044"/>
                  <a:ext cx="1138047" cy="981075"/>
                </a:xfrm>
                <a:prstGeom prst="hexagon">
                  <a:avLst/>
                </a:prstGeom>
                <a:solidFill>
                  <a:srgbClr val="CED1D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65" name="Hexagon 64">
                  <a:extLst>
                    <a:ext uri="{FF2B5EF4-FFF2-40B4-BE49-F238E27FC236}">
                      <a16:creationId xmlns:a16="http://schemas.microsoft.com/office/drawing/2014/main" id="{2FC21409-642A-D057-4D8F-F3EF1DB5079A}"/>
                    </a:ext>
                  </a:extLst>
                </p:cNvPr>
                <p:cNvSpPr/>
                <p:nvPr/>
              </p:nvSpPr>
              <p:spPr>
                <a:xfrm>
                  <a:off x="-945072" y="4111228"/>
                  <a:ext cx="1138047" cy="981075"/>
                </a:xfrm>
                <a:prstGeom prst="hexagon">
                  <a:avLst/>
                </a:prstGeom>
                <a:solidFill>
                  <a:srgbClr val="FF87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grpSp>
          <p:grpSp>
            <p:nvGrpSpPr>
              <p:cNvPr id="52" name="Group 51">
                <a:extLst>
                  <a:ext uri="{FF2B5EF4-FFF2-40B4-BE49-F238E27FC236}">
                    <a16:creationId xmlns:a16="http://schemas.microsoft.com/office/drawing/2014/main" id="{71956C20-86DE-AC9A-EE06-57FEE8C217BD}"/>
                  </a:ext>
                </a:extLst>
              </p:cNvPr>
              <p:cNvGrpSpPr/>
              <p:nvPr/>
            </p:nvGrpSpPr>
            <p:grpSpPr>
              <a:xfrm>
                <a:off x="1522706" y="1436292"/>
                <a:ext cx="3033143" cy="4153494"/>
                <a:chOff x="-945072" y="2541787"/>
                <a:chExt cx="3033143" cy="4153494"/>
              </a:xfrm>
            </p:grpSpPr>
            <p:sp>
              <p:nvSpPr>
                <p:cNvPr id="53" name="Hexagon 52">
                  <a:extLst>
                    <a:ext uri="{FF2B5EF4-FFF2-40B4-BE49-F238E27FC236}">
                      <a16:creationId xmlns:a16="http://schemas.microsoft.com/office/drawing/2014/main" id="{BF88B178-2403-5BA4-2519-46933D1958F9}"/>
                    </a:ext>
                  </a:extLst>
                </p:cNvPr>
                <p:cNvSpPr/>
                <p:nvPr/>
              </p:nvSpPr>
              <p:spPr>
                <a:xfrm>
                  <a:off x="0" y="5714206"/>
                  <a:ext cx="1138047" cy="981075"/>
                </a:xfrm>
                <a:prstGeom prst="hexagon">
                  <a:avLst/>
                </a:prstGeom>
                <a:solidFill>
                  <a:srgbClr val="C5E2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54" name="Hexagon 53">
                  <a:extLst>
                    <a:ext uri="{FF2B5EF4-FFF2-40B4-BE49-F238E27FC236}">
                      <a16:creationId xmlns:a16="http://schemas.microsoft.com/office/drawing/2014/main" id="{62242CDC-6CA0-776F-EA85-E15727C811C5}"/>
                    </a:ext>
                  </a:extLst>
                </p:cNvPr>
                <p:cNvSpPr/>
                <p:nvPr/>
              </p:nvSpPr>
              <p:spPr>
                <a:xfrm>
                  <a:off x="950024" y="5169545"/>
                  <a:ext cx="1138047" cy="981075"/>
                </a:xfrm>
                <a:prstGeom prst="hexagon">
                  <a:avLst/>
                </a:prstGeom>
                <a:solidFill>
                  <a:srgbClr val="F7FB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55" name="Hexagon 54">
                  <a:extLst>
                    <a:ext uri="{FF2B5EF4-FFF2-40B4-BE49-F238E27FC236}">
                      <a16:creationId xmlns:a16="http://schemas.microsoft.com/office/drawing/2014/main" id="{D3F97232-30A8-53E7-2757-A0D23DB4081E}"/>
                    </a:ext>
                  </a:extLst>
                </p:cNvPr>
                <p:cNvSpPr/>
                <p:nvPr/>
              </p:nvSpPr>
              <p:spPr>
                <a:xfrm>
                  <a:off x="0" y="3599260"/>
                  <a:ext cx="1138047" cy="981075"/>
                </a:xfrm>
                <a:prstGeom prst="hexagon">
                  <a:avLst/>
                </a:prstGeom>
                <a:solidFill>
                  <a:srgbClr val="C5E2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56" name="Hexagon 55">
                  <a:extLst>
                    <a:ext uri="{FF2B5EF4-FFF2-40B4-BE49-F238E27FC236}">
                      <a16:creationId xmlns:a16="http://schemas.microsoft.com/office/drawing/2014/main" id="{66F1A0A8-5479-C5D3-7F4F-94D4A7D0BEED}"/>
                    </a:ext>
                  </a:extLst>
                </p:cNvPr>
                <p:cNvSpPr/>
                <p:nvPr/>
              </p:nvSpPr>
              <p:spPr>
                <a:xfrm>
                  <a:off x="950024" y="4122044"/>
                  <a:ext cx="1138047" cy="981075"/>
                </a:xfrm>
                <a:prstGeom prst="hexagon">
                  <a:avLst/>
                </a:prstGeom>
                <a:solidFill>
                  <a:srgbClr val="FF87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57" name="Hexagon 56">
                  <a:extLst>
                    <a:ext uri="{FF2B5EF4-FFF2-40B4-BE49-F238E27FC236}">
                      <a16:creationId xmlns:a16="http://schemas.microsoft.com/office/drawing/2014/main" id="{3DD6AB10-94DC-E736-4E64-62295C1902A5}"/>
                    </a:ext>
                  </a:extLst>
                </p:cNvPr>
                <p:cNvSpPr/>
                <p:nvPr/>
              </p:nvSpPr>
              <p:spPr>
                <a:xfrm>
                  <a:off x="-945072" y="4111228"/>
                  <a:ext cx="1138047" cy="981075"/>
                </a:xfrm>
                <a:prstGeom prst="hexagon">
                  <a:avLst/>
                </a:prstGeom>
                <a:solidFill>
                  <a:srgbClr val="FFF4E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58" name="Hexagon 57">
                  <a:extLst>
                    <a:ext uri="{FF2B5EF4-FFF2-40B4-BE49-F238E27FC236}">
                      <a16:creationId xmlns:a16="http://schemas.microsoft.com/office/drawing/2014/main" id="{7197D606-3796-929F-597D-C6122EC2534E}"/>
                    </a:ext>
                  </a:extLst>
                </p:cNvPr>
                <p:cNvSpPr/>
                <p:nvPr/>
              </p:nvSpPr>
              <p:spPr>
                <a:xfrm>
                  <a:off x="-945072" y="5168701"/>
                  <a:ext cx="1138047" cy="981075"/>
                </a:xfrm>
                <a:prstGeom prst="hexagon">
                  <a:avLst/>
                </a:prstGeom>
                <a:solidFill>
                  <a:srgbClr val="FFC69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59" name="Hexagon 58">
                  <a:extLst>
                    <a:ext uri="{FF2B5EF4-FFF2-40B4-BE49-F238E27FC236}">
                      <a16:creationId xmlns:a16="http://schemas.microsoft.com/office/drawing/2014/main" id="{B7D2C1C7-56D3-9E92-8AA7-7B05404ED468}"/>
                    </a:ext>
                  </a:extLst>
                </p:cNvPr>
                <p:cNvSpPr/>
                <p:nvPr/>
              </p:nvSpPr>
              <p:spPr>
                <a:xfrm>
                  <a:off x="0" y="2541787"/>
                  <a:ext cx="1138047" cy="981075"/>
                </a:xfrm>
                <a:prstGeom prst="hexagon">
                  <a:avLst/>
                </a:prstGeom>
                <a:solidFill>
                  <a:srgbClr val="FFC69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grpSp>
        </p:grpSp>
      </p:grpSp>
      <p:sp>
        <p:nvSpPr>
          <p:cNvPr id="10" name="Rectangle 9">
            <a:extLst>
              <a:ext uri="{FF2B5EF4-FFF2-40B4-BE49-F238E27FC236}">
                <a16:creationId xmlns:a16="http://schemas.microsoft.com/office/drawing/2014/main" id="{C6ECA74C-7F6D-66E1-BE6D-B277588E1ACA}"/>
              </a:ext>
            </a:extLst>
          </p:cNvPr>
          <p:cNvSpPr>
            <a:spLocks noGrp="1" noRot="1" noMove="1" noResize="1" noEditPoints="1" noAdjustHandles="1" noChangeArrowheads="1" noChangeShapeType="1"/>
          </p:cNvSpPr>
          <p:nvPr/>
        </p:nvSpPr>
        <p:spPr>
          <a:xfrm rot="10800000" flipV="1">
            <a:off x="-3247" y="6336614"/>
            <a:ext cx="12192000" cy="521386"/>
          </a:xfrm>
          <a:prstGeom prst="rect">
            <a:avLst/>
          </a:prstGeom>
          <a:solidFill>
            <a:srgbClr val="0078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1" name="TextBox 10">
            <a:extLst>
              <a:ext uri="{FF2B5EF4-FFF2-40B4-BE49-F238E27FC236}">
                <a16:creationId xmlns:a16="http://schemas.microsoft.com/office/drawing/2014/main" id="{F5A651BA-14A3-3B6E-72D1-DBAC32BD7784}"/>
              </a:ext>
            </a:extLst>
          </p:cNvPr>
          <p:cNvSpPr txBox="1">
            <a:spLocks noGrp="1" noRot="1" noMove="1" noResize="1" noEditPoints="1" noAdjustHandles="1" noChangeArrowheads="1" noChangeShapeType="1"/>
          </p:cNvSpPr>
          <p:nvPr/>
        </p:nvSpPr>
        <p:spPr>
          <a:xfrm>
            <a:off x="367745" y="6412641"/>
            <a:ext cx="11456505" cy="369332"/>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rPr>
              <a:t>Clark Kaml    I    The Affordability Paradigm : Delivering Reliable Service Amid Rising Costs</a:t>
            </a:r>
          </a:p>
        </p:txBody>
      </p:sp>
      <p:grpSp>
        <p:nvGrpSpPr>
          <p:cNvPr id="89" name="Group 88">
            <a:extLst>
              <a:ext uri="{FF2B5EF4-FFF2-40B4-BE49-F238E27FC236}">
                <a16:creationId xmlns:a16="http://schemas.microsoft.com/office/drawing/2014/main" id="{BB078EA7-C2DA-CC8B-BF8E-E52EA3E3623A}"/>
              </a:ext>
            </a:extLst>
          </p:cNvPr>
          <p:cNvGrpSpPr/>
          <p:nvPr/>
        </p:nvGrpSpPr>
        <p:grpSpPr>
          <a:xfrm>
            <a:off x="3890428" y="1495089"/>
            <a:ext cx="4411145" cy="523758"/>
            <a:chOff x="3376653" y="1418733"/>
            <a:chExt cx="4411145" cy="523758"/>
          </a:xfrm>
        </p:grpSpPr>
        <p:sp>
          <p:nvSpPr>
            <p:cNvPr id="7" name="Rectangle 6">
              <a:extLst>
                <a:ext uri="{FF2B5EF4-FFF2-40B4-BE49-F238E27FC236}">
                  <a16:creationId xmlns:a16="http://schemas.microsoft.com/office/drawing/2014/main" id="{0E186F17-F79D-16A2-6298-DF1A5BFB9FE9}"/>
                </a:ext>
              </a:extLst>
            </p:cNvPr>
            <p:cNvSpPr/>
            <p:nvPr/>
          </p:nvSpPr>
          <p:spPr>
            <a:xfrm rot="10800000" flipV="1">
              <a:off x="3376653" y="1848544"/>
              <a:ext cx="4411145" cy="93947"/>
            </a:xfrm>
            <a:prstGeom prst="rect">
              <a:avLst/>
            </a:prstGeom>
            <a:solidFill>
              <a:srgbClr val="002D6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1890713"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black"/>
                </a:solidFill>
                <a:effectLst/>
                <a:uLnTx/>
                <a:uFillTx/>
                <a:latin typeface="Aptos" panose="02110004020202020204"/>
                <a:ea typeface="+mn-ea"/>
                <a:cs typeface="+mn-cs"/>
              </a:endParaRPr>
            </a:p>
            <a:p>
              <a:pPr marL="1890713"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black"/>
                </a:solidFill>
                <a:effectLst/>
                <a:uLnTx/>
                <a:uFillTx/>
                <a:latin typeface="Aptos" panose="0211000402020202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black"/>
                  </a:solidFill>
                  <a:effectLst/>
                  <a:uLnTx/>
                  <a:uFillTx/>
                  <a:latin typeface="Aptos" panose="02110004020202020204"/>
                  <a:ea typeface="+mn-ea"/>
                  <a:cs typeface="+mn-cs"/>
                </a:rPr>
                <a:t> </a:t>
              </a:r>
            </a:p>
          </p:txBody>
        </p:sp>
        <p:sp>
          <p:nvSpPr>
            <p:cNvPr id="4" name="TextBox 3">
              <a:extLst>
                <a:ext uri="{FF2B5EF4-FFF2-40B4-BE49-F238E27FC236}">
                  <a16:creationId xmlns:a16="http://schemas.microsoft.com/office/drawing/2014/main" id="{6FDEB24D-17FE-9340-893D-60FC5A6DA1C6}"/>
                </a:ext>
              </a:extLst>
            </p:cNvPr>
            <p:cNvSpPr txBox="1"/>
            <p:nvPr/>
          </p:nvSpPr>
          <p:spPr>
            <a:xfrm>
              <a:off x="3657793" y="1418733"/>
              <a:ext cx="4012226" cy="461665"/>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dirty="0">
                  <a:ln>
                    <a:noFill/>
                  </a:ln>
                  <a:solidFill>
                    <a:srgbClr val="002D63"/>
                  </a:solidFill>
                  <a:effectLst/>
                  <a:uLnTx/>
                  <a:uFillTx/>
                  <a:latin typeface="Aptos" panose="02110004020202020204"/>
                  <a:ea typeface="+mn-ea"/>
                  <a:cs typeface="+mn-cs"/>
                </a:rPr>
                <a:t>Cost of Equity is Unique:</a:t>
              </a:r>
            </a:p>
          </p:txBody>
        </p:sp>
      </p:grpSp>
      <p:grpSp>
        <p:nvGrpSpPr>
          <p:cNvPr id="103" name="Group 102">
            <a:extLst>
              <a:ext uri="{FF2B5EF4-FFF2-40B4-BE49-F238E27FC236}">
                <a16:creationId xmlns:a16="http://schemas.microsoft.com/office/drawing/2014/main" id="{92C8601F-5C7F-CD13-F0A1-402D3E84D1E3}"/>
              </a:ext>
            </a:extLst>
          </p:cNvPr>
          <p:cNvGrpSpPr/>
          <p:nvPr/>
        </p:nvGrpSpPr>
        <p:grpSpPr>
          <a:xfrm>
            <a:off x="608809" y="3024925"/>
            <a:ext cx="10967888" cy="1021105"/>
            <a:chOff x="456653" y="3024925"/>
            <a:chExt cx="10967888" cy="1021105"/>
          </a:xfrm>
        </p:grpSpPr>
        <p:grpSp>
          <p:nvGrpSpPr>
            <p:cNvPr id="92" name="Group 91">
              <a:extLst>
                <a:ext uri="{FF2B5EF4-FFF2-40B4-BE49-F238E27FC236}">
                  <a16:creationId xmlns:a16="http://schemas.microsoft.com/office/drawing/2014/main" id="{C0E1F6E6-EE96-66B1-4F98-EF60ED2448E9}"/>
                </a:ext>
              </a:extLst>
            </p:cNvPr>
            <p:cNvGrpSpPr/>
            <p:nvPr/>
          </p:nvGrpSpPr>
          <p:grpSpPr>
            <a:xfrm>
              <a:off x="456653" y="3024925"/>
              <a:ext cx="2949932" cy="1021105"/>
              <a:chOff x="718894" y="3933689"/>
              <a:chExt cx="2949932" cy="1021105"/>
            </a:xfrm>
          </p:grpSpPr>
          <p:sp>
            <p:nvSpPr>
              <p:cNvPr id="91" name="Rectangle 90">
                <a:extLst>
                  <a:ext uri="{FF2B5EF4-FFF2-40B4-BE49-F238E27FC236}">
                    <a16:creationId xmlns:a16="http://schemas.microsoft.com/office/drawing/2014/main" id="{D012ADE4-A2DC-1B92-FCA7-6282B2BA8C35}"/>
                  </a:ext>
                </a:extLst>
              </p:cNvPr>
              <p:cNvSpPr/>
              <p:nvPr/>
            </p:nvSpPr>
            <p:spPr>
              <a:xfrm rot="10800000" flipV="1">
                <a:off x="718894" y="3933689"/>
                <a:ext cx="2949932" cy="1021105"/>
              </a:xfrm>
              <a:prstGeom prst="rect">
                <a:avLst/>
              </a:prstGeom>
              <a:solidFill>
                <a:srgbClr val="0078FF">
                  <a:alpha val="40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black"/>
                    </a:solidFill>
                    <a:effectLst/>
                    <a:uLnTx/>
                    <a:uFillTx/>
                    <a:latin typeface="Aptos" panose="02110004020202020204"/>
                    <a:ea typeface="+mn-ea"/>
                    <a:cs typeface="+mn-cs"/>
                  </a:rPr>
                  <a:t> </a:t>
                </a:r>
              </a:p>
            </p:txBody>
          </p:sp>
          <p:sp>
            <p:nvSpPr>
              <p:cNvPr id="12" name="TextBox 11">
                <a:extLst>
                  <a:ext uri="{FF2B5EF4-FFF2-40B4-BE49-F238E27FC236}">
                    <a16:creationId xmlns:a16="http://schemas.microsoft.com/office/drawing/2014/main" id="{BD665840-3EDC-4CB5-3FA5-ECE96128F434}"/>
                  </a:ext>
                </a:extLst>
              </p:cNvPr>
              <p:cNvSpPr txBox="1"/>
              <p:nvPr/>
            </p:nvSpPr>
            <p:spPr>
              <a:xfrm>
                <a:off x="902256" y="3982576"/>
                <a:ext cx="2583206" cy="923330"/>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002D63"/>
                    </a:solidFill>
                    <a:effectLst/>
                    <a:uLnTx/>
                    <a:uFillTx/>
                    <a:latin typeface="Aptos" panose="02110004020202020204"/>
                    <a:ea typeface="+mn-ea"/>
                    <a:cs typeface="+mn-cs"/>
                  </a:rPr>
                  <a:t>Subjective component; not directly measurable, not accounting based</a:t>
                </a:r>
              </a:p>
            </p:txBody>
          </p:sp>
        </p:grpSp>
        <p:grpSp>
          <p:nvGrpSpPr>
            <p:cNvPr id="97" name="Group 96">
              <a:extLst>
                <a:ext uri="{FF2B5EF4-FFF2-40B4-BE49-F238E27FC236}">
                  <a16:creationId xmlns:a16="http://schemas.microsoft.com/office/drawing/2014/main" id="{69DA9683-03B1-358D-4B2A-9D8DBF44DB0D}"/>
                </a:ext>
              </a:extLst>
            </p:cNvPr>
            <p:cNvGrpSpPr/>
            <p:nvPr/>
          </p:nvGrpSpPr>
          <p:grpSpPr>
            <a:xfrm>
              <a:off x="8474609" y="3024925"/>
              <a:ext cx="2949932" cy="1021105"/>
              <a:chOff x="8515485" y="3113237"/>
              <a:chExt cx="2949932" cy="1021105"/>
            </a:xfrm>
          </p:grpSpPr>
          <p:sp>
            <p:nvSpPr>
              <p:cNvPr id="96" name="Rectangle 95">
                <a:extLst>
                  <a:ext uri="{FF2B5EF4-FFF2-40B4-BE49-F238E27FC236}">
                    <a16:creationId xmlns:a16="http://schemas.microsoft.com/office/drawing/2014/main" id="{64999437-6D4F-E315-BA9D-EBECE92928C5}"/>
                  </a:ext>
                </a:extLst>
              </p:cNvPr>
              <p:cNvSpPr/>
              <p:nvPr/>
            </p:nvSpPr>
            <p:spPr>
              <a:xfrm rot="10800000" flipV="1">
                <a:off x="8515485" y="3113237"/>
                <a:ext cx="2949932" cy="1021105"/>
              </a:xfrm>
              <a:prstGeom prst="rect">
                <a:avLst/>
              </a:prstGeom>
              <a:solidFill>
                <a:srgbClr val="0078FF">
                  <a:alpha val="40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black"/>
                    </a:solidFill>
                    <a:effectLst/>
                    <a:uLnTx/>
                    <a:uFillTx/>
                    <a:latin typeface="Aptos" panose="02110004020202020204"/>
                    <a:ea typeface="+mn-ea"/>
                    <a:cs typeface="+mn-cs"/>
                  </a:rPr>
                  <a:t> </a:t>
                </a:r>
              </a:p>
            </p:txBody>
          </p:sp>
          <p:sp>
            <p:nvSpPr>
              <p:cNvPr id="73" name="TextBox 72">
                <a:extLst>
                  <a:ext uri="{FF2B5EF4-FFF2-40B4-BE49-F238E27FC236}">
                    <a16:creationId xmlns:a16="http://schemas.microsoft.com/office/drawing/2014/main" id="{A54CD6F0-FF8F-CF3F-DB3E-87328B073EEA}"/>
                  </a:ext>
                </a:extLst>
              </p:cNvPr>
              <p:cNvSpPr txBox="1"/>
              <p:nvPr/>
            </p:nvSpPr>
            <p:spPr>
              <a:xfrm>
                <a:off x="8908249" y="3439123"/>
                <a:ext cx="2164404" cy="369332"/>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002D63"/>
                    </a:solidFill>
                    <a:effectLst/>
                    <a:uLnTx/>
                    <a:uFillTx/>
                    <a:latin typeface="Aptos" panose="02110004020202020204"/>
                    <a:ea typeface="+mn-ea"/>
                    <a:cs typeface="+mn-cs"/>
                  </a:rPr>
                  <a:t>Publicly Contested</a:t>
                </a:r>
              </a:p>
            </p:txBody>
          </p:sp>
        </p:grpSp>
        <p:grpSp>
          <p:nvGrpSpPr>
            <p:cNvPr id="100" name="Group 99">
              <a:extLst>
                <a:ext uri="{FF2B5EF4-FFF2-40B4-BE49-F238E27FC236}">
                  <a16:creationId xmlns:a16="http://schemas.microsoft.com/office/drawing/2014/main" id="{AE49821D-E212-E5DD-7AF6-481627162301}"/>
                </a:ext>
              </a:extLst>
            </p:cNvPr>
            <p:cNvGrpSpPr/>
            <p:nvPr/>
          </p:nvGrpSpPr>
          <p:grpSpPr>
            <a:xfrm>
              <a:off x="4465631" y="3024925"/>
              <a:ext cx="2949932" cy="1021105"/>
              <a:chOff x="4695914" y="3095760"/>
              <a:chExt cx="2949932" cy="1021105"/>
            </a:xfrm>
          </p:grpSpPr>
          <p:sp>
            <p:nvSpPr>
              <p:cNvPr id="98" name="Rectangle 97">
                <a:extLst>
                  <a:ext uri="{FF2B5EF4-FFF2-40B4-BE49-F238E27FC236}">
                    <a16:creationId xmlns:a16="http://schemas.microsoft.com/office/drawing/2014/main" id="{17B57DF3-EBBE-4A2A-92C5-150EF85CF722}"/>
                  </a:ext>
                </a:extLst>
              </p:cNvPr>
              <p:cNvSpPr/>
              <p:nvPr/>
            </p:nvSpPr>
            <p:spPr>
              <a:xfrm rot="10800000" flipV="1">
                <a:off x="4695914" y="3095760"/>
                <a:ext cx="2949932" cy="1021105"/>
              </a:xfrm>
              <a:prstGeom prst="rect">
                <a:avLst/>
              </a:prstGeom>
              <a:solidFill>
                <a:srgbClr val="0078FF">
                  <a:alpha val="40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black"/>
                    </a:solidFill>
                    <a:effectLst/>
                    <a:uLnTx/>
                    <a:uFillTx/>
                    <a:latin typeface="Aptos" panose="02110004020202020204"/>
                    <a:ea typeface="+mn-ea"/>
                    <a:cs typeface="+mn-cs"/>
                  </a:rPr>
                  <a:t> </a:t>
                </a:r>
              </a:p>
            </p:txBody>
          </p:sp>
          <p:sp>
            <p:nvSpPr>
              <p:cNvPr id="63" name="TextBox 62">
                <a:extLst>
                  <a:ext uri="{FF2B5EF4-FFF2-40B4-BE49-F238E27FC236}">
                    <a16:creationId xmlns:a16="http://schemas.microsoft.com/office/drawing/2014/main" id="{093A6877-D2DA-231E-625F-804382D09D93}"/>
                  </a:ext>
                </a:extLst>
              </p:cNvPr>
              <p:cNvSpPr txBox="1"/>
              <p:nvPr/>
            </p:nvSpPr>
            <p:spPr>
              <a:xfrm>
                <a:off x="4791983" y="3397902"/>
                <a:ext cx="2757791" cy="369332"/>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002D63"/>
                    </a:solidFill>
                    <a:effectLst/>
                    <a:uLnTx/>
                    <a:uFillTx/>
                    <a:latin typeface="Aptos" panose="02110004020202020204"/>
                    <a:ea typeface="+mn-ea"/>
                    <a:cs typeface="+mn-cs"/>
                  </a:rPr>
                  <a:t>Discussed as a Percent</a:t>
                </a:r>
              </a:p>
            </p:txBody>
          </p:sp>
        </p:grpSp>
      </p:grpSp>
      <p:grpSp>
        <p:nvGrpSpPr>
          <p:cNvPr id="102" name="Group 101">
            <a:extLst>
              <a:ext uri="{FF2B5EF4-FFF2-40B4-BE49-F238E27FC236}">
                <a16:creationId xmlns:a16="http://schemas.microsoft.com/office/drawing/2014/main" id="{13100CC4-03A6-008F-1D7D-25668D3B7BE1}"/>
              </a:ext>
            </a:extLst>
          </p:cNvPr>
          <p:cNvGrpSpPr/>
          <p:nvPr/>
        </p:nvGrpSpPr>
        <p:grpSpPr>
          <a:xfrm>
            <a:off x="2702686" y="4653659"/>
            <a:ext cx="6780133" cy="1021105"/>
            <a:chOff x="2771683" y="4640655"/>
            <a:chExt cx="6780133" cy="1021105"/>
          </a:xfrm>
        </p:grpSpPr>
        <p:grpSp>
          <p:nvGrpSpPr>
            <p:cNvPr id="101" name="Group 100">
              <a:extLst>
                <a:ext uri="{FF2B5EF4-FFF2-40B4-BE49-F238E27FC236}">
                  <a16:creationId xmlns:a16="http://schemas.microsoft.com/office/drawing/2014/main" id="{EC094350-C448-AC36-C501-83B69505C69B}"/>
                </a:ext>
              </a:extLst>
            </p:cNvPr>
            <p:cNvGrpSpPr/>
            <p:nvPr/>
          </p:nvGrpSpPr>
          <p:grpSpPr>
            <a:xfrm>
              <a:off x="6601884" y="4640655"/>
              <a:ext cx="2949932" cy="1021105"/>
              <a:chOff x="6463945" y="4460979"/>
              <a:chExt cx="2949932" cy="1021105"/>
            </a:xfrm>
          </p:grpSpPr>
          <p:sp>
            <p:nvSpPr>
              <p:cNvPr id="95" name="Rectangle 94">
                <a:extLst>
                  <a:ext uri="{FF2B5EF4-FFF2-40B4-BE49-F238E27FC236}">
                    <a16:creationId xmlns:a16="http://schemas.microsoft.com/office/drawing/2014/main" id="{2B0B38E5-9602-C944-B2A0-9B423B930BF6}"/>
                  </a:ext>
                </a:extLst>
              </p:cNvPr>
              <p:cNvSpPr/>
              <p:nvPr/>
            </p:nvSpPr>
            <p:spPr>
              <a:xfrm rot="10800000" flipV="1">
                <a:off x="6463945" y="4460979"/>
                <a:ext cx="2949932" cy="1021105"/>
              </a:xfrm>
              <a:prstGeom prst="rect">
                <a:avLst/>
              </a:prstGeom>
              <a:solidFill>
                <a:srgbClr val="0078FF">
                  <a:alpha val="40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black"/>
                    </a:solidFill>
                    <a:effectLst/>
                    <a:uLnTx/>
                    <a:uFillTx/>
                    <a:latin typeface="Aptos" panose="02110004020202020204"/>
                    <a:ea typeface="+mn-ea"/>
                    <a:cs typeface="+mn-cs"/>
                  </a:rPr>
                  <a:t> </a:t>
                </a:r>
              </a:p>
            </p:txBody>
          </p:sp>
          <p:sp>
            <p:nvSpPr>
              <p:cNvPr id="86" name="TextBox 85">
                <a:extLst>
                  <a:ext uri="{FF2B5EF4-FFF2-40B4-BE49-F238E27FC236}">
                    <a16:creationId xmlns:a16="http://schemas.microsoft.com/office/drawing/2014/main" id="{3D36F02E-4A3A-77A2-849B-19AD5811D2D5}"/>
                  </a:ext>
                </a:extLst>
              </p:cNvPr>
              <p:cNvSpPr txBox="1"/>
              <p:nvPr/>
            </p:nvSpPr>
            <p:spPr>
              <a:xfrm>
                <a:off x="6489369" y="4648367"/>
                <a:ext cx="2899084" cy="646331"/>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002D63"/>
                    </a:solidFill>
                    <a:effectLst/>
                    <a:uLnTx/>
                    <a:uFillTx/>
                    <a:latin typeface="Aptos" panose="02110004020202020204"/>
                    <a:ea typeface="+mn-ea"/>
                    <a:cs typeface="+mn-cs"/>
                  </a:rPr>
                  <a:t>Has Direct, Measurable Impact on Rates</a:t>
                </a:r>
              </a:p>
            </p:txBody>
          </p:sp>
        </p:grpSp>
        <p:grpSp>
          <p:nvGrpSpPr>
            <p:cNvPr id="99" name="Group 98">
              <a:extLst>
                <a:ext uri="{FF2B5EF4-FFF2-40B4-BE49-F238E27FC236}">
                  <a16:creationId xmlns:a16="http://schemas.microsoft.com/office/drawing/2014/main" id="{6BDF3BB2-C998-6D40-CB5F-809FDE132935}"/>
                </a:ext>
              </a:extLst>
            </p:cNvPr>
            <p:cNvGrpSpPr/>
            <p:nvPr/>
          </p:nvGrpSpPr>
          <p:grpSpPr>
            <a:xfrm>
              <a:off x="2771683" y="4640655"/>
              <a:ext cx="2949932" cy="1021105"/>
              <a:chOff x="2693139" y="4650048"/>
              <a:chExt cx="2949932" cy="1021105"/>
            </a:xfrm>
          </p:grpSpPr>
          <p:sp>
            <p:nvSpPr>
              <p:cNvPr id="94" name="Rectangle 93">
                <a:extLst>
                  <a:ext uri="{FF2B5EF4-FFF2-40B4-BE49-F238E27FC236}">
                    <a16:creationId xmlns:a16="http://schemas.microsoft.com/office/drawing/2014/main" id="{E471D91A-3E78-CADE-005F-62A26B0C85A7}"/>
                  </a:ext>
                </a:extLst>
              </p:cNvPr>
              <p:cNvSpPr/>
              <p:nvPr/>
            </p:nvSpPr>
            <p:spPr>
              <a:xfrm rot="10800000" flipV="1">
                <a:off x="2693139" y="4650048"/>
                <a:ext cx="2949932" cy="1021105"/>
              </a:xfrm>
              <a:prstGeom prst="rect">
                <a:avLst/>
              </a:prstGeom>
              <a:solidFill>
                <a:srgbClr val="0078FF">
                  <a:alpha val="40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black"/>
                    </a:solidFill>
                    <a:effectLst/>
                    <a:uLnTx/>
                    <a:uFillTx/>
                    <a:latin typeface="Aptos" panose="02110004020202020204"/>
                    <a:ea typeface="+mn-ea"/>
                    <a:cs typeface="+mn-cs"/>
                  </a:rPr>
                  <a:t> </a:t>
                </a:r>
              </a:p>
            </p:txBody>
          </p:sp>
          <p:sp>
            <p:nvSpPr>
              <p:cNvPr id="88" name="TextBox 87">
                <a:extLst>
                  <a:ext uri="{FF2B5EF4-FFF2-40B4-BE49-F238E27FC236}">
                    <a16:creationId xmlns:a16="http://schemas.microsoft.com/office/drawing/2014/main" id="{12062FD6-71C5-3C05-A3FB-5F7EB8939E31}"/>
                  </a:ext>
                </a:extLst>
              </p:cNvPr>
              <p:cNvSpPr txBox="1"/>
              <p:nvPr/>
            </p:nvSpPr>
            <p:spPr>
              <a:xfrm>
                <a:off x="2911790" y="4829678"/>
                <a:ext cx="2514633" cy="646331"/>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002D63"/>
                    </a:solidFill>
                    <a:effectLst/>
                    <a:uLnTx/>
                    <a:uFillTx/>
                    <a:latin typeface="Aptos" panose="02110004020202020204"/>
                    <a:ea typeface="+mn-ea"/>
                    <a:cs typeface="+mn-cs"/>
                  </a:rPr>
                  <a:t>“Profit” on an Essential Service</a:t>
                </a:r>
              </a:p>
            </p:txBody>
          </p:sp>
        </p:grpSp>
      </p:grpSp>
      <p:cxnSp>
        <p:nvCxnSpPr>
          <p:cNvPr id="109" name="Connector: Elbow 108">
            <a:extLst>
              <a:ext uri="{FF2B5EF4-FFF2-40B4-BE49-F238E27FC236}">
                <a16:creationId xmlns:a16="http://schemas.microsoft.com/office/drawing/2014/main" id="{1113C0FC-4049-B0B7-6D71-1D1F8892554B}"/>
              </a:ext>
            </a:extLst>
          </p:cNvPr>
          <p:cNvCxnSpPr>
            <a:cxnSpLocks/>
            <a:stCxn id="7" idx="2"/>
            <a:endCxn id="91" idx="0"/>
          </p:cNvCxnSpPr>
          <p:nvPr/>
        </p:nvCxnSpPr>
        <p:spPr>
          <a:xfrm rot="5400000">
            <a:off x="3586849" y="515774"/>
            <a:ext cx="1006078" cy="4012225"/>
          </a:xfrm>
          <a:prstGeom prst="bentConnector3">
            <a:avLst>
              <a:gd name="adj1" fmla="val 50000"/>
            </a:avLst>
          </a:prstGeom>
          <a:ln>
            <a:solidFill>
              <a:srgbClr val="97C8FF"/>
            </a:solidFill>
            <a:tailEnd type="triangle"/>
          </a:ln>
        </p:spPr>
        <p:style>
          <a:lnRef idx="2">
            <a:schemeClr val="accent1"/>
          </a:lnRef>
          <a:fillRef idx="0">
            <a:schemeClr val="accent1"/>
          </a:fillRef>
          <a:effectRef idx="1">
            <a:schemeClr val="accent1"/>
          </a:effectRef>
          <a:fontRef idx="minor">
            <a:schemeClr val="tx1"/>
          </a:fontRef>
        </p:style>
      </p:cxnSp>
      <p:cxnSp>
        <p:nvCxnSpPr>
          <p:cNvPr id="114" name="Connector: Elbow 113">
            <a:extLst>
              <a:ext uri="{FF2B5EF4-FFF2-40B4-BE49-F238E27FC236}">
                <a16:creationId xmlns:a16="http://schemas.microsoft.com/office/drawing/2014/main" id="{08E0529E-E81A-309F-6347-3310ABB17057}"/>
              </a:ext>
            </a:extLst>
          </p:cNvPr>
          <p:cNvCxnSpPr>
            <a:cxnSpLocks/>
            <a:stCxn id="7" idx="2"/>
            <a:endCxn id="98" idx="0"/>
          </p:cNvCxnSpPr>
          <p:nvPr/>
        </p:nvCxnSpPr>
        <p:spPr>
          <a:xfrm rot="5400000">
            <a:off x="5591338" y="2520263"/>
            <a:ext cx="1006078" cy="3247"/>
          </a:xfrm>
          <a:prstGeom prst="bentConnector3">
            <a:avLst/>
          </a:prstGeom>
          <a:ln>
            <a:solidFill>
              <a:srgbClr val="97C8FF"/>
            </a:solidFill>
            <a:tailEnd type="triangle"/>
          </a:ln>
        </p:spPr>
        <p:style>
          <a:lnRef idx="2">
            <a:schemeClr val="accent1"/>
          </a:lnRef>
          <a:fillRef idx="0">
            <a:schemeClr val="accent1"/>
          </a:fillRef>
          <a:effectRef idx="1">
            <a:schemeClr val="accent1"/>
          </a:effectRef>
          <a:fontRef idx="minor">
            <a:schemeClr val="tx1"/>
          </a:fontRef>
        </p:style>
      </p:cxnSp>
      <p:cxnSp>
        <p:nvCxnSpPr>
          <p:cNvPr id="117" name="Connector: Elbow 116">
            <a:extLst>
              <a:ext uri="{FF2B5EF4-FFF2-40B4-BE49-F238E27FC236}">
                <a16:creationId xmlns:a16="http://schemas.microsoft.com/office/drawing/2014/main" id="{198DF0F8-59D3-FF26-AD73-005AA3C0C4BC}"/>
              </a:ext>
            </a:extLst>
          </p:cNvPr>
          <p:cNvCxnSpPr>
            <a:cxnSpLocks/>
            <a:stCxn id="7" idx="2"/>
            <a:endCxn id="96" idx="0"/>
          </p:cNvCxnSpPr>
          <p:nvPr/>
        </p:nvCxnSpPr>
        <p:spPr>
          <a:xfrm rot="16200000" flipH="1">
            <a:off x="7595826" y="519020"/>
            <a:ext cx="1006078" cy="4005731"/>
          </a:xfrm>
          <a:prstGeom prst="bentConnector3">
            <a:avLst/>
          </a:prstGeom>
          <a:ln>
            <a:solidFill>
              <a:srgbClr val="97C8FF"/>
            </a:solidFill>
            <a:tailEnd type="triangle"/>
          </a:ln>
        </p:spPr>
        <p:style>
          <a:lnRef idx="2">
            <a:schemeClr val="accent1"/>
          </a:lnRef>
          <a:fillRef idx="0">
            <a:schemeClr val="accent1"/>
          </a:fillRef>
          <a:effectRef idx="1">
            <a:schemeClr val="accent1"/>
          </a:effectRef>
          <a:fontRef idx="minor">
            <a:schemeClr val="tx1"/>
          </a:fontRef>
        </p:style>
      </p:cxnSp>
      <p:cxnSp>
        <p:nvCxnSpPr>
          <p:cNvPr id="120" name="Connector: Elbow 119">
            <a:extLst>
              <a:ext uri="{FF2B5EF4-FFF2-40B4-BE49-F238E27FC236}">
                <a16:creationId xmlns:a16="http://schemas.microsoft.com/office/drawing/2014/main" id="{CE59E7D8-DA33-7DA3-A692-2D396F6DF3E9}"/>
              </a:ext>
            </a:extLst>
          </p:cNvPr>
          <p:cNvCxnSpPr>
            <a:cxnSpLocks/>
            <a:stCxn id="7" idx="2"/>
            <a:endCxn id="94" idx="0"/>
          </p:cNvCxnSpPr>
          <p:nvPr/>
        </p:nvCxnSpPr>
        <p:spPr>
          <a:xfrm rot="5400000">
            <a:off x="3819420" y="2377079"/>
            <a:ext cx="2634812" cy="1918348"/>
          </a:xfrm>
          <a:prstGeom prst="bentConnector3">
            <a:avLst>
              <a:gd name="adj1" fmla="val 19357"/>
            </a:avLst>
          </a:prstGeom>
          <a:ln>
            <a:solidFill>
              <a:srgbClr val="97C8FF"/>
            </a:solidFill>
            <a:tailEnd type="triangle"/>
          </a:ln>
        </p:spPr>
        <p:style>
          <a:lnRef idx="2">
            <a:schemeClr val="accent1"/>
          </a:lnRef>
          <a:fillRef idx="0">
            <a:schemeClr val="accent1"/>
          </a:fillRef>
          <a:effectRef idx="1">
            <a:schemeClr val="accent1"/>
          </a:effectRef>
          <a:fontRef idx="minor">
            <a:schemeClr val="tx1"/>
          </a:fontRef>
        </p:style>
      </p:cxnSp>
      <p:cxnSp>
        <p:nvCxnSpPr>
          <p:cNvPr id="126" name="Connector: Elbow 125">
            <a:extLst>
              <a:ext uri="{FF2B5EF4-FFF2-40B4-BE49-F238E27FC236}">
                <a16:creationId xmlns:a16="http://schemas.microsoft.com/office/drawing/2014/main" id="{42CC941C-0D6D-239A-CB40-BB9BFC4F6C68}"/>
              </a:ext>
            </a:extLst>
          </p:cNvPr>
          <p:cNvCxnSpPr>
            <a:cxnSpLocks/>
            <a:stCxn id="7" idx="2"/>
            <a:endCxn id="95" idx="0"/>
          </p:cNvCxnSpPr>
          <p:nvPr/>
        </p:nvCxnSpPr>
        <p:spPr>
          <a:xfrm rot="16200000" flipH="1">
            <a:off x="5734520" y="2380326"/>
            <a:ext cx="2634812" cy="1911853"/>
          </a:xfrm>
          <a:prstGeom prst="bentConnector3">
            <a:avLst>
              <a:gd name="adj1" fmla="val 18987"/>
            </a:avLst>
          </a:prstGeom>
          <a:ln>
            <a:solidFill>
              <a:srgbClr val="97C8FF"/>
            </a:solidFill>
            <a:tailEnd type="triangle"/>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56746491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4AE278-CB66-8748-FAEA-E1C904375909}"/>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005CF567-99E1-E03C-866F-32B474FE5CDD}"/>
              </a:ext>
            </a:extLst>
          </p:cNvPr>
          <p:cNvSpPr/>
          <p:nvPr/>
        </p:nvSpPr>
        <p:spPr>
          <a:xfrm rot="10800000" flipV="1">
            <a:off x="0" y="-61329"/>
            <a:ext cx="3873500" cy="6397941"/>
          </a:xfrm>
          <a:prstGeom prst="rect">
            <a:avLst/>
          </a:prstGeom>
          <a:solidFill>
            <a:srgbClr val="FF943A"/>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prstClr val="black"/>
                </a:solidFill>
                <a:effectLst/>
                <a:uLnTx/>
                <a:uFillTx/>
                <a:latin typeface="Aptos" panose="02110004020202020204"/>
                <a:ea typeface="+mn-ea"/>
                <a:cs typeface="+mn-cs"/>
              </a:rPr>
              <a:t>What to Do?</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800" b="1" i="0" u="none" strike="noStrike" kern="1200" cap="none" spc="0" normalizeH="0" baseline="0" noProof="0" dirty="0">
              <a:ln>
                <a:noFill/>
              </a:ln>
              <a:solidFill>
                <a:prstClr val="white"/>
              </a:solidFill>
              <a:effectLst/>
              <a:uLnTx/>
              <a:uFillTx/>
              <a:latin typeface="Aptos" panose="0211000402020202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800" b="1" i="0" u="none" strike="noStrike" kern="1200" cap="none" spc="0" normalizeH="0" baseline="0" noProof="0" dirty="0">
              <a:ln>
                <a:noFill/>
              </a:ln>
              <a:solidFill>
                <a:prstClr val="white"/>
              </a:solidFill>
              <a:effectLst/>
              <a:uLnTx/>
              <a:uFillTx/>
              <a:latin typeface="Aptos" panose="0211000402020202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prstClr val="white"/>
                </a:solidFill>
                <a:effectLst/>
                <a:uLnTx/>
                <a:uFillTx/>
                <a:latin typeface="Aptos" panose="02110004020202020204"/>
                <a:ea typeface="+mn-ea"/>
                <a:cs typeface="+mn-cs"/>
              </a:rPr>
              <a:t> Separate Affordability from Rates &amp;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prstClr val="white"/>
                </a:solidFill>
                <a:effectLst/>
                <a:uLnTx/>
                <a:uFillTx/>
                <a:latin typeface="Aptos" panose="02110004020202020204"/>
                <a:ea typeface="+mn-ea"/>
                <a:cs typeface="+mn-cs"/>
              </a:rPr>
              <a:t>Cost of Equity</a:t>
            </a:r>
          </a:p>
        </p:txBody>
      </p:sp>
      <p:sp>
        <p:nvSpPr>
          <p:cNvPr id="10" name="Rectangle 9">
            <a:extLst>
              <a:ext uri="{FF2B5EF4-FFF2-40B4-BE49-F238E27FC236}">
                <a16:creationId xmlns:a16="http://schemas.microsoft.com/office/drawing/2014/main" id="{AB6054F5-9530-8516-ED10-9F6D610AE754}"/>
              </a:ext>
            </a:extLst>
          </p:cNvPr>
          <p:cNvSpPr/>
          <p:nvPr/>
        </p:nvSpPr>
        <p:spPr>
          <a:xfrm rot="10800000" flipV="1">
            <a:off x="0" y="6336614"/>
            <a:ext cx="12192000" cy="521386"/>
          </a:xfrm>
          <a:prstGeom prst="rect">
            <a:avLst/>
          </a:prstGeom>
          <a:solidFill>
            <a:srgbClr val="0078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1" name="TextBox 10">
            <a:extLst>
              <a:ext uri="{FF2B5EF4-FFF2-40B4-BE49-F238E27FC236}">
                <a16:creationId xmlns:a16="http://schemas.microsoft.com/office/drawing/2014/main" id="{36B66A68-5DAC-FBE2-1E93-F1B7A992C283}"/>
              </a:ext>
            </a:extLst>
          </p:cNvPr>
          <p:cNvSpPr txBox="1"/>
          <p:nvPr/>
        </p:nvSpPr>
        <p:spPr>
          <a:xfrm>
            <a:off x="367745" y="6412641"/>
            <a:ext cx="11456505" cy="369332"/>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rPr>
              <a:t>Clark Kaml    I    The Affordability Paradigm : Delivering Reliable Service Amid Rising Costs</a:t>
            </a:r>
          </a:p>
        </p:txBody>
      </p:sp>
      <p:sp>
        <p:nvSpPr>
          <p:cNvPr id="5" name="Rectangle 4">
            <a:extLst>
              <a:ext uri="{FF2B5EF4-FFF2-40B4-BE49-F238E27FC236}">
                <a16:creationId xmlns:a16="http://schemas.microsoft.com/office/drawing/2014/main" id="{00923ECA-EC63-1804-B3B3-A9063D07CFC6}"/>
              </a:ext>
            </a:extLst>
          </p:cNvPr>
          <p:cNvSpPr/>
          <p:nvPr/>
        </p:nvSpPr>
        <p:spPr>
          <a:xfrm rot="10800000" flipV="1">
            <a:off x="4474334" y="1091431"/>
            <a:ext cx="6828666" cy="4825905"/>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srgbClr val="002D63"/>
                </a:solidFill>
                <a:effectLst/>
                <a:uLnTx/>
                <a:uFillTx/>
                <a:latin typeface="Aptos" panose="02110004020202020204"/>
                <a:ea typeface="+mn-ea"/>
                <a:cs typeface="+mn-cs"/>
              </a:rPr>
              <a:t>Rates</a:t>
            </a:r>
          </a:p>
          <a:p>
            <a:pPr marL="1884363"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srgbClr val="002D63"/>
              </a:solidFill>
              <a:effectLst/>
              <a:uLnTx/>
              <a:uFillTx/>
              <a:latin typeface="Aptos" panose="0211000402020202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srgbClr val="002D63"/>
                </a:solidFill>
                <a:effectLst/>
                <a:uLnTx/>
                <a:uFillTx/>
                <a:latin typeface="Aptos" panose="02110004020202020204"/>
                <a:ea typeface="+mn-ea"/>
                <a:cs typeface="+mn-cs"/>
              </a:rPr>
              <a:t>“Just and Reasonable” (Historic Standard)</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1" i="0" u="none" strike="noStrike" kern="1200" cap="none" spc="0" normalizeH="0" baseline="0" noProof="0" dirty="0">
              <a:ln>
                <a:noFill/>
              </a:ln>
              <a:solidFill>
                <a:srgbClr val="002D63"/>
              </a:solidFill>
              <a:effectLst/>
              <a:uLnTx/>
              <a:uFillTx/>
              <a:latin typeface="Aptos" panose="0211000402020202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srgbClr val="002D63"/>
                </a:solidFill>
                <a:effectLst/>
                <a:uLnTx/>
                <a:uFillTx/>
                <a:latin typeface="Aptos" panose="02110004020202020204"/>
                <a:ea typeface="+mn-ea"/>
                <a:cs typeface="+mn-cs"/>
              </a:rPr>
              <a:t>When Affordability is Raised, Establish a Definition</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srgbClr val="002D63"/>
                </a:solidFill>
                <a:effectLst/>
                <a:uLnTx/>
                <a:uFillTx/>
                <a:latin typeface="Aptos" panose="02110004020202020204"/>
                <a:ea typeface="+mn-ea"/>
                <a:cs typeface="+mn-cs"/>
              </a:rPr>
              <a:t>and Specify Context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1" i="0" u="none" strike="noStrike" kern="1200" cap="none" spc="0" normalizeH="0" baseline="0" noProof="0" dirty="0">
              <a:ln>
                <a:noFill/>
              </a:ln>
              <a:solidFill>
                <a:srgbClr val="002D63"/>
              </a:solidFill>
              <a:effectLst/>
              <a:uLnTx/>
              <a:uFillTx/>
              <a:latin typeface="Aptos" panose="0211000402020202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srgbClr val="002D63"/>
                </a:solidFill>
                <a:effectLst/>
                <a:uLnTx/>
                <a:uFillTx/>
                <a:latin typeface="Aptos" panose="02110004020202020204"/>
                <a:ea typeface="+mn-ea"/>
                <a:cs typeface="+mn-cs"/>
              </a:rPr>
              <a:t>	</a:t>
            </a:r>
            <a:r>
              <a:rPr kumimoji="0" lang="en-US" sz="2000" b="0" i="0" u="none" strike="noStrike" kern="1200" cap="none" spc="0" normalizeH="0" baseline="0" noProof="0" dirty="0">
                <a:ln>
                  <a:noFill/>
                </a:ln>
                <a:solidFill>
                  <a:srgbClr val="002D63"/>
                </a:solidFill>
                <a:effectLst/>
                <a:uLnTx/>
                <a:uFillTx/>
                <a:latin typeface="Aptos" panose="02110004020202020204"/>
                <a:ea typeface="+mn-ea"/>
                <a:cs typeface="+mn-cs"/>
              </a:rPr>
              <a:t>Local, Regional, National?</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srgbClr val="002D63"/>
                </a:solidFill>
                <a:effectLst/>
                <a:uLnTx/>
                <a:uFillTx/>
                <a:latin typeface="Aptos" panose="02110004020202020204"/>
                <a:ea typeface="+mn-ea"/>
                <a:cs typeface="+mn-cs"/>
              </a:rPr>
              <a:t>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srgbClr val="002D63"/>
                </a:solidFill>
                <a:effectLst/>
                <a:uLnTx/>
                <a:uFillTx/>
                <a:latin typeface="Aptos" panose="02110004020202020204"/>
                <a:ea typeface="+mn-ea"/>
                <a:cs typeface="+mn-cs"/>
              </a:rPr>
              <a:t>	Rates or bills?</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srgbClr val="002D63"/>
              </a:solidFill>
              <a:effectLst/>
              <a:uLnTx/>
              <a:uFillTx/>
              <a:latin typeface="Aptos" panose="0211000402020202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srgbClr val="002D63"/>
                </a:solidFill>
                <a:effectLst/>
                <a:uLnTx/>
                <a:uFillTx/>
                <a:latin typeface="Aptos" panose="02110004020202020204"/>
                <a:ea typeface="+mn-ea"/>
                <a:cs typeface="+mn-cs"/>
              </a:rPr>
              <a:t>	Specific Rates or Rates in General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srgbClr val="002D63"/>
                </a:solidFill>
                <a:effectLst/>
                <a:uLnTx/>
                <a:uFillTx/>
                <a:latin typeface="Aptos" panose="02110004020202020204"/>
                <a:ea typeface="+mn-ea"/>
                <a:cs typeface="+mn-cs"/>
              </a:rPr>
              <a:t>		(rate increases)?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srgbClr val="002D63"/>
                </a:solidFill>
                <a:effectLst/>
                <a:uLnTx/>
                <a:uFillTx/>
                <a:latin typeface="Aptos" panose="02110004020202020204"/>
                <a:ea typeface="+mn-ea"/>
                <a:cs typeface="+mn-cs"/>
              </a:rPr>
              <a:t>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srgbClr val="002D63"/>
                </a:solidFill>
                <a:effectLst/>
                <a:uLnTx/>
                <a:uFillTx/>
                <a:latin typeface="Aptos" panose="02110004020202020204"/>
                <a:ea typeface="+mn-ea"/>
                <a:cs typeface="+mn-cs"/>
              </a:rPr>
              <a:t>	Specific customers or programs?</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1" i="0" u="none" strike="noStrike" kern="1200" cap="none" spc="0" normalizeH="0" baseline="0" noProof="0" dirty="0">
              <a:ln>
                <a:noFill/>
              </a:ln>
              <a:solidFill>
                <a:srgbClr val="002D63"/>
              </a:solidFill>
              <a:effectLst/>
              <a:uLnTx/>
              <a:uFillTx/>
              <a:latin typeface="Aptos" panose="0211000402020202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srgbClr val="002D63"/>
                </a:solidFill>
                <a:effectLst/>
                <a:uLnTx/>
                <a:uFillTx/>
                <a:latin typeface="Aptos" panose="02110004020202020204"/>
                <a:ea typeface="+mn-ea"/>
                <a:cs typeface="+mn-cs"/>
              </a:rPr>
              <a:t>Engage Active Groups/Individuals (what is the goal?)</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1" i="0" u="none" strike="noStrike" kern="1200" cap="none" spc="0" normalizeH="0" baseline="0" noProof="0" dirty="0">
              <a:ln>
                <a:noFill/>
              </a:ln>
              <a:solidFill>
                <a:srgbClr val="002D63"/>
              </a:solidFill>
              <a:effectLst/>
              <a:uLnTx/>
              <a:uFillTx/>
              <a:latin typeface="Aptos" panose="0211000402020202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grpSp>
        <p:nvGrpSpPr>
          <p:cNvPr id="83" name="Group 82">
            <a:extLst>
              <a:ext uri="{FF2B5EF4-FFF2-40B4-BE49-F238E27FC236}">
                <a16:creationId xmlns:a16="http://schemas.microsoft.com/office/drawing/2014/main" id="{7614DF76-7A9D-9300-897A-D9BA5EDEFF32}"/>
              </a:ext>
            </a:extLst>
          </p:cNvPr>
          <p:cNvGrpSpPr/>
          <p:nvPr/>
        </p:nvGrpSpPr>
        <p:grpSpPr>
          <a:xfrm>
            <a:off x="10742919" y="-840960"/>
            <a:ext cx="2898162" cy="8539919"/>
            <a:chOff x="-604905" y="-3049972"/>
            <a:chExt cx="3633033" cy="10705340"/>
          </a:xfrm>
          <a:effectLst>
            <a:outerShdw blurRad="50800" dist="38100" dir="2700000" algn="tl" rotWithShape="0">
              <a:prstClr val="black">
                <a:alpha val="40000"/>
              </a:prstClr>
            </a:outerShdw>
          </a:effectLst>
        </p:grpSpPr>
        <p:grpSp>
          <p:nvGrpSpPr>
            <p:cNvPr id="84" name="Group 83">
              <a:extLst>
                <a:ext uri="{FF2B5EF4-FFF2-40B4-BE49-F238E27FC236}">
                  <a16:creationId xmlns:a16="http://schemas.microsoft.com/office/drawing/2014/main" id="{0DDD2B33-A6BA-E97C-B08A-3E54A96FFC6E}"/>
                </a:ext>
              </a:extLst>
            </p:cNvPr>
            <p:cNvGrpSpPr/>
            <p:nvPr/>
          </p:nvGrpSpPr>
          <p:grpSpPr>
            <a:xfrm>
              <a:off x="-604905" y="1511299"/>
              <a:ext cx="3633033" cy="6144069"/>
              <a:chOff x="-1077240" y="-2293238"/>
              <a:chExt cx="5854261" cy="9900538"/>
            </a:xfrm>
          </p:grpSpPr>
          <p:grpSp>
            <p:nvGrpSpPr>
              <p:cNvPr id="121" name="Group 120">
                <a:extLst>
                  <a:ext uri="{FF2B5EF4-FFF2-40B4-BE49-F238E27FC236}">
                    <a16:creationId xmlns:a16="http://schemas.microsoft.com/office/drawing/2014/main" id="{643A24FE-6512-081E-BD94-291BC8ECE859}"/>
                  </a:ext>
                </a:extLst>
              </p:cNvPr>
              <p:cNvGrpSpPr/>
              <p:nvPr/>
            </p:nvGrpSpPr>
            <p:grpSpPr>
              <a:xfrm>
                <a:off x="-1077240" y="2950966"/>
                <a:ext cx="5854261" cy="4656334"/>
                <a:chOff x="-353340" y="2484637"/>
                <a:chExt cx="5854261" cy="4656334"/>
              </a:xfrm>
            </p:grpSpPr>
            <p:grpSp>
              <p:nvGrpSpPr>
                <p:cNvPr id="139" name="Group 138">
                  <a:extLst>
                    <a:ext uri="{FF2B5EF4-FFF2-40B4-BE49-F238E27FC236}">
                      <a16:creationId xmlns:a16="http://schemas.microsoft.com/office/drawing/2014/main" id="{BEF53B56-CB02-A435-D250-98253174857D}"/>
                    </a:ext>
                  </a:extLst>
                </p:cNvPr>
                <p:cNvGrpSpPr/>
                <p:nvPr/>
              </p:nvGrpSpPr>
              <p:grpSpPr>
                <a:xfrm>
                  <a:off x="-353340" y="2484637"/>
                  <a:ext cx="3978215" cy="4656334"/>
                  <a:chOff x="-945072" y="2541787"/>
                  <a:chExt cx="3978215" cy="4656334"/>
                </a:xfrm>
              </p:grpSpPr>
              <p:sp>
                <p:nvSpPr>
                  <p:cNvPr id="149" name="Hexagon 148">
                    <a:extLst>
                      <a:ext uri="{FF2B5EF4-FFF2-40B4-BE49-F238E27FC236}">
                        <a16:creationId xmlns:a16="http://schemas.microsoft.com/office/drawing/2014/main" id="{841C3C91-5FF9-8E4C-F912-709D61B58A59}"/>
                      </a:ext>
                    </a:extLst>
                  </p:cNvPr>
                  <p:cNvSpPr/>
                  <p:nvPr/>
                </p:nvSpPr>
                <p:spPr>
                  <a:xfrm>
                    <a:off x="0" y="5714206"/>
                    <a:ext cx="1138047" cy="981075"/>
                  </a:xfrm>
                  <a:prstGeom prst="hexagon">
                    <a:avLst/>
                  </a:prstGeom>
                  <a:solidFill>
                    <a:srgbClr val="FF943A"/>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50" name="Hexagon 149">
                    <a:extLst>
                      <a:ext uri="{FF2B5EF4-FFF2-40B4-BE49-F238E27FC236}">
                        <a16:creationId xmlns:a16="http://schemas.microsoft.com/office/drawing/2014/main" id="{4CD7B850-40BB-C054-B39D-C22974671D5C}"/>
                      </a:ext>
                    </a:extLst>
                  </p:cNvPr>
                  <p:cNvSpPr/>
                  <p:nvPr/>
                </p:nvSpPr>
                <p:spPr>
                  <a:xfrm>
                    <a:off x="0" y="4656733"/>
                    <a:ext cx="1138047" cy="981075"/>
                  </a:xfrm>
                  <a:prstGeom prst="hexagon">
                    <a:avLst/>
                  </a:prstGeom>
                  <a:solidFill>
                    <a:srgbClr val="F7FB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51" name="Hexagon 150">
                    <a:extLst>
                      <a:ext uri="{FF2B5EF4-FFF2-40B4-BE49-F238E27FC236}">
                        <a16:creationId xmlns:a16="http://schemas.microsoft.com/office/drawing/2014/main" id="{DF993B50-5FA4-88DF-8BDA-E2DAD4BE0192}"/>
                      </a:ext>
                    </a:extLst>
                  </p:cNvPr>
                  <p:cNvSpPr/>
                  <p:nvPr/>
                </p:nvSpPr>
                <p:spPr>
                  <a:xfrm>
                    <a:off x="950024" y="5169545"/>
                    <a:ext cx="1138047" cy="981075"/>
                  </a:xfrm>
                  <a:prstGeom prst="hexagon">
                    <a:avLst/>
                  </a:prstGeom>
                  <a:solidFill>
                    <a:srgbClr val="C5E2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52" name="Hexagon 151">
                    <a:extLst>
                      <a:ext uri="{FF2B5EF4-FFF2-40B4-BE49-F238E27FC236}">
                        <a16:creationId xmlns:a16="http://schemas.microsoft.com/office/drawing/2014/main" id="{222D0114-D687-B35D-7AEC-211696F309A5}"/>
                      </a:ext>
                    </a:extLst>
                  </p:cNvPr>
                  <p:cNvSpPr/>
                  <p:nvPr/>
                </p:nvSpPr>
                <p:spPr>
                  <a:xfrm>
                    <a:off x="0" y="3599260"/>
                    <a:ext cx="1138047" cy="981075"/>
                  </a:xfrm>
                  <a:prstGeom prst="hexagon">
                    <a:avLst/>
                  </a:prstGeom>
                  <a:solidFill>
                    <a:srgbClr val="FFF4E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53" name="Hexagon 152">
                    <a:extLst>
                      <a:ext uri="{FF2B5EF4-FFF2-40B4-BE49-F238E27FC236}">
                        <a16:creationId xmlns:a16="http://schemas.microsoft.com/office/drawing/2014/main" id="{B4C830AB-814E-AC94-5F35-FDE4A3C83A54}"/>
                      </a:ext>
                    </a:extLst>
                  </p:cNvPr>
                  <p:cNvSpPr/>
                  <p:nvPr/>
                </p:nvSpPr>
                <p:spPr>
                  <a:xfrm>
                    <a:off x="-945072" y="4111228"/>
                    <a:ext cx="1138047" cy="981075"/>
                  </a:xfrm>
                  <a:prstGeom prst="hexagon">
                    <a:avLst/>
                  </a:prstGeom>
                  <a:solidFill>
                    <a:srgbClr val="FF87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54" name="Hexagon 153">
                    <a:extLst>
                      <a:ext uri="{FF2B5EF4-FFF2-40B4-BE49-F238E27FC236}">
                        <a16:creationId xmlns:a16="http://schemas.microsoft.com/office/drawing/2014/main" id="{1ABDA411-F015-8ED3-3CC1-8B5AE98F8F6D}"/>
                      </a:ext>
                    </a:extLst>
                  </p:cNvPr>
                  <p:cNvSpPr/>
                  <p:nvPr/>
                </p:nvSpPr>
                <p:spPr>
                  <a:xfrm>
                    <a:off x="0" y="2541787"/>
                    <a:ext cx="1138047" cy="981075"/>
                  </a:xfrm>
                  <a:prstGeom prst="hexagon">
                    <a:avLst/>
                  </a:prstGeom>
                  <a:solidFill>
                    <a:srgbClr val="C5E2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55" name="Hexagon 154">
                    <a:extLst>
                      <a:ext uri="{FF2B5EF4-FFF2-40B4-BE49-F238E27FC236}">
                        <a16:creationId xmlns:a16="http://schemas.microsoft.com/office/drawing/2014/main" id="{8C43A9A0-5D8A-1B61-C230-63B756962CD6}"/>
                      </a:ext>
                    </a:extLst>
                  </p:cNvPr>
                  <p:cNvSpPr/>
                  <p:nvPr/>
                </p:nvSpPr>
                <p:spPr>
                  <a:xfrm>
                    <a:off x="950024" y="6217046"/>
                    <a:ext cx="1138047" cy="981075"/>
                  </a:xfrm>
                  <a:prstGeom prst="hexagon">
                    <a:avLst/>
                  </a:prstGeom>
                  <a:solidFill>
                    <a:srgbClr val="FF943A"/>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56" name="Hexagon 155">
                    <a:extLst>
                      <a:ext uri="{FF2B5EF4-FFF2-40B4-BE49-F238E27FC236}">
                        <a16:creationId xmlns:a16="http://schemas.microsoft.com/office/drawing/2014/main" id="{4185E86E-9962-A9F9-EE23-36DB2ED58BB6}"/>
                      </a:ext>
                    </a:extLst>
                  </p:cNvPr>
                  <p:cNvSpPr/>
                  <p:nvPr/>
                </p:nvSpPr>
                <p:spPr>
                  <a:xfrm>
                    <a:off x="1895096" y="5714206"/>
                    <a:ext cx="1138047" cy="981075"/>
                  </a:xfrm>
                  <a:prstGeom prst="hexagon">
                    <a:avLst/>
                  </a:prstGeom>
                  <a:solidFill>
                    <a:srgbClr val="F7FB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grpSp>
            <p:grpSp>
              <p:nvGrpSpPr>
                <p:cNvPr id="140" name="Group 139">
                  <a:extLst>
                    <a:ext uri="{FF2B5EF4-FFF2-40B4-BE49-F238E27FC236}">
                      <a16:creationId xmlns:a16="http://schemas.microsoft.com/office/drawing/2014/main" id="{F853202B-8F98-CAA1-9627-528A2CAE8ED6}"/>
                    </a:ext>
                  </a:extLst>
                </p:cNvPr>
                <p:cNvGrpSpPr/>
                <p:nvPr/>
              </p:nvGrpSpPr>
              <p:grpSpPr>
                <a:xfrm>
                  <a:off x="1522706" y="2493765"/>
                  <a:ext cx="3978215" cy="3598861"/>
                  <a:chOff x="-945072" y="3599260"/>
                  <a:chExt cx="3978215" cy="3598861"/>
                </a:xfrm>
              </p:grpSpPr>
              <p:sp>
                <p:nvSpPr>
                  <p:cNvPr id="141" name="Hexagon 140">
                    <a:extLst>
                      <a:ext uri="{FF2B5EF4-FFF2-40B4-BE49-F238E27FC236}">
                        <a16:creationId xmlns:a16="http://schemas.microsoft.com/office/drawing/2014/main" id="{AD8706D7-37FD-F64B-9779-EEE6C14EFC2F}"/>
                      </a:ext>
                    </a:extLst>
                  </p:cNvPr>
                  <p:cNvSpPr/>
                  <p:nvPr/>
                </p:nvSpPr>
                <p:spPr>
                  <a:xfrm>
                    <a:off x="0" y="5714206"/>
                    <a:ext cx="1138047" cy="981075"/>
                  </a:xfrm>
                  <a:prstGeom prst="hexagon">
                    <a:avLst/>
                  </a:prstGeom>
                  <a:solidFill>
                    <a:srgbClr val="FFC69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42" name="Hexagon 141">
                    <a:extLst>
                      <a:ext uri="{FF2B5EF4-FFF2-40B4-BE49-F238E27FC236}">
                        <a16:creationId xmlns:a16="http://schemas.microsoft.com/office/drawing/2014/main" id="{82D6A554-E09D-C8F2-32B6-7BD53FB735C9}"/>
                      </a:ext>
                    </a:extLst>
                  </p:cNvPr>
                  <p:cNvSpPr/>
                  <p:nvPr/>
                </p:nvSpPr>
                <p:spPr>
                  <a:xfrm>
                    <a:off x="0" y="4656733"/>
                    <a:ext cx="1138047" cy="981075"/>
                  </a:xfrm>
                  <a:prstGeom prst="hexagon">
                    <a:avLst/>
                  </a:prstGeom>
                  <a:solidFill>
                    <a:srgbClr val="C5E2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43" name="Hexagon 142">
                    <a:extLst>
                      <a:ext uri="{FF2B5EF4-FFF2-40B4-BE49-F238E27FC236}">
                        <a16:creationId xmlns:a16="http://schemas.microsoft.com/office/drawing/2014/main" id="{F9F65588-2A79-A46B-677A-34093DD2FE34}"/>
                      </a:ext>
                    </a:extLst>
                  </p:cNvPr>
                  <p:cNvSpPr/>
                  <p:nvPr/>
                </p:nvSpPr>
                <p:spPr>
                  <a:xfrm>
                    <a:off x="950024" y="5169545"/>
                    <a:ext cx="1138047" cy="981075"/>
                  </a:xfrm>
                  <a:prstGeom prst="hexagon">
                    <a:avLst/>
                  </a:prstGeom>
                  <a:solidFill>
                    <a:srgbClr val="F7FB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44" name="Hexagon 143">
                    <a:extLst>
                      <a:ext uri="{FF2B5EF4-FFF2-40B4-BE49-F238E27FC236}">
                        <a16:creationId xmlns:a16="http://schemas.microsoft.com/office/drawing/2014/main" id="{A5BB3493-E78E-057B-D15E-3C2D50499FC1}"/>
                      </a:ext>
                    </a:extLst>
                  </p:cNvPr>
                  <p:cNvSpPr/>
                  <p:nvPr/>
                </p:nvSpPr>
                <p:spPr>
                  <a:xfrm>
                    <a:off x="0" y="3599260"/>
                    <a:ext cx="1138047" cy="981075"/>
                  </a:xfrm>
                  <a:prstGeom prst="hexagon">
                    <a:avLst/>
                  </a:prstGeom>
                  <a:solidFill>
                    <a:srgbClr val="FFF4E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45" name="Hexagon 144">
                    <a:extLst>
                      <a:ext uri="{FF2B5EF4-FFF2-40B4-BE49-F238E27FC236}">
                        <a16:creationId xmlns:a16="http://schemas.microsoft.com/office/drawing/2014/main" id="{B81F0A8E-2004-7DDA-5C32-D44BFB94C2F9}"/>
                      </a:ext>
                    </a:extLst>
                  </p:cNvPr>
                  <p:cNvSpPr/>
                  <p:nvPr/>
                </p:nvSpPr>
                <p:spPr>
                  <a:xfrm>
                    <a:off x="950024" y="4122044"/>
                    <a:ext cx="1138047" cy="981075"/>
                  </a:xfrm>
                  <a:prstGeom prst="hexagon">
                    <a:avLst/>
                  </a:prstGeom>
                  <a:solidFill>
                    <a:srgbClr val="FF87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46" name="Hexagon 145">
                    <a:extLst>
                      <a:ext uri="{FF2B5EF4-FFF2-40B4-BE49-F238E27FC236}">
                        <a16:creationId xmlns:a16="http://schemas.microsoft.com/office/drawing/2014/main" id="{4A4B1F4E-E605-558D-A8E2-C743068A7C08}"/>
                      </a:ext>
                    </a:extLst>
                  </p:cNvPr>
                  <p:cNvSpPr/>
                  <p:nvPr/>
                </p:nvSpPr>
                <p:spPr>
                  <a:xfrm>
                    <a:off x="-945072" y="4111228"/>
                    <a:ext cx="1138047" cy="981075"/>
                  </a:xfrm>
                  <a:prstGeom prst="hexagon">
                    <a:avLst/>
                  </a:prstGeom>
                  <a:solidFill>
                    <a:srgbClr val="FF87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47" name="Hexagon 146">
                    <a:extLst>
                      <a:ext uri="{FF2B5EF4-FFF2-40B4-BE49-F238E27FC236}">
                        <a16:creationId xmlns:a16="http://schemas.microsoft.com/office/drawing/2014/main" id="{D230D0C3-E418-33F5-AACE-6186979353C9}"/>
                      </a:ext>
                    </a:extLst>
                  </p:cNvPr>
                  <p:cNvSpPr/>
                  <p:nvPr/>
                </p:nvSpPr>
                <p:spPr>
                  <a:xfrm>
                    <a:off x="950024" y="6217046"/>
                    <a:ext cx="1138047" cy="981075"/>
                  </a:xfrm>
                  <a:prstGeom prst="hexagon">
                    <a:avLst/>
                  </a:prstGeom>
                  <a:solidFill>
                    <a:srgbClr val="FF943A"/>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48" name="Hexagon 147">
                    <a:extLst>
                      <a:ext uri="{FF2B5EF4-FFF2-40B4-BE49-F238E27FC236}">
                        <a16:creationId xmlns:a16="http://schemas.microsoft.com/office/drawing/2014/main" id="{F938F48A-ADC0-69E1-F409-BFE4E445F7E7}"/>
                      </a:ext>
                    </a:extLst>
                  </p:cNvPr>
                  <p:cNvSpPr/>
                  <p:nvPr/>
                </p:nvSpPr>
                <p:spPr>
                  <a:xfrm>
                    <a:off x="1895096" y="5714206"/>
                    <a:ext cx="1138047" cy="981075"/>
                  </a:xfrm>
                  <a:prstGeom prst="hexagon">
                    <a:avLst/>
                  </a:prstGeom>
                  <a:solidFill>
                    <a:srgbClr val="FF87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grpSp>
          </p:grpSp>
          <p:grpSp>
            <p:nvGrpSpPr>
              <p:cNvPr id="122" name="Group 121">
                <a:extLst>
                  <a:ext uri="{FF2B5EF4-FFF2-40B4-BE49-F238E27FC236}">
                    <a16:creationId xmlns:a16="http://schemas.microsoft.com/office/drawing/2014/main" id="{B31B4973-5DD9-FB30-910F-D46A58222509}"/>
                  </a:ext>
                </a:extLst>
              </p:cNvPr>
              <p:cNvGrpSpPr/>
              <p:nvPr/>
            </p:nvGrpSpPr>
            <p:grpSpPr>
              <a:xfrm>
                <a:off x="-1077240" y="-2293238"/>
                <a:ext cx="4909189" cy="5201839"/>
                <a:chOff x="-353340" y="1436292"/>
                <a:chExt cx="4909189" cy="5201839"/>
              </a:xfrm>
            </p:grpSpPr>
            <p:grpSp>
              <p:nvGrpSpPr>
                <p:cNvPr id="123" name="Group 122">
                  <a:extLst>
                    <a:ext uri="{FF2B5EF4-FFF2-40B4-BE49-F238E27FC236}">
                      <a16:creationId xmlns:a16="http://schemas.microsoft.com/office/drawing/2014/main" id="{B30D9B99-5957-82C9-E798-604846C489C4}"/>
                    </a:ext>
                  </a:extLst>
                </p:cNvPr>
                <p:cNvGrpSpPr/>
                <p:nvPr/>
              </p:nvGrpSpPr>
              <p:grpSpPr>
                <a:xfrm>
                  <a:off x="-353340" y="3542110"/>
                  <a:ext cx="3978215" cy="3096021"/>
                  <a:chOff x="-945072" y="3599260"/>
                  <a:chExt cx="3978215" cy="3096021"/>
                </a:xfrm>
              </p:grpSpPr>
              <p:sp>
                <p:nvSpPr>
                  <p:cNvPr id="132" name="Hexagon 131">
                    <a:extLst>
                      <a:ext uri="{FF2B5EF4-FFF2-40B4-BE49-F238E27FC236}">
                        <a16:creationId xmlns:a16="http://schemas.microsoft.com/office/drawing/2014/main" id="{4AC7A5E8-C87C-F87C-4A69-757D984AE8DC}"/>
                      </a:ext>
                    </a:extLst>
                  </p:cNvPr>
                  <p:cNvSpPr/>
                  <p:nvPr/>
                </p:nvSpPr>
                <p:spPr>
                  <a:xfrm>
                    <a:off x="0" y="5714206"/>
                    <a:ext cx="1138047" cy="981075"/>
                  </a:xfrm>
                  <a:prstGeom prst="hexagon">
                    <a:avLst/>
                  </a:prstGeom>
                  <a:solidFill>
                    <a:srgbClr val="FF87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33" name="Hexagon 132">
                    <a:extLst>
                      <a:ext uri="{FF2B5EF4-FFF2-40B4-BE49-F238E27FC236}">
                        <a16:creationId xmlns:a16="http://schemas.microsoft.com/office/drawing/2014/main" id="{C5AA4736-767A-2447-8C0E-F9A39465FED9}"/>
                      </a:ext>
                    </a:extLst>
                  </p:cNvPr>
                  <p:cNvSpPr/>
                  <p:nvPr/>
                </p:nvSpPr>
                <p:spPr>
                  <a:xfrm>
                    <a:off x="0" y="4656733"/>
                    <a:ext cx="1138047" cy="981075"/>
                  </a:xfrm>
                  <a:prstGeom prst="hexagon">
                    <a:avLst/>
                  </a:prstGeom>
                  <a:solidFill>
                    <a:srgbClr val="C5E2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34" name="Hexagon 133">
                    <a:extLst>
                      <a:ext uri="{FF2B5EF4-FFF2-40B4-BE49-F238E27FC236}">
                        <a16:creationId xmlns:a16="http://schemas.microsoft.com/office/drawing/2014/main" id="{1270453B-70EE-BE52-A725-1546073F9A7C}"/>
                      </a:ext>
                    </a:extLst>
                  </p:cNvPr>
                  <p:cNvSpPr/>
                  <p:nvPr/>
                </p:nvSpPr>
                <p:spPr>
                  <a:xfrm>
                    <a:off x="950024" y="5169545"/>
                    <a:ext cx="1138047" cy="981075"/>
                  </a:xfrm>
                  <a:prstGeom prst="hexagon">
                    <a:avLst/>
                  </a:prstGeom>
                  <a:solidFill>
                    <a:srgbClr val="F7FB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35" name="Hexagon 134">
                    <a:extLst>
                      <a:ext uri="{FF2B5EF4-FFF2-40B4-BE49-F238E27FC236}">
                        <a16:creationId xmlns:a16="http://schemas.microsoft.com/office/drawing/2014/main" id="{AD50477F-46FC-7498-2FD2-5E707EEB0619}"/>
                      </a:ext>
                    </a:extLst>
                  </p:cNvPr>
                  <p:cNvSpPr/>
                  <p:nvPr/>
                </p:nvSpPr>
                <p:spPr>
                  <a:xfrm>
                    <a:off x="0" y="3599260"/>
                    <a:ext cx="1138047" cy="981075"/>
                  </a:xfrm>
                  <a:prstGeom prst="hexagon">
                    <a:avLst/>
                  </a:prstGeom>
                  <a:solidFill>
                    <a:srgbClr val="FFF4E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36" name="Hexagon 135">
                    <a:extLst>
                      <a:ext uri="{FF2B5EF4-FFF2-40B4-BE49-F238E27FC236}">
                        <a16:creationId xmlns:a16="http://schemas.microsoft.com/office/drawing/2014/main" id="{F70DD9A0-C441-237C-D891-1BA84436D590}"/>
                      </a:ext>
                    </a:extLst>
                  </p:cNvPr>
                  <p:cNvSpPr/>
                  <p:nvPr/>
                </p:nvSpPr>
                <p:spPr>
                  <a:xfrm>
                    <a:off x="950024" y="4122044"/>
                    <a:ext cx="1138047" cy="981075"/>
                  </a:xfrm>
                  <a:prstGeom prst="hexagon">
                    <a:avLst/>
                  </a:prstGeom>
                  <a:solidFill>
                    <a:srgbClr val="CED1D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37" name="Hexagon 136">
                    <a:extLst>
                      <a:ext uri="{FF2B5EF4-FFF2-40B4-BE49-F238E27FC236}">
                        <a16:creationId xmlns:a16="http://schemas.microsoft.com/office/drawing/2014/main" id="{2AF9C581-5BED-155D-7E14-23C0DF1BC5DE}"/>
                      </a:ext>
                    </a:extLst>
                  </p:cNvPr>
                  <p:cNvSpPr/>
                  <p:nvPr/>
                </p:nvSpPr>
                <p:spPr>
                  <a:xfrm>
                    <a:off x="-945072" y="4111228"/>
                    <a:ext cx="1138047" cy="981075"/>
                  </a:xfrm>
                  <a:prstGeom prst="hexagon">
                    <a:avLst/>
                  </a:prstGeom>
                  <a:solidFill>
                    <a:srgbClr val="FF87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38" name="Hexagon 137">
                    <a:extLst>
                      <a:ext uri="{FF2B5EF4-FFF2-40B4-BE49-F238E27FC236}">
                        <a16:creationId xmlns:a16="http://schemas.microsoft.com/office/drawing/2014/main" id="{4BB36CD5-44D7-436F-59D4-94AD7E8A90FD}"/>
                      </a:ext>
                    </a:extLst>
                  </p:cNvPr>
                  <p:cNvSpPr/>
                  <p:nvPr/>
                </p:nvSpPr>
                <p:spPr>
                  <a:xfrm>
                    <a:off x="1895096" y="5714206"/>
                    <a:ext cx="1138047" cy="981075"/>
                  </a:xfrm>
                  <a:prstGeom prst="hexagon">
                    <a:avLst/>
                  </a:prstGeom>
                  <a:solidFill>
                    <a:srgbClr val="FF87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grpSp>
            <p:grpSp>
              <p:nvGrpSpPr>
                <p:cNvPr id="124" name="Group 123">
                  <a:extLst>
                    <a:ext uri="{FF2B5EF4-FFF2-40B4-BE49-F238E27FC236}">
                      <a16:creationId xmlns:a16="http://schemas.microsoft.com/office/drawing/2014/main" id="{72D1A9EB-D783-E816-6B69-E4BFDD2D3745}"/>
                    </a:ext>
                  </a:extLst>
                </p:cNvPr>
                <p:cNvGrpSpPr/>
                <p:nvPr/>
              </p:nvGrpSpPr>
              <p:grpSpPr>
                <a:xfrm>
                  <a:off x="1522706" y="1436292"/>
                  <a:ext cx="3033143" cy="4153494"/>
                  <a:chOff x="-945072" y="2541787"/>
                  <a:chExt cx="3033143" cy="4153494"/>
                </a:xfrm>
              </p:grpSpPr>
              <p:sp>
                <p:nvSpPr>
                  <p:cNvPr id="125" name="Hexagon 124">
                    <a:extLst>
                      <a:ext uri="{FF2B5EF4-FFF2-40B4-BE49-F238E27FC236}">
                        <a16:creationId xmlns:a16="http://schemas.microsoft.com/office/drawing/2014/main" id="{63B286EE-C65D-E461-DF1E-F83C3769CB1A}"/>
                      </a:ext>
                    </a:extLst>
                  </p:cNvPr>
                  <p:cNvSpPr/>
                  <p:nvPr/>
                </p:nvSpPr>
                <p:spPr>
                  <a:xfrm>
                    <a:off x="0" y="5714206"/>
                    <a:ext cx="1138047" cy="981075"/>
                  </a:xfrm>
                  <a:prstGeom prst="hexagon">
                    <a:avLst/>
                  </a:prstGeom>
                  <a:solidFill>
                    <a:srgbClr val="C5E2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26" name="Hexagon 125">
                    <a:extLst>
                      <a:ext uri="{FF2B5EF4-FFF2-40B4-BE49-F238E27FC236}">
                        <a16:creationId xmlns:a16="http://schemas.microsoft.com/office/drawing/2014/main" id="{EC56573B-00FA-C9FF-BCE8-7B49DEFE8301}"/>
                      </a:ext>
                    </a:extLst>
                  </p:cNvPr>
                  <p:cNvSpPr/>
                  <p:nvPr/>
                </p:nvSpPr>
                <p:spPr>
                  <a:xfrm>
                    <a:off x="950024" y="5169545"/>
                    <a:ext cx="1138047" cy="981075"/>
                  </a:xfrm>
                  <a:prstGeom prst="hexagon">
                    <a:avLst/>
                  </a:prstGeom>
                  <a:solidFill>
                    <a:srgbClr val="F7FB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27" name="Hexagon 126">
                    <a:extLst>
                      <a:ext uri="{FF2B5EF4-FFF2-40B4-BE49-F238E27FC236}">
                        <a16:creationId xmlns:a16="http://schemas.microsoft.com/office/drawing/2014/main" id="{02E6F44E-E962-70BB-680D-60EE899B5D44}"/>
                      </a:ext>
                    </a:extLst>
                  </p:cNvPr>
                  <p:cNvSpPr/>
                  <p:nvPr/>
                </p:nvSpPr>
                <p:spPr>
                  <a:xfrm>
                    <a:off x="0" y="3599260"/>
                    <a:ext cx="1138047" cy="981075"/>
                  </a:xfrm>
                  <a:prstGeom prst="hexagon">
                    <a:avLst/>
                  </a:prstGeom>
                  <a:solidFill>
                    <a:srgbClr val="C5E2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28" name="Hexagon 127">
                    <a:extLst>
                      <a:ext uri="{FF2B5EF4-FFF2-40B4-BE49-F238E27FC236}">
                        <a16:creationId xmlns:a16="http://schemas.microsoft.com/office/drawing/2014/main" id="{B09D21C3-B725-9E4F-8A87-0C480EC0A2E0}"/>
                      </a:ext>
                    </a:extLst>
                  </p:cNvPr>
                  <p:cNvSpPr/>
                  <p:nvPr/>
                </p:nvSpPr>
                <p:spPr>
                  <a:xfrm>
                    <a:off x="950024" y="4122044"/>
                    <a:ext cx="1138047" cy="981075"/>
                  </a:xfrm>
                  <a:prstGeom prst="hexagon">
                    <a:avLst/>
                  </a:prstGeom>
                  <a:solidFill>
                    <a:srgbClr val="FF87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29" name="Hexagon 128">
                    <a:extLst>
                      <a:ext uri="{FF2B5EF4-FFF2-40B4-BE49-F238E27FC236}">
                        <a16:creationId xmlns:a16="http://schemas.microsoft.com/office/drawing/2014/main" id="{305D84BA-819A-1863-C9F8-AC4B26F16F1C}"/>
                      </a:ext>
                    </a:extLst>
                  </p:cNvPr>
                  <p:cNvSpPr/>
                  <p:nvPr/>
                </p:nvSpPr>
                <p:spPr>
                  <a:xfrm>
                    <a:off x="-945072" y="4111228"/>
                    <a:ext cx="1138047" cy="981075"/>
                  </a:xfrm>
                  <a:prstGeom prst="hexagon">
                    <a:avLst/>
                  </a:prstGeom>
                  <a:solidFill>
                    <a:srgbClr val="FFF4E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30" name="Hexagon 129">
                    <a:extLst>
                      <a:ext uri="{FF2B5EF4-FFF2-40B4-BE49-F238E27FC236}">
                        <a16:creationId xmlns:a16="http://schemas.microsoft.com/office/drawing/2014/main" id="{9E8F3BBE-7713-AA0C-1375-9F44D2FD9818}"/>
                      </a:ext>
                    </a:extLst>
                  </p:cNvPr>
                  <p:cNvSpPr/>
                  <p:nvPr/>
                </p:nvSpPr>
                <p:spPr>
                  <a:xfrm>
                    <a:off x="-945072" y="5168701"/>
                    <a:ext cx="1138047" cy="981075"/>
                  </a:xfrm>
                  <a:prstGeom prst="hexagon">
                    <a:avLst/>
                  </a:prstGeom>
                  <a:solidFill>
                    <a:srgbClr val="FFC69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31" name="Hexagon 130">
                    <a:extLst>
                      <a:ext uri="{FF2B5EF4-FFF2-40B4-BE49-F238E27FC236}">
                        <a16:creationId xmlns:a16="http://schemas.microsoft.com/office/drawing/2014/main" id="{4649DFCE-CBEA-07FD-312C-2B459456ED7D}"/>
                      </a:ext>
                    </a:extLst>
                  </p:cNvPr>
                  <p:cNvSpPr/>
                  <p:nvPr/>
                </p:nvSpPr>
                <p:spPr>
                  <a:xfrm>
                    <a:off x="0" y="2541787"/>
                    <a:ext cx="1138047" cy="981075"/>
                  </a:xfrm>
                  <a:prstGeom prst="hexagon">
                    <a:avLst/>
                  </a:prstGeom>
                  <a:solidFill>
                    <a:srgbClr val="FFC69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grpSp>
          </p:grpSp>
        </p:grpSp>
        <p:grpSp>
          <p:nvGrpSpPr>
            <p:cNvPr id="85" name="Group 84">
              <a:extLst>
                <a:ext uri="{FF2B5EF4-FFF2-40B4-BE49-F238E27FC236}">
                  <a16:creationId xmlns:a16="http://schemas.microsoft.com/office/drawing/2014/main" id="{769D2884-A91A-0617-1121-AEF9D4AF3B10}"/>
                </a:ext>
              </a:extLst>
            </p:cNvPr>
            <p:cNvGrpSpPr/>
            <p:nvPr/>
          </p:nvGrpSpPr>
          <p:grpSpPr>
            <a:xfrm>
              <a:off x="-604905" y="-3049972"/>
              <a:ext cx="3633033" cy="5487823"/>
              <a:chOff x="-1077240" y="-1235765"/>
              <a:chExt cx="5854261" cy="8843065"/>
            </a:xfrm>
          </p:grpSpPr>
          <p:grpSp>
            <p:nvGrpSpPr>
              <p:cNvPr id="86" name="Group 85">
                <a:extLst>
                  <a:ext uri="{FF2B5EF4-FFF2-40B4-BE49-F238E27FC236}">
                    <a16:creationId xmlns:a16="http://schemas.microsoft.com/office/drawing/2014/main" id="{2C011AA3-72EA-C4DE-2093-230BF0E7A9A3}"/>
                  </a:ext>
                </a:extLst>
              </p:cNvPr>
              <p:cNvGrpSpPr/>
              <p:nvPr/>
            </p:nvGrpSpPr>
            <p:grpSpPr>
              <a:xfrm>
                <a:off x="-1077240" y="2950966"/>
                <a:ext cx="4909189" cy="4656334"/>
                <a:chOff x="-353340" y="2484637"/>
                <a:chExt cx="4909189" cy="4656334"/>
              </a:xfrm>
            </p:grpSpPr>
            <p:grpSp>
              <p:nvGrpSpPr>
                <p:cNvPr id="105" name="Group 104">
                  <a:extLst>
                    <a:ext uri="{FF2B5EF4-FFF2-40B4-BE49-F238E27FC236}">
                      <a16:creationId xmlns:a16="http://schemas.microsoft.com/office/drawing/2014/main" id="{69570BBC-52EF-3F87-E3D5-0DFA681F73BD}"/>
                    </a:ext>
                  </a:extLst>
                </p:cNvPr>
                <p:cNvGrpSpPr/>
                <p:nvPr/>
              </p:nvGrpSpPr>
              <p:grpSpPr>
                <a:xfrm>
                  <a:off x="-353340" y="2484637"/>
                  <a:ext cx="3033143" cy="4656334"/>
                  <a:chOff x="-945072" y="2541787"/>
                  <a:chExt cx="3033143" cy="4656334"/>
                </a:xfrm>
              </p:grpSpPr>
              <p:sp>
                <p:nvSpPr>
                  <p:cNvPr id="113" name="Hexagon 112">
                    <a:extLst>
                      <a:ext uri="{FF2B5EF4-FFF2-40B4-BE49-F238E27FC236}">
                        <a16:creationId xmlns:a16="http://schemas.microsoft.com/office/drawing/2014/main" id="{C9EA6AA1-03A6-085F-1ADA-7D9C18CB98E0}"/>
                      </a:ext>
                    </a:extLst>
                  </p:cNvPr>
                  <p:cNvSpPr/>
                  <p:nvPr/>
                </p:nvSpPr>
                <p:spPr>
                  <a:xfrm>
                    <a:off x="0" y="5714206"/>
                    <a:ext cx="1138047" cy="981075"/>
                  </a:xfrm>
                  <a:prstGeom prst="hexagon">
                    <a:avLst/>
                  </a:prstGeom>
                  <a:solidFill>
                    <a:srgbClr val="C5E2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14" name="Hexagon 113">
                    <a:extLst>
                      <a:ext uri="{FF2B5EF4-FFF2-40B4-BE49-F238E27FC236}">
                        <a16:creationId xmlns:a16="http://schemas.microsoft.com/office/drawing/2014/main" id="{981FB86D-9E5E-830E-0674-E2F57C40858B}"/>
                      </a:ext>
                    </a:extLst>
                  </p:cNvPr>
                  <p:cNvSpPr/>
                  <p:nvPr/>
                </p:nvSpPr>
                <p:spPr>
                  <a:xfrm>
                    <a:off x="0" y="4656733"/>
                    <a:ext cx="1138047" cy="981075"/>
                  </a:xfrm>
                  <a:prstGeom prst="hexagon">
                    <a:avLst/>
                  </a:prstGeom>
                  <a:solidFill>
                    <a:srgbClr val="FFC69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sp>
                <p:nvSpPr>
                  <p:cNvPr id="115" name="Hexagon 114">
                    <a:extLst>
                      <a:ext uri="{FF2B5EF4-FFF2-40B4-BE49-F238E27FC236}">
                        <a16:creationId xmlns:a16="http://schemas.microsoft.com/office/drawing/2014/main" id="{6200BFCF-827D-D9DF-F3A7-AD6D9D681D23}"/>
                      </a:ext>
                    </a:extLst>
                  </p:cNvPr>
                  <p:cNvSpPr/>
                  <p:nvPr/>
                </p:nvSpPr>
                <p:spPr>
                  <a:xfrm>
                    <a:off x="950024" y="5169545"/>
                    <a:ext cx="1138047" cy="981075"/>
                  </a:xfrm>
                  <a:prstGeom prst="hexagon">
                    <a:avLst/>
                  </a:prstGeom>
                  <a:solidFill>
                    <a:srgbClr val="FF943A"/>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16" name="Hexagon 115">
                    <a:extLst>
                      <a:ext uri="{FF2B5EF4-FFF2-40B4-BE49-F238E27FC236}">
                        <a16:creationId xmlns:a16="http://schemas.microsoft.com/office/drawing/2014/main" id="{581B068C-832A-49C6-9EEC-09D771C23C1D}"/>
                      </a:ext>
                    </a:extLst>
                  </p:cNvPr>
                  <p:cNvSpPr/>
                  <p:nvPr/>
                </p:nvSpPr>
                <p:spPr>
                  <a:xfrm>
                    <a:off x="0" y="3599260"/>
                    <a:ext cx="1138047" cy="981075"/>
                  </a:xfrm>
                  <a:prstGeom prst="hexagon">
                    <a:avLst/>
                  </a:prstGeom>
                  <a:solidFill>
                    <a:srgbClr val="C5E2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17" name="Hexagon 116">
                    <a:extLst>
                      <a:ext uri="{FF2B5EF4-FFF2-40B4-BE49-F238E27FC236}">
                        <a16:creationId xmlns:a16="http://schemas.microsoft.com/office/drawing/2014/main" id="{5983932F-0CEB-02BF-3C72-093AD760975E}"/>
                      </a:ext>
                    </a:extLst>
                  </p:cNvPr>
                  <p:cNvSpPr/>
                  <p:nvPr/>
                </p:nvSpPr>
                <p:spPr>
                  <a:xfrm>
                    <a:off x="-945072" y="4111228"/>
                    <a:ext cx="1138047" cy="981075"/>
                  </a:xfrm>
                  <a:prstGeom prst="hexagon">
                    <a:avLst/>
                  </a:prstGeom>
                  <a:solidFill>
                    <a:srgbClr val="FF87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18" name="Hexagon 117">
                    <a:extLst>
                      <a:ext uri="{FF2B5EF4-FFF2-40B4-BE49-F238E27FC236}">
                        <a16:creationId xmlns:a16="http://schemas.microsoft.com/office/drawing/2014/main" id="{F4027D1D-A4DD-24BB-69D8-5342B96DAB14}"/>
                      </a:ext>
                    </a:extLst>
                  </p:cNvPr>
                  <p:cNvSpPr/>
                  <p:nvPr/>
                </p:nvSpPr>
                <p:spPr>
                  <a:xfrm>
                    <a:off x="-945072" y="5168701"/>
                    <a:ext cx="1138047" cy="981075"/>
                  </a:xfrm>
                  <a:prstGeom prst="hexagon">
                    <a:avLst/>
                  </a:prstGeom>
                  <a:solidFill>
                    <a:srgbClr val="FFC69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19" name="Hexagon 118">
                    <a:extLst>
                      <a:ext uri="{FF2B5EF4-FFF2-40B4-BE49-F238E27FC236}">
                        <a16:creationId xmlns:a16="http://schemas.microsoft.com/office/drawing/2014/main" id="{B9235987-3A1E-9011-3135-75260382D105}"/>
                      </a:ext>
                    </a:extLst>
                  </p:cNvPr>
                  <p:cNvSpPr/>
                  <p:nvPr/>
                </p:nvSpPr>
                <p:spPr>
                  <a:xfrm>
                    <a:off x="0" y="2541787"/>
                    <a:ext cx="1138047" cy="981075"/>
                  </a:xfrm>
                  <a:prstGeom prst="hexagon">
                    <a:avLst/>
                  </a:prstGeom>
                  <a:solidFill>
                    <a:srgbClr val="FFF4E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20" name="Hexagon 119">
                    <a:extLst>
                      <a:ext uri="{FF2B5EF4-FFF2-40B4-BE49-F238E27FC236}">
                        <a16:creationId xmlns:a16="http://schemas.microsoft.com/office/drawing/2014/main" id="{A0880577-07A8-EDEC-AE8F-BD5F022AF38E}"/>
                      </a:ext>
                    </a:extLst>
                  </p:cNvPr>
                  <p:cNvSpPr/>
                  <p:nvPr/>
                </p:nvSpPr>
                <p:spPr>
                  <a:xfrm>
                    <a:off x="950024" y="6217046"/>
                    <a:ext cx="1138047" cy="981075"/>
                  </a:xfrm>
                  <a:prstGeom prst="hexagon">
                    <a:avLst/>
                  </a:prstGeom>
                  <a:solidFill>
                    <a:srgbClr val="F7FB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grpSp>
            <p:grpSp>
              <p:nvGrpSpPr>
                <p:cNvPr id="106" name="Group 105">
                  <a:extLst>
                    <a:ext uri="{FF2B5EF4-FFF2-40B4-BE49-F238E27FC236}">
                      <a16:creationId xmlns:a16="http://schemas.microsoft.com/office/drawing/2014/main" id="{EC17F933-5174-AC81-A65A-DA92DF1152F8}"/>
                    </a:ext>
                  </a:extLst>
                </p:cNvPr>
                <p:cNvGrpSpPr/>
                <p:nvPr/>
              </p:nvGrpSpPr>
              <p:grpSpPr>
                <a:xfrm>
                  <a:off x="1522706" y="2493765"/>
                  <a:ext cx="3033143" cy="3598861"/>
                  <a:chOff x="-945072" y="3599260"/>
                  <a:chExt cx="3033143" cy="3598861"/>
                </a:xfrm>
              </p:grpSpPr>
              <p:sp>
                <p:nvSpPr>
                  <p:cNvPr id="107" name="Hexagon 106">
                    <a:extLst>
                      <a:ext uri="{FF2B5EF4-FFF2-40B4-BE49-F238E27FC236}">
                        <a16:creationId xmlns:a16="http://schemas.microsoft.com/office/drawing/2014/main" id="{6E3C03C1-E2BF-C53E-934C-705062BD8D4B}"/>
                      </a:ext>
                    </a:extLst>
                  </p:cNvPr>
                  <p:cNvSpPr/>
                  <p:nvPr/>
                </p:nvSpPr>
                <p:spPr>
                  <a:xfrm>
                    <a:off x="0" y="5714206"/>
                    <a:ext cx="1138047" cy="981075"/>
                  </a:xfrm>
                  <a:prstGeom prst="hexagon">
                    <a:avLst/>
                  </a:prstGeom>
                  <a:solidFill>
                    <a:srgbClr val="FF943A"/>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08" name="Hexagon 107">
                    <a:extLst>
                      <a:ext uri="{FF2B5EF4-FFF2-40B4-BE49-F238E27FC236}">
                        <a16:creationId xmlns:a16="http://schemas.microsoft.com/office/drawing/2014/main" id="{F607D4FB-9E22-D6A1-D094-4074B4B17052}"/>
                      </a:ext>
                    </a:extLst>
                  </p:cNvPr>
                  <p:cNvSpPr/>
                  <p:nvPr/>
                </p:nvSpPr>
                <p:spPr>
                  <a:xfrm>
                    <a:off x="0" y="4656733"/>
                    <a:ext cx="1138047" cy="981075"/>
                  </a:xfrm>
                  <a:prstGeom prst="hexagon">
                    <a:avLst/>
                  </a:prstGeom>
                  <a:solidFill>
                    <a:srgbClr val="F7FB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09" name="Hexagon 108">
                    <a:extLst>
                      <a:ext uri="{FF2B5EF4-FFF2-40B4-BE49-F238E27FC236}">
                        <a16:creationId xmlns:a16="http://schemas.microsoft.com/office/drawing/2014/main" id="{8A0EA706-6998-F31C-7AD7-4C415AE6199D}"/>
                      </a:ext>
                    </a:extLst>
                  </p:cNvPr>
                  <p:cNvSpPr/>
                  <p:nvPr/>
                </p:nvSpPr>
                <p:spPr>
                  <a:xfrm>
                    <a:off x="0" y="3599260"/>
                    <a:ext cx="1138047" cy="981075"/>
                  </a:xfrm>
                  <a:prstGeom prst="hexagon">
                    <a:avLst/>
                  </a:prstGeom>
                  <a:solidFill>
                    <a:srgbClr val="FFF4E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10" name="Hexagon 109">
                    <a:extLst>
                      <a:ext uri="{FF2B5EF4-FFF2-40B4-BE49-F238E27FC236}">
                        <a16:creationId xmlns:a16="http://schemas.microsoft.com/office/drawing/2014/main" id="{4564E0DA-F3C0-7BB5-0562-6BE80BC85216}"/>
                      </a:ext>
                    </a:extLst>
                  </p:cNvPr>
                  <p:cNvSpPr/>
                  <p:nvPr/>
                </p:nvSpPr>
                <p:spPr>
                  <a:xfrm>
                    <a:off x="950024" y="4122044"/>
                    <a:ext cx="1138047" cy="981075"/>
                  </a:xfrm>
                  <a:prstGeom prst="hexagon">
                    <a:avLst/>
                  </a:prstGeom>
                  <a:solidFill>
                    <a:srgbClr val="C5E2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11" name="Hexagon 110">
                    <a:extLst>
                      <a:ext uri="{FF2B5EF4-FFF2-40B4-BE49-F238E27FC236}">
                        <a16:creationId xmlns:a16="http://schemas.microsoft.com/office/drawing/2014/main" id="{2171AE25-C220-3E5F-E5EB-A0CAAA4921D4}"/>
                      </a:ext>
                    </a:extLst>
                  </p:cNvPr>
                  <p:cNvSpPr/>
                  <p:nvPr/>
                </p:nvSpPr>
                <p:spPr>
                  <a:xfrm>
                    <a:off x="-945072" y="4111228"/>
                    <a:ext cx="1138047" cy="981075"/>
                  </a:xfrm>
                  <a:prstGeom prst="hexagon">
                    <a:avLst/>
                  </a:prstGeom>
                  <a:solidFill>
                    <a:srgbClr val="FF87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12" name="Hexagon 111">
                    <a:extLst>
                      <a:ext uri="{FF2B5EF4-FFF2-40B4-BE49-F238E27FC236}">
                        <a16:creationId xmlns:a16="http://schemas.microsoft.com/office/drawing/2014/main" id="{7FA91C4E-28E3-F1B3-B023-154076674EAE}"/>
                      </a:ext>
                    </a:extLst>
                  </p:cNvPr>
                  <p:cNvSpPr/>
                  <p:nvPr/>
                </p:nvSpPr>
                <p:spPr>
                  <a:xfrm>
                    <a:off x="950024" y="6217046"/>
                    <a:ext cx="1138047" cy="981075"/>
                  </a:xfrm>
                  <a:prstGeom prst="hexagon">
                    <a:avLst/>
                  </a:prstGeom>
                  <a:solidFill>
                    <a:srgbClr val="FFF4E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grpSp>
          </p:grpSp>
          <p:grpSp>
            <p:nvGrpSpPr>
              <p:cNvPr id="87" name="Group 86">
                <a:extLst>
                  <a:ext uri="{FF2B5EF4-FFF2-40B4-BE49-F238E27FC236}">
                    <a16:creationId xmlns:a16="http://schemas.microsoft.com/office/drawing/2014/main" id="{F8794A98-B93E-C01B-E70F-63D40F5CABED}"/>
                  </a:ext>
                </a:extLst>
              </p:cNvPr>
              <p:cNvGrpSpPr/>
              <p:nvPr/>
            </p:nvGrpSpPr>
            <p:grpSpPr>
              <a:xfrm>
                <a:off x="-1077240" y="-1235765"/>
                <a:ext cx="5854261" cy="4647206"/>
                <a:chOff x="-353340" y="2493765"/>
                <a:chExt cx="5854261" cy="4647206"/>
              </a:xfrm>
            </p:grpSpPr>
            <p:grpSp>
              <p:nvGrpSpPr>
                <p:cNvPr id="88" name="Group 87">
                  <a:extLst>
                    <a:ext uri="{FF2B5EF4-FFF2-40B4-BE49-F238E27FC236}">
                      <a16:creationId xmlns:a16="http://schemas.microsoft.com/office/drawing/2014/main" id="{3A35D0C6-52AD-CA31-29BF-32CF7D2EB974}"/>
                    </a:ext>
                  </a:extLst>
                </p:cNvPr>
                <p:cNvGrpSpPr/>
                <p:nvPr/>
              </p:nvGrpSpPr>
              <p:grpSpPr>
                <a:xfrm>
                  <a:off x="-353340" y="3542110"/>
                  <a:ext cx="3978215" cy="3598861"/>
                  <a:chOff x="-945072" y="3599260"/>
                  <a:chExt cx="3978215" cy="3598861"/>
                </a:xfrm>
              </p:grpSpPr>
              <p:sp>
                <p:nvSpPr>
                  <p:cNvPr id="97" name="Hexagon 96">
                    <a:extLst>
                      <a:ext uri="{FF2B5EF4-FFF2-40B4-BE49-F238E27FC236}">
                        <a16:creationId xmlns:a16="http://schemas.microsoft.com/office/drawing/2014/main" id="{CBC2CDB0-FB27-E7A9-F13B-D1DFAB5AF2BA}"/>
                      </a:ext>
                    </a:extLst>
                  </p:cNvPr>
                  <p:cNvSpPr/>
                  <p:nvPr/>
                </p:nvSpPr>
                <p:spPr>
                  <a:xfrm>
                    <a:off x="0" y="5714206"/>
                    <a:ext cx="1138047" cy="981075"/>
                  </a:xfrm>
                  <a:prstGeom prst="hexagon">
                    <a:avLst/>
                  </a:prstGeom>
                  <a:solidFill>
                    <a:srgbClr val="C5E2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98" name="Hexagon 97">
                    <a:extLst>
                      <a:ext uri="{FF2B5EF4-FFF2-40B4-BE49-F238E27FC236}">
                        <a16:creationId xmlns:a16="http://schemas.microsoft.com/office/drawing/2014/main" id="{DE050943-8CCB-5AD2-3858-849C5FD281AF}"/>
                      </a:ext>
                    </a:extLst>
                  </p:cNvPr>
                  <p:cNvSpPr/>
                  <p:nvPr/>
                </p:nvSpPr>
                <p:spPr>
                  <a:xfrm>
                    <a:off x="950024" y="5169545"/>
                    <a:ext cx="1138047" cy="981075"/>
                  </a:xfrm>
                  <a:prstGeom prst="hexagon">
                    <a:avLst/>
                  </a:prstGeom>
                  <a:solidFill>
                    <a:srgbClr val="FF943A"/>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99" name="Hexagon 98">
                    <a:extLst>
                      <a:ext uri="{FF2B5EF4-FFF2-40B4-BE49-F238E27FC236}">
                        <a16:creationId xmlns:a16="http://schemas.microsoft.com/office/drawing/2014/main" id="{9FBC2901-9F50-0C02-7E49-94934FB5E2E9}"/>
                      </a:ext>
                    </a:extLst>
                  </p:cNvPr>
                  <p:cNvSpPr/>
                  <p:nvPr/>
                </p:nvSpPr>
                <p:spPr>
                  <a:xfrm>
                    <a:off x="0" y="3599260"/>
                    <a:ext cx="1138047" cy="981075"/>
                  </a:xfrm>
                  <a:prstGeom prst="hexagon">
                    <a:avLst/>
                  </a:prstGeom>
                  <a:solidFill>
                    <a:srgbClr val="C5E2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00" name="Hexagon 99">
                    <a:extLst>
                      <a:ext uri="{FF2B5EF4-FFF2-40B4-BE49-F238E27FC236}">
                        <a16:creationId xmlns:a16="http://schemas.microsoft.com/office/drawing/2014/main" id="{A4407754-270C-A18C-BEA5-C38B2DB0DB34}"/>
                      </a:ext>
                    </a:extLst>
                  </p:cNvPr>
                  <p:cNvSpPr/>
                  <p:nvPr/>
                </p:nvSpPr>
                <p:spPr>
                  <a:xfrm>
                    <a:off x="950024" y="4122044"/>
                    <a:ext cx="1138047" cy="981075"/>
                  </a:xfrm>
                  <a:prstGeom prst="hexagon">
                    <a:avLst/>
                  </a:prstGeom>
                  <a:solidFill>
                    <a:srgbClr val="CED1D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01" name="Hexagon 100">
                    <a:extLst>
                      <a:ext uri="{FF2B5EF4-FFF2-40B4-BE49-F238E27FC236}">
                        <a16:creationId xmlns:a16="http://schemas.microsoft.com/office/drawing/2014/main" id="{3C7597E6-29E8-DF03-3D89-D1D75698278B}"/>
                      </a:ext>
                    </a:extLst>
                  </p:cNvPr>
                  <p:cNvSpPr/>
                  <p:nvPr/>
                </p:nvSpPr>
                <p:spPr>
                  <a:xfrm>
                    <a:off x="-945072" y="4111228"/>
                    <a:ext cx="1138047" cy="981075"/>
                  </a:xfrm>
                  <a:prstGeom prst="hexagon">
                    <a:avLst/>
                  </a:prstGeom>
                  <a:solidFill>
                    <a:srgbClr val="FF87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02" name="Hexagon 101">
                    <a:extLst>
                      <a:ext uri="{FF2B5EF4-FFF2-40B4-BE49-F238E27FC236}">
                        <a16:creationId xmlns:a16="http://schemas.microsoft.com/office/drawing/2014/main" id="{422C3737-928C-CD67-4AF2-FA40449DC820}"/>
                      </a:ext>
                    </a:extLst>
                  </p:cNvPr>
                  <p:cNvSpPr/>
                  <p:nvPr/>
                </p:nvSpPr>
                <p:spPr>
                  <a:xfrm>
                    <a:off x="-945072" y="5168701"/>
                    <a:ext cx="1138047" cy="981075"/>
                  </a:xfrm>
                  <a:prstGeom prst="hexagon">
                    <a:avLst/>
                  </a:prstGeom>
                  <a:solidFill>
                    <a:srgbClr val="FFC69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03" name="Hexagon 102">
                    <a:extLst>
                      <a:ext uri="{FF2B5EF4-FFF2-40B4-BE49-F238E27FC236}">
                        <a16:creationId xmlns:a16="http://schemas.microsoft.com/office/drawing/2014/main" id="{FD6086A2-C73D-0AA7-6CEB-F67899BE2D26}"/>
                      </a:ext>
                    </a:extLst>
                  </p:cNvPr>
                  <p:cNvSpPr/>
                  <p:nvPr/>
                </p:nvSpPr>
                <p:spPr>
                  <a:xfrm>
                    <a:off x="950024" y="6217046"/>
                    <a:ext cx="1138047" cy="981075"/>
                  </a:xfrm>
                  <a:prstGeom prst="hexagon">
                    <a:avLst/>
                  </a:prstGeom>
                  <a:solidFill>
                    <a:srgbClr val="FFC69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04" name="Hexagon 103">
                    <a:extLst>
                      <a:ext uri="{FF2B5EF4-FFF2-40B4-BE49-F238E27FC236}">
                        <a16:creationId xmlns:a16="http://schemas.microsoft.com/office/drawing/2014/main" id="{5204370E-AEFB-C3BB-8FDA-CB48DAB1F43F}"/>
                      </a:ext>
                    </a:extLst>
                  </p:cNvPr>
                  <p:cNvSpPr/>
                  <p:nvPr/>
                </p:nvSpPr>
                <p:spPr>
                  <a:xfrm>
                    <a:off x="1895096" y="5714206"/>
                    <a:ext cx="1138047" cy="981075"/>
                  </a:xfrm>
                  <a:prstGeom prst="hexagon">
                    <a:avLst/>
                  </a:prstGeom>
                  <a:solidFill>
                    <a:srgbClr val="FF87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grpSp>
            <p:grpSp>
              <p:nvGrpSpPr>
                <p:cNvPr id="89" name="Group 88">
                  <a:extLst>
                    <a:ext uri="{FF2B5EF4-FFF2-40B4-BE49-F238E27FC236}">
                      <a16:creationId xmlns:a16="http://schemas.microsoft.com/office/drawing/2014/main" id="{585BFAA1-F101-6C60-C6BF-5DC3E064901B}"/>
                    </a:ext>
                  </a:extLst>
                </p:cNvPr>
                <p:cNvGrpSpPr/>
                <p:nvPr/>
              </p:nvGrpSpPr>
              <p:grpSpPr>
                <a:xfrm>
                  <a:off x="1522706" y="2493765"/>
                  <a:ext cx="3978215" cy="3598861"/>
                  <a:chOff x="-945072" y="3599260"/>
                  <a:chExt cx="3978215" cy="3598861"/>
                </a:xfrm>
              </p:grpSpPr>
              <p:sp>
                <p:nvSpPr>
                  <p:cNvPr id="90" name="Hexagon 89">
                    <a:extLst>
                      <a:ext uri="{FF2B5EF4-FFF2-40B4-BE49-F238E27FC236}">
                        <a16:creationId xmlns:a16="http://schemas.microsoft.com/office/drawing/2014/main" id="{4E4173DA-4EB8-B2DA-3EDF-30C84CA76252}"/>
                      </a:ext>
                    </a:extLst>
                  </p:cNvPr>
                  <p:cNvSpPr/>
                  <p:nvPr/>
                </p:nvSpPr>
                <p:spPr>
                  <a:xfrm>
                    <a:off x="0" y="5714206"/>
                    <a:ext cx="1138047" cy="981075"/>
                  </a:xfrm>
                  <a:prstGeom prst="hexagon">
                    <a:avLst/>
                  </a:prstGeom>
                  <a:solidFill>
                    <a:srgbClr val="C5E2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91" name="Hexagon 90">
                    <a:extLst>
                      <a:ext uri="{FF2B5EF4-FFF2-40B4-BE49-F238E27FC236}">
                        <a16:creationId xmlns:a16="http://schemas.microsoft.com/office/drawing/2014/main" id="{ADCFC2DD-BC7F-5D80-211C-535B882FE1DB}"/>
                      </a:ext>
                    </a:extLst>
                  </p:cNvPr>
                  <p:cNvSpPr/>
                  <p:nvPr/>
                </p:nvSpPr>
                <p:spPr>
                  <a:xfrm>
                    <a:off x="0" y="4656733"/>
                    <a:ext cx="1138047" cy="981075"/>
                  </a:xfrm>
                  <a:prstGeom prst="hexagon">
                    <a:avLst/>
                  </a:prstGeom>
                  <a:solidFill>
                    <a:srgbClr val="FFC69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92" name="Hexagon 91">
                    <a:extLst>
                      <a:ext uri="{FF2B5EF4-FFF2-40B4-BE49-F238E27FC236}">
                        <a16:creationId xmlns:a16="http://schemas.microsoft.com/office/drawing/2014/main" id="{2E1D967E-AD31-7DB8-2914-668208604D6C}"/>
                      </a:ext>
                    </a:extLst>
                  </p:cNvPr>
                  <p:cNvSpPr/>
                  <p:nvPr/>
                </p:nvSpPr>
                <p:spPr>
                  <a:xfrm>
                    <a:off x="0" y="3599260"/>
                    <a:ext cx="1138047" cy="981075"/>
                  </a:xfrm>
                  <a:prstGeom prst="hexagon">
                    <a:avLst/>
                  </a:prstGeom>
                  <a:solidFill>
                    <a:srgbClr val="C5E2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93" name="Hexagon 92">
                    <a:extLst>
                      <a:ext uri="{FF2B5EF4-FFF2-40B4-BE49-F238E27FC236}">
                        <a16:creationId xmlns:a16="http://schemas.microsoft.com/office/drawing/2014/main" id="{1AAF4937-B84B-5ADA-7270-AAE347867335}"/>
                      </a:ext>
                    </a:extLst>
                  </p:cNvPr>
                  <p:cNvSpPr/>
                  <p:nvPr/>
                </p:nvSpPr>
                <p:spPr>
                  <a:xfrm>
                    <a:off x="950024" y="4122044"/>
                    <a:ext cx="1138047" cy="981075"/>
                  </a:xfrm>
                  <a:prstGeom prst="hexagon">
                    <a:avLst/>
                  </a:prstGeom>
                  <a:solidFill>
                    <a:srgbClr val="FFF4E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94" name="Hexagon 93">
                    <a:extLst>
                      <a:ext uri="{FF2B5EF4-FFF2-40B4-BE49-F238E27FC236}">
                        <a16:creationId xmlns:a16="http://schemas.microsoft.com/office/drawing/2014/main" id="{A229EB50-F6C4-9709-4EE9-F4E6EA1D2F61}"/>
                      </a:ext>
                    </a:extLst>
                  </p:cNvPr>
                  <p:cNvSpPr/>
                  <p:nvPr/>
                </p:nvSpPr>
                <p:spPr>
                  <a:xfrm>
                    <a:off x="-945072" y="5168701"/>
                    <a:ext cx="1138047" cy="981075"/>
                  </a:xfrm>
                  <a:prstGeom prst="hexagon">
                    <a:avLst/>
                  </a:prstGeom>
                  <a:solidFill>
                    <a:srgbClr val="FF87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95" name="Hexagon 94">
                    <a:extLst>
                      <a:ext uri="{FF2B5EF4-FFF2-40B4-BE49-F238E27FC236}">
                        <a16:creationId xmlns:a16="http://schemas.microsoft.com/office/drawing/2014/main" id="{5834BA96-F499-E1C9-86B7-D6EE7672EA77}"/>
                      </a:ext>
                    </a:extLst>
                  </p:cNvPr>
                  <p:cNvSpPr/>
                  <p:nvPr/>
                </p:nvSpPr>
                <p:spPr>
                  <a:xfrm>
                    <a:off x="950024" y="6217046"/>
                    <a:ext cx="1138047" cy="981075"/>
                  </a:xfrm>
                  <a:prstGeom prst="hexagon">
                    <a:avLst/>
                  </a:prstGeom>
                  <a:solidFill>
                    <a:srgbClr val="FFC69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96" name="Hexagon 95">
                    <a:extLst>
                      <a:ext uri="{FF2B5EF4-FFF2-40B4-BE49-F238E27FC236}">
                        <a16:creationId xmlns:a16="http://schemas.microsoft.com/office/drawing/2014/main" id="{464D0ADB-A33C-831C-9796-85891A3A59FB}"/>
                      </a:ext>
                    </a:extLst>
                  </p:cNvPr>
                  <p:cNvSpPr/>
                  <p:nvPr/>
                </p:nvSpPr>
                <p:spPr>
                  <a:xfrm>
                    <a:off x="1895096" y="5714206"/>
                    <a:ext cx="1138047" cy="981075"/>
                  </a:xfrm>
                  <a:prstGeom prst="hexagon">
                    <a:avLst/>
                  </a:prstGeom>
                  <a:solidFill>
                    <a:srgbClr val="FF87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grpSp>
          </p:grpSp>
        </p:grpSp>
      </p:grpSp>
    </p:spTree>
    <p:extLst>
      <p:ext uri="{BB962C8B-B14F-4D97-AF65-F5344CB8AC3E}">
        <p14:creationId xmlns:p14="http://schemas.microsoft.com/office/powerpoint/2010/main" val="84854461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47A3BF-D577-4E4C-1BDC-2989F328C432}"/>
            </a:ext>
          </a:extLst>
        </p:cNvPr>
        <p:cNvGrpSpPr/>
        <p:nvPr/>
      </p:nvGrpSpPr>
      <p:grpSpPr>
        <a:xfrm>
          <a:off x="0" y="0"/>
          <a:ext cx="0" cy="0"/>
          <a:chOff x="0" y="0"/>
          <a:chExt cx="0" cy="0"/>
        </a:xfrm>
      </p:grpSpPr>
      <p:sp>
        <p:nvSpPr>
          <p:cNvPr id="10" name="Rectangle 9">
            <a:extLst>
              <a:ext uri="{FF2B5EF4-FFF2-40B4-BE49-F238E27FC236}">
                <a16:creationId xmlns:a16="http://schemas.microsoft.com/office/drawing/2014/main" id="{22AECD1E-5A03-5769-723D-8512441C5588}"/>
              </a:ext>
            </a:extLst>
          </p:cNvPr>
          <p:cNvSpPr/>
          <p:nvPr/>
        </p:nvSpPr>
        <p:spPr>
          <a:xfrm rot="10800000" flipV="1">
            <a:off x="0" y="6336614"/>
            <a:ext cx="12192000" cy="521386"/>
          </a:xfrm>
          <a:prstGeom prst="rect">
            <a:avLst/>
          </a:prstGeom>
          <a:solidFill>
            <a:srgbClr val="0078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97C8FF"/>
              </a:solidFill>
              <a:effectLst/>
              <a:uLnTx/>
              <a:uFillTx/>
              <a:latin typeface="Aptos" panose="02110004020202020204"/>
              <a:ea typeface="+mn-ea"/>
              <a:cs typeface="+mn-cs"/>
            </a:endParaRPr>
          </a:p>
        </p:txBody>
      </p:sp>
      <p:sp>
        <p:nvSpPr>
          <p:cNvPr id="11" name="TextBox 10">
            <a:extLst>
              <a:ext uri="{FF2B5EF4-FFF2-40B4-BE49-F238E27FC236}">
                <a16:creationId xmlns:a16="http://schemas.microsoft.com/office/drawing/2014/main" id="{82BD9153-D85B-0BD4-AFEF-585A1BEFDD26}"/>
              </a:ext>
            </a:extLst>
          </p:cNvPr>
          <p:cNvSpPr txBox="1"/>
          <p:nvPr/>
        </p:nvSpPr>
        <p:spPr>
          <a:xfrm>
            <a:off x="367745" y="6412641"/>
            <a:ext cx="11456505" cy="369332"/>
          </a:xfrm>
          <a:prstGeom prst="rect">
            <a:avLst/>
          </a:prstGeom>
          <a:noFill/>
          <a:ln>
            <a:noFill/>
          </a:ln>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rPr>
              <a:t>Clark Kaml    I    The Affordability Paradigm : Delivering Reliable Service Amid Rising Costs</a:t>
            </a:r>
          </a:p>
        </p:txBody>
      </p:sp>
      <p:grpSp>
        <p:nvGrpSpPr>
          <p:cNvPr id="31" name="Group 30">
            <a:extLst>
              <a:ext uri="{FF2B5EF4-FFF2-40B4-BE49-F238E27FC236}">
                <a16:creationId xmlns:a16="http://schemas.microsoft.com/office/drawing/2014/main" id="{055EA889-C0E0-C8DD-5210-A13B8E29D66D}"/>
              </a:ext>
            </a:extLst>
          </p:cNvPr>
          <p:cNvGrpSpPr/>
          <p:nvPr/>
        </p:nvGrpSpPr>
        <p:grpSpPr>
          <a:xfrm>
            <a:off x="8604892" y="1188516"/>
            <a:ext cx="7837113" cy="3815869"/>
            <a:chOff x="5379290" y="1862616"/>
            <a:chExt cx="7837113" cy="3815869"/>
          </a:xfrm>
        </p:grpSpPr>
        <p:grpSp>
          <p:nvGrpSpPr>
            <p:cNvPr id="27" name="Group 26">
              <a:extLst>
                <a:ext uri="{FF2B5EF4-FFF2-40B4-BE49-F238E27FC236}">
                  <a16:creationId xmlns:a16="http://schemas.microsoft.com/office/drawing/2014/main" id="{E3C92B00-3B45-0E9E-3DBC-9DBFA29607B9}"/>
                </a:ext>
              </a:extLst>
            </p:cNvPr>
            <p:cNvGrpSpPr/>
            <p:nvPr/>
          </p:nvGrpSpPr>
          <p:grpSpPr>
            <a:xfrm>
              <a:off x="5379290" y="1862616"/>
              <a:ext cx="7837113" cy="584776"/>
              <a:chOff x="5379290" y="1862616"/>
              <a:chExt cx="7837113" cy="584776"/>
            </a:xfrm>
          </p:grpSpPr>
          <p:sp>
            <p:nvSpPr>
              <p:cNvPr id="8" name="TextBox 7">
                <a:extLst>
                  <a:ext uri="{FF2B5EF4-FFF2-40B4-BE49-F238E27FC236}">
                    <a16:creationId xmlns:a16="http://schemas.microsoft.com/office/drawing/2014/main" id="{8B711F06-5E3C-B761-227E-4E0E57935239}"/>
                  </a:ext>
                </a:extLst>
              </p:cNvPr>
              <p:cNvSpPr txBox="1"/>
              <p:nvPr/>
            </p:nvSpPr>
            <p:spPr>
              <a:xfrm>
                <a:off x="5551007" y="1970338"/>
                <a:ext cx="7665396" cy="369332"/>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tab pos="2290763" algn="l"/>
                  </a:tabLst>
                  <a:defRPr/>
                </a:pPr>
                <a:r>
                  <a:rPr kumimoji="0" lang="en-US" sz="1800" b="1" i="0" u="none" strike="noStrike" kern="1200" cap="none" spc="0" normalizeH="0" baseline="0" noProof="0" dirty="0">
                    <a:ln>
                      <a:noFill/>
                    </a:ln>
                    <a:solidFill>
                      <a:srgbClr val="002D63"/>
                    </a:solidFill>
                    <a:effectLst/>
                    <a:uLnTx/>
                    <a:uFillTx/>
                    <a:latin typeface="Aptos" panose="02110004020202020204"/>
                    <a:ea typeface="+mn-ea"/>
                    <a:cs typeface="+mn-cs"/>
                  </a:rPr>
                  <a:t>Cost of Equity is a Real Cost</a:t>
                </a:r>
              </a:p>
            </p:txBody>
          </p:sp>
          <p:sp>
            <p:nvSpPr>
              <p:cNvPr id="21" name="TextBox 20">
                <a:extLst>
                  <a:ext uri="{FF2B5EF4-FFF2-40B4-BE49-F238E27FC236}">
                    <a16:creationId xmlns:a16="http://schemas.microsoft.com/office/drawing/2014/main" id="{275EC285-19A1-2115-88CA-0AD7BD11C07E}"/>
                  </a:ext>
                </a:extLst>
              </p:cNvPr>
              <p:cNvSpPr txBox="1"/>
              <p:nvPr/>
            </p:nvSpPr>
            <p:spPr>
              <a:xfrm>
                <a:off x="5379290" y="1862616"/>
                <a:ext cx="171717" cy="584776"/>
              </a:xfrm>
              <a:prstGeom prst="rect">
                <a:avLst/>
              </a:prstGeom>
              <a:solidFill>
                <a:srgbClr val="0078FF">
                  <a:alpha val="40000"/>
                </a:srgbClr>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1" i="0" u="none" strike="noStrike" kern="1200" cap="none" spc="0" normalizeH="0" baseline="0" noProof="0" dirty="0">
                  <a:ln>
                    <a:noFill/>
                  </a:ln>
                  <a:solidFill>
                    <a:prstClr val="black"/>
                  </a:solidFill>
                  <a:effectLst/>
                  <a:uLnTx/>
                  <a:uFillTx/>
                  <a:latin typeface="Aptos" panose="02110004020202020204"/>
                  <a:ea typeface="+mn-ea"/>
                  <a:cs typeface="+mn-cs"/>
                </a:endParaRPr>
              </a:p>
            </p:txBody>
          </p:sp>
        </p:grpSp>
        <p:grpSp>
          <p:nvGrpSpPr>
            <p:cNvPr id="28" name="Group 27">
              <a:extLst>
                <a:ext uri="{FF2B5EF4-FFF2-40B4-BE49-F238E27FC236}">
                  <a16:creationId xmlns:a16="http://schemas.microsoft.com/office/drawing/2014/main" id="{2C1C3DE1-B5CA-C13F-B397-248737204FB3}"/>
                </a:ext>
              </a:extLst>
            </p:cNvPr>
            <p:cNvGrpSpPr/>
            <p:nvPr/>
          </p:nvGrpSpPr>
          <p:grpSpPr>
            <a:xfrm>
              <a:off x="5379290" y="2919129"/>
              <a:ext cx="7837113" cy="754053"/>
              <a:chOff x="5379290" y="2963874"/>
              <a:chExt cx="7837113" cy="754053"/>
            </a:xfrm>
          </p:grpSpPr>
          <p:sp>
            <p:nvSpPr>
              <p:cNvPr id="16" name="TextBox 15">
                <a:extLst>
                  <a:ext uri="{FF2B5EF4-FFF2-40B4-BE49-F238E27FC236}">
                    <a16:creationId xmlns:a16="http://schemas.microsoft.com/office/drawing/2014/main" id="{28FB5D33-D0C3-7385-A9FA-3F23A253BDCA}"/>
                  </a:ext>
                </a:extLst>
              </p:cNvPr>
              <p:cNvSpPr txBox="1"/>
              <p:nvPr/>
            </p:nvSpPr>
            <p:spPr>
              <a:xfrm>
                <a:off x="5551007" y="3071596"/>
                <a:ext cx="7665396" cy="64633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tab pos="2290763" algn="l"/>
                  </a:tabLst>
                  <a:defRPr/>
                </a:pPr>
                <a:r>
                  <a:rPr kumimoji="0" lang="en-US" sz="1800" b="1" i="0" u="none" strike="noStrike" kern="1200" cap="none" spc="0" normalizeH="0" baseline="0" noProof="0" dirty="0">
                    <a:ln>
                      <a:noFill/>
                    </a:ln>
                    <a:solidFill>
                      <a:srgbClr val="002D63"/>
                    </a:solidFill>
                    <a:effectLst/>
                    <a:uLnTx/>
                    <a:uFillTx/>
                    <a:latin typeface="Aptos" panose="02110004020202020204"/>
                    <a:ea typeface="+mn-ea"/>
                    <a:cs typeface="+mn-cs"/>
                  </a:rPr>
                  <a:t>The cost is Incurred </a:t>
                </a:r>
              </a:p>
              <a:p>
                <a:pPr marL="0" marR="0" lvl="0" indent="0" algn="l" defTabSz="914400" rtl="0" eaLnBrk="1" fontAlgn="auto" latinLnBrk="0" hangingPunct="1">
                  <a:lnSpc>
                    <a:spcPct val="100000"/>
                  </a:lnSpc>
                  <a:spcBef>
                    <a:spcPts val="0"/>
                  </a:spcBef>
                  <a:spcAft>
                    <a:spcPts val="0"/>
                  </a:spcAft>
                  <a:buClrTx/>
                  <a:buSzTx/>
                  <a:buFontTx/>
                  <a:buNone/>
                  <a:tabLst>
                    <a:tab pos="2290763" algn="l"/>
                  </a:tabLst>
                  <a:defRPr/>
                </a:pPr>
                <a:r>
                  <a:rPr kumimoji="0" lang="en-US" sz="1800" b="1" i="0" u="none" strike="noStrike" kern="1200" cap="none" spc="0" normalizeH="0" baseline="0" noProof="0" dirty="0">
                    <a:ln>
                      <a:noFill/>
                    </a:ln>
                    <a:solidFill>
                      <a:srgbClr val="002D63"/>
                    </a:solidFill>
                    <a:effectLst/>
                    <a:uLnTx/>
                    <a:uFillTx/>
                    <a:latin typeface="Aptos" panose="02110004020202020204"/>
                    <a:ea typeface="+mn-ea"/>
                    <a:cs typeface="+mn-cs"/>
                  </a:rPr>
                  <a:t>(even if not recovered)</a:t>
                </a:r>
              </a:p>
            </p:txBody>
          </p:sp>
          <p:sp>
            <p:nvSpPr>
              <p:cNvPr id="22" name="TextBox 21">
                <a:extLst>
                  <a:ext uri="{FF2B5EF4-FFF2-40B4-BE49-F238E27FC236}">
                    <a16:creationId xmlns:a16="http://schemas.microsoft.com/office/drawing/2014/main" id="{DD0C0365-BB22-20E7-1538-467C7BA17943}"/>
                  </a:ext>
                </a:extLst>
              </p:cNvPr>
              <p:cNvSpPr txBox="1"/>
              <p:nvPr/>
            </p:nvSpPr>
            <p:spPr>
              <a:xfrm>
                <a:off x="5379290" y="2963874"/>
                <a:ext cx="171717" cy="584776"/>
              </a:xfrm>
              <a:prstGeom prst="rect">
                <a:avLst/>
              </a:prstGeom>
              <a:solidFill>
                <a:srgbClr val="0078FF">
                  <a:alpha val="40000"/>
                </a:srgbClr>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1" i="0" u="none" strike="noStrike" kern="1200" cap="none" spc="0" normalizeH="0" baseline="0" noProof="0" dirty="0">
                  <a:ln>
                    <a:noFill/>
                  </a:ln>
                  <a:solidFill>
                    <a:prstClr val="black"/>
                  </a:solidFill>
                  <a:effectLst/>
                  <a:uLnTx/>
                  <a:uFillTx/>
                  <a:latin typeface="Aptos" panose="02110004020202020204"/>
                  <a:ea typeface="+mn-ea"/>
                  <a:cs typeface="+mn-cs"/>
                </a:endParaRPr>
              </a:p>
            </p:txBody>
          </p:sp>
        </p:grpSp>
        <p:grpSp>
          <p:nvGrpSpPr>
            <p:cNvPr id="29" name="Group 28">
              <a:extLst>
                <a:ext uri="{FF2B5EF4-FFF2-40B4-BE49-F238E27FC236}">
                  <a16:creationId xmlns:a16="http://schemas.microsoft.com/office/drawing/2014/main" id="{D652E8A7-10D8-7F27-1587-8217C8899B1A}"/>
                </a:ext>
              </a:extLst>
            </p:cNvPr>
            <p:cNvGrpSpPr/>
            <p:nvPr/>
          </p:nvGrpSpPr>
          <p:grpSpPr>
            <a:xfrm>
              <a:off x="5379290" y="3969000"/>
              <a:ext cx="7837113" cy="646331"/>
              <a:chOff x="5379290" y="4001744"/>
              <a:chExt cx="7837113" cy="646331"/>
            </a:xfrm>
          </p:grpSpPr>
          <p:sp>
            <p:nvSpPr>
              <p:cNvPr id="18" name="TextBox 17">
                <a:extLst>
                  <a:ext uri="{FF2B5EF4-FFF2-40B4-BE49-F238E27FC236}">
                    <a16:creationId xmlns:a16="http://schemas.microsoft.com/office/drawing/2014/main" id="{4E86533A-849B-8891-57A1-5C08956860F7}"/>
                  </a:ext>
                </a:extLst>
              </p:cNvPr>
              <p:cNvSpPr txBox="1"/>
              <p:nvPr/>
            </p:nvSpPr>
            <p:spPr>
              <a:xfrm>
                <a:off x="5551007" y="4001744"/>
                <a:ext cx="7665396" cy="64633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tab pos="2290763" algn="l"/>
                  </a:tabLst>
                  <a:defRPr/>
                </a:pPr>
                <a:r>
                  <a:rPr kumimoji="0" lang="en-US" sz="1800" b="1" i="0" u="none" strike="noStrike" kern="1200" cap="none" spc="0" normalizeH="0" baseline="0" noProof="0" dirty="0">
                    <a:ln>
                      <a:noFill/>
                    </a:ln>
                    <a:solidFill>
                      <a:srgbClr val="002D63"/>
                    </a:solidFill>
                    <a:effectLst/>
                    <a:uLnTx/>
                    <a:uFillTx/>
                    <a:latin typeface="Aptos" panose="02110004020202020204"/>
                    <a:ea typeface="+mn-ea"/>
                    <a:cs typeface="+mn-cs"/>
                  </a:rPr>
                  <a:t>Has solid legal foundation &amp; </a:t>
                </a:r>
              </a:p>
              <a:p>
                <a:pPr marL="0" marR="0" lvl="0" indent="0" algn="l" defTabSz="914400" rtl="0" eaLnBrk="1" fontAlgn="auto" latinLnBrk="0" hangingPunct="1">
                  <a:lnSpc>
                    <a:spcPct val="100000"/>
                  </a:lnSpc>
                  <a:spcBef>
                    <a:spcPts val="0"/>
                  </a:spcBef>
                  <a:spcAft>
                    <a:spcPts val="0"/>
                  </a:spcAft>
                  <a:buClrTx/>
                  <a:buSzTx/>
                  <a:buFontTx/>
                  <a:buNone/>
                  <a:tabLst>
                    <a:tab pos="2290763" algn="l"/>
                  </a:tabLst>
                  <a:defRPr/>
                </a:pPr>
                <a:r>
                  <a:rPr kumimoji="0" lang="en-US" sz="1800" b="1" i="0" u="none" strike="noStrike" kern="1200" cap="none" spc="0" normalizeH="0" baseline="0" noProof="0" dirty="0">
                    <a:ln>
                      <a:noFill/>
                    </a:ln>
                    <a:solidFill>
                      <a:srgbClr val="002D63"/>
                    </a:solidFill>
                    <a:effectLst/>
                    <a:uLnTx/>
                    <a:uFillTx/>
                    <a:latin typeface="Aptos" panose="02110004020202020204"/>
                    <a:ea typeface="+mn-ea"/>
                    <a:cs typeface="+mn-cs"/>
                  </a:rPr>
                  <a:t>development</a:t>
                </a:r>
              </a:p>
            </p:txBody>
          </p:sp>
          <p:sp>
            <p:nvSpPr>
              <p:cNvPr id="23" name="TextBox 22">
                <a:extLst>
                  <a:ext uri="{FF2B5EF4-FFF2-40B4-BE49-F238E27FC236}">
                    <a16:creationId xmlns:a16="http://schemas.microsoft.com/office/drawing/2014/main" id="{9E6D2663-D7BF-5539-EA6F-10424E10638F}"/>
                  </a:ext>
                </a:extLst>
              </p:cNvPr>
              <p:cNvSpPr txBox="1"/>
              <p:nvPr/>
            </p:nvSpPr>
            <p:spPr>
              <a:xfrm>
                <a:off x="5379290" y="4008386"/>
                <a:ext cx="171717" cy="584776"/>
              </a:xfrm>
              <a:prstGeom prst="rect">
                <a:avLst/>
              </a:prstGeom>
              <a:solidFill>
                <a:srgbClr val="0078FF">
                  <a:alpha val="40000"/>
                </a:srgbClr>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1" i="0" u="none" strike="noStrike" kern="1200" cap="none" spc="0" normalizeH="0" baseline="0" noProof="0" dirty="0">
                  <a:ln>
                    <a:noFill/>
                  </a:ln>
                  <a:solidFill>
                    <a:prstClr val="black"/>
                  </a:solidFill>
                  <a:effectLst/>
                  <a:uLnTx/>
                  <a:uFillTx/>
                  <a:latin typeface="Aptos" panose="02110004020202020204"/>
                  <a:ea typeface="+mn-ea"/>
                  <a:cs typeface="+mn-cs"/>
                </a:endParaRPr>
              </a:p>
            </p:txBody>
          </p:sp>
        </p:grpSp>
        <p:grpSp>
          <p:nvGrpSpPr>
            <p:cNvPr id="30" name="Group 29">
              <a:extLst>
                <a:ext uri="{FF2B5EF4-FFF2-40B4-BE49-F238E27FC236}">
                  <a16:creationId xmlns:a16="http://schemas.microsoft.com/office/drawing/2014/main" id="{CAAD34F0-A0B6-CC55-B9FE-2B30008E3F16}"/>
                </a:ext>
              </a:extLst>
            </p:cNvPr>
            <p:cNvGrpSpPr/>
            <p:nvPr/>
          </p:nvGrpSpPr>
          <p:grpSpPr>
            <a:xfrm>
              <a:off x="5379290" y="5032154"/>
              <a:ext cx="7837113" cy="646331"/>
              <a:chOff x="5379290" y="5032154"/>
              <a:chExt cx="7837113" cy="646331"/>
            </a:xfrm>
          </p:grpSpPr>
          <p:sp>
            <p:nvSpPr>
              <p:cNvPr id="20" name="TextBox 19">
                <a:extLst>
                  <a:ext uri="{FF2B5EF4-FFF2-40B4-BE49-F238E27FC236}">
                    <a16:creationId xmlns:a16="http://schemas.microsoft.com/office/drawing/2014/main" id="{87706EA6-1A6B-A506-103B-F0FBA2B2DA68}"/>
                  </a:ext>
                </a:extLst>
              </p:cNvPr>
              <p:cNvSpPr txBox="1"/>
              <p:nvPr/>
            </p:nvSpPr>
            <p:spPr>
              <a:xfrm>
                <a:off x="5551007" y="5032154"/>
                <a:ext cx="7665396" cy="64633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tab pos="2290763" algn="l"/>
                  </a:tabLst>
                  <a:defRPr/>
                </a:pPr>
                <a:r>
                  <a:rPr kumimoji="0" lang="en-US" sz="1800" b="1" i="0" u="none" strike="noStrike" kern="1200" cap="none" spc="0" normalizeH="0" baseline="0" noProof="0" dirty="0">
                    <a:ln>
                      <a:noFill/>
                    </a:ln>
                    <a:solidFill>
                      <a:srgbClr val="002D63"/>
                    </a:solidFill>
                    <a:effectLst/>
                    <a:uLnTx/>
                    <a:uFillTx/>
                    <a:latin typeface="Aptos" panose="02110004020202020204"/>
                    <a:ea typeface="+mn-ea"/>
                    <a:cs typeface="+mn-cs"/>
                  </a:rPr>
                  <a:t>Hope 1944 &amp; </a:t>
                </a:r>
              </a:p>
              <a:p>
                <a:pPr marL="0" marR="0" lvl="0" indent="0" algn="l" defTabSz="914400" rtl="0" eaLnBrk="1" fontAlgn="auto" latinLnBrk="0" hangingPunct="1">
                  <a:lnSpc>
                    <a:spcPct val="100000"/>
                  </a:lnSpc>
                  <a:spcBef>
                    <a:spcPts val="0"/>
                  </a:spcBef>
                  <a:spcAft>
                    <a:spcPts val="0"/>
                  </a:spcAft>
                  <a:buClrTx/>
                  <a:buSzTx/>
                  <a:buFontTx/>
                  <a:buNone/>
                  <a:tabLst>
                    <a:tab pos="2290763" algn="l"/>
                  </a:tabLst>
                  <a:defRPr/>
                </a:pPr>
                <a:r>
                  <a:rPr kumimoji="0" lang="en-US" sz="1800" b="1" i="0" u="none" strike="noStrike" kern="1200" cap="none" spc="0" normalizeH="0" baseline="0" noProof="0" dirty="0">
                    <a:ln>
                      <a:noFill/>
                    </a:ln>
                    <a:solidFill>
                      <a:srgbClr val="002D63"/>
                    </a:solidFill>
                    <a:effectLst/>
                    <a:uLnTx/>
                    <a:uFillTx/>
                    <a:latin typeface="Aptos" panose="02110004020202020204"/>
                    <a:ea typeface="+mn-ea"/>
                    <a:cs typeface="+mn-cs"/>
                  </a:rPr>
                  <a:t>Bluefield 1923 Criteria</a:t>
                </a:r>
              </a:p>
            </p:txBody>
          </p:sp>
          <p:sp>
            <p:nvSpPr>
              <p:cNvPr id="24" name="TextBox 23">
                <a:extLst>
                  <a:ext uri="{FF2B5EF4-FFF2-40B4-BE49-F238E27FC236}">
                    <a16:creationId xmlns:a16="http://schemas.microsoft.com/office/drawing/2014/main" id="{7CEE5912-432C-83AC-C2FB-1AB2173E389C}"/>
                  </a:ext>
                </a:extLst>
              </p:cNvPr>
              <p:cNvSpPr txBox="1"/>
              <p:nvPr/>
            </p:nvSpPr>
            <p:spPr>
              <a:xfrm>
                <a:off x="5379290" y="5032154"/>
                <a:ext cx="171717" cy="584776"/>
              </a:xfrm>
              <a:prstGeom prst="rect">
                <a:avLst/>
              </a:prstGeom>
              <a:solidFill>
                <a:srgbClr val="0078FF">
                  <a:alpha val="40000"/>
                </a:srgbClr>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1" i="0" u="none" strike="noStrike" kern="1200" cap="none" spc="0" normalizeH="0" baseline="0" noProof="0" dirty="0">
                  <a:ln>
                    <a:noFill/>
                  </a:ln>
                  <a:solidFill>
                    <a:prstClr val="black"/>
                  </a:solidFill>
                  <a:effectLst/>
                  <a:uLnTx/>
                  <a:uFillTx/>
                  <a:latin typeface="Aptos" panose="02110004020202020204"/>
                  <a:ea typeface="+mn-ea"/>
                  <a:cs typeface="+mn-cs"/>
                </a:endParaRPr>
              </a:p>
            </p:txBody>
          </p:sp>
        </p:grpSp>
      </p:grpSp>
      <p:grpSp>
        <p:nvGrpSpPr>
          <p:cNvPr id="26" name="Group 25">
            <a:extLst>
              <a:ext uri="{FF2B5EF4-FFF2-40B4-BE49-F238E27FC236}">
                <a16:creationId xmlns:a16="http://schemas.microsoft.com/office/drawing/2014/main" id="{DE7B02D5-4674-7C7F-1B9C-6346ABC78227}"/>
              </a:ext>
            </a:extLst>
          </p:cNvPr>
          <p:cNvGrpSpPr/>
          <p:nvPr/>
        </p:nvGrpSpPr>
        <p:grpSpPr>
          <a:xfrm>
            <a:off x="4046653" y="2618366"/>
            <a:ext cx="2604838" cy="894615"/>
            <a:chOff x="889502" y="3734187"/>
            <a:chExt cx="2604838" cy="894615"/>
          </a:xfrm>
        </p:grpSpPr>
        <p:sp>
          <p:nvSpPr>
            <p:cNvPr id="25" name="TextBox 24">
              <a:extLst>
                <a:ext uri="{FF2B5EF4-FFF2-40B4-BE49-F238E27FC236}">
                  <a16:creationId xmlns:a16="http://schemas.microsoft.com/office/drawing/2014/main" id="{BA253952-7E68-D3E3-5734-47F55B1B01DD}"/>
                </a:ext>
              </a:extLst>
            </p:cNvPr>
            <p:cNvSpPr txBox="1"/>
            <p:nvPr/>
          </p:nvSpPr>
          <p:spPr>
            <a:xfrm>
              <a:off x="889502" y="3734187"/>
              <a:ext cx="2604838" cy="894615"/>
            </a:xfrm>
            <a:prstGeom prst="rect">
              <a:avLst/>
            </a:prstGeom>
            <a:solidFill>
              <a:srgbClr val="0078FF">
                <a:alpha val="40000"/>
              </a:srgbClr>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1"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4" name="TextBox 3">
              <a:extLst>
                <a:ext uri="{FF2B5EF4-FFF2-40B4-BE49-F238E27FC236}">
                  <a16:creationId xmlns:a16="http://schemas.microsoft.com/office/drawing/2014/main" id="{ACEA193E-4562-F963-24DB-0FD220765530}"/>
                </a:ext>
              </a:extLst>
            </p:cNvPr>
            <p:cNvSpPr txBox="1"/>
            <p:nvPr/>
          </p:nvSpPr>
          <p:spPr>
            <a:xfrm>
              <a:off x="987365" y="3889106"/>
              <a:ext cx="2409112" cy="584775"/>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srgbClr val="002D63"/>
                  </a:solidFill>
                  <a:effectLst/>
                  <a:uLnTx/>
                  <a:uFillTx/>
                  <a:latin typeface="Aptos" panose="02110004020202020204"/>
                  <a:ea typeface="+mn-ea"/>
                  <a:cs typeface="+mn-cs"/>
                </a:rPr>
                <a:t>Emphasize:</a:t>
              </a:r>
              <a:endParaRPr kumimoji="0" lang="en-US" sz="32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grpSp>
      <p:cxnSp>
        <p:nvCxnSpPr>
          <p:cNvPr id="33" name="Connector: Elbow 32">
            <a:extLst>
              <a:ext uri="{FF2B5EF4-FFF2-40B4-BE49-F238E27FC236}">
                <a16:creationId xmlns:a16="http://schemas.microsoft.com/office/drawing/2014/main" id="{DD01F667-E31E-DB95-C39E-CD4B717B3D26}"/>
              </a:ext>
            </a:extLst>
          </p:cNvPr>
          <p:cNvCxnSpPr>
            <a:cxnSpLocks/>
            <a:stCxn id="4" idx="3"/>
            <a:endCxn id="21" idx="1"/>
          </p:cNvCxnSpPr>
          <p:nvPr/>
        </p:nvCxnSpPr>
        <p:spPr>
          <a:xfrm flipV="1">
            <a:off x="6553628" y="1480904"/>
            <a:ext cx="2051264" cy="1584769"/>
          </a:xfrm>
          <a:prstGeom prst="bentConnector3">
            <a:avLst/>
          </a:prstGeom>
          <a:ln>
            <a:solidFill>
              <a:srgbClr val="97C8FF"/>
            </a:solidFill>
            <a:tailEnd type="triangle"/>
          </a:ln>
        </p:spPr>
        <p:style>
          <a:lnRef idx="2">
            <a:schemeClr val="accent1"/>
          </a:lnRef>
          <a:fillRef idx="0">
            <a:schemeClr val="accent1"/>
          </a:fillRef>
          <a:effectRef idx="1">
            <a:schemeClr val="accent1"/>
          </a:effectRef>
          <a:fontRef idx="minor">
            <a:schemeClr val="tx1"/>
          </a:fontRef>
        </p:style>
      </p:cxnSp>
      <p:cxnSp>
        <p:nvCxnSpPr>
          <p:cNvPr id="36" name="Connector: Elbow 35">
            <a:extLst>
              <a:ext uri="{FF2B5EF4-FFF2-40B4-BE49-F238E27FC236}">
                <a16:creationId xmlns:a16="http://schemas.microsoft.com/office/drawing/2014/main" id="{BB8F27EF-E899-29F4-1442-4B7C876178A2}"/>
              </a:ext>
            </a:extLst>
          </p:cNvPr>
          <p:cNvCxnSpPr>
            <a:cxnSpLocks/>
            <a:stCxn id="4" idx="3"/>
            <a:endCxn id="22" idx="1"/>
          </p:cNvCxnSpPr>
          <p:nvPr/>
        </p:nvCxnSpPr>
        <p:spPr>
          <a:xfrm flipV="1">
            <a:off x="6553628" y="2537417"/>
            <a:ext cx="2051264" cy="528256"/>
          </a:xfrm>
          <a:prstGeom prst="bentConnector3">
            <a:avLst/>
          </a:prstGeom>
          <a:ln>
            <a:solidFill>
              <a:srgbClr val="97C8FF"/>
            </a:solidFill>
            <a:tailEnd type="triangle"/>
          </a:ln>
        </p:spPr>
        <p:style>
          <a:lnRef idx="2">
            <a:schemeClr val="accent1"/>
          </a:lnRef>
          <a:fillRef idx="0">
            <a:schemeClr val="accent1"/>
          </a:fillRef>
          <a:effectRef idx="1">
            <a:schemeClr val="accent1"/>
          </a:effectRef>
          <a:fontRef idx="minor">
            <a:schemeClr val="tx1"/>
          </a:fontRef>
        </p:style>
      </p:cxnSp>
      <p:cxnSp>
        <p:nvCxnSpPr>
          <p:cNvPr id="39" name="Connector: Elbow 38">
            <a:extLst>
              <a:ext uri="{FF2B5EF4-FFF2-40B4-BE49-F238E27FC236}">
                <a16:creationId xmlns:a16="http://schemas.microsoft.com/office/drawing/2014/main" id="{0086675A-7505-6330-827D-16B57E5F20C3}"/>
              </a:ext>
            </a:extLst>
          </p:cNvPr>
          <p:cNvCxnSpPr>
            <a:cxnSpLocks/>
            <a:stCxn id="4" idx="3"/>
            <a:endCxn id="23" idx="1"/>
          </p:cNvCxnSpPr>
          <p:nvPr/>
        </p:nvCxnSpPr>
        <p:spPr>
          <a:xfrm>
            <a:off x="6553628" y="3065673"/>
            <a:ext cx="2051264" cy="528257"/>
          </a:xfrm>
          <a:prstGeom prst="bentConnector3">
            <a:avLst/>
          </a:prstGeom>
          <a:ln>
            <a:solidFill>
              <a:srgbClr val="97C8FF"/>
            </a:solidFill>
            <a:tailEnd type="triangle"/>
          </a:ln>
        </p:spPr>
        <p:style>
          <a:lnRef idx="2">
            <a:schemeClr val="accent1"/>
          </a:lnRef>
          <a:fillRef idx="0">
            <a:schemeClr val="accent1"/>
          </a:fillRef>
          <a:effectRef idx="1">
            <a:schemeClr val="accent1"/>
          </a:effectRef>
          <a:fontRef idx="minor">
            <a:schemeClr val="tx1"/>
          </a:fontRef>
        </p:style>
      </p:cxnSp>
      <p:cxnSp>
        <p:nvCxnSpPr>
          <p:cNvPr id="42" name="Connector: Elbow 41">
            <a:extLst>
              <a:ext uri="{FF2B5EF4-FFF2-40B4-BE49-F238E27FC236}">
                <a16:creationId xmlns:a16="http://schemas.microsoft.com/office/drawing/2014/main" id="{01D0ACC8-B522-F11F-D65C-8F523E2EEA0D}"/>
              </a:ext>
            </a:extLst>
          </p:cNvPr>
          <p:cNvCxnSpPr>
            <a:cxnSpLocks/>
            <a:stCxn id="4" idx="3"/>
            <a:endCxn id="24" idx="1"/>
          </p:cNvCxnSpPr>
          <p:nvPr/>
        </p:nvCxnSpPr>
        <p:spPr>
          <a:xfrm>
            <a:off x="6553628" y="3065673"/>
            <a:ext cx="2051264" cy="1584769"/>
          </a:xfrm>
          <a:prstGeom prst="bentConnector3">
            <a:avLst/>
          </a:prstGeom>
          <a:ln>
            <a:solidFill>
              <a:srgbClr val="97C8FF"/>
            </a:solidFill>
            <a:tailEnd type="triangle"/>
          </a:ln>
        </p:spPr>
        <p:style>
          <a:lnRef idx="2">
            <a:schemeClr val="accent1"/>
          </a:lnRef>
          <a:fillRef idx="0">
            <a:schemeClr val="accent1"/>
          </a:fillRef>
          <a:effectRef idx="1">
            <a:schemeClr val="accent1"/>
          </a:effectRef>
          <a:fontRef idx="minor">
            <a:schemeClr val="tx1"/>
          </a:fontRef>
        </p:style>
      </p:cxnSp>
      <p:sp>
        <p:nvSpPr>
          <p:cNvPr id="126" name="Rectangle 125">
            <a:extLst>
              <a:ext uri="{FF2B5EF4-FFF2-40B4-BE49-F238E27FC236}">
                <a16:creationId xmlns:a16="http://schemas.microsoft.com/office/drawing/2014/main" id="{D643B1EF-C219-FC22-A668-9781D2676CAA}"/>
              </a:ext>
            </a:extLst>
          </p:cNvPr>
          <p:cNvSpPr/>
          <p:nvPr/>
        </p:nvSpPr>
        <p:spPr>
          <a:xfrm rot="10800000" flipV="1">
            <a:off x="-2969" y="-40214"/>
            <a:ext cx="3873500" cy="6397941"/>
          </a:xfrm>
          <a:prstGeom prst="rect">
            <a:avLst/>
          </a:prstGeom>
          <a:solidFill>
            <a:srgbClr val="FF943A"/>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prstClr val="white"/>
                </a:solidFill>
                <a:effectLst/>
                <a:uLnTx/>
                <a:uFillTx/>
                <a:latin typeface="Aptos" panose="02110004020202020204"/>
                <a:ea typeface="+mn-ea"/>
                <a:cs typeface="+mn-cs"/>
              </a:rPr>
              <a:t>Separate Affordability from Rates &amp;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prstClr val="white"/>
                </a:solidFill>
                <a:effectLst/>
                <a:uLnTx/>
                <a:uFillTx/>
                <a:latin typeface="Aptos" panose="02110004020202020204"/>
                <a:ea typeface="+mn-ea"/>
                <a:cs typeface="+mn-cs"/>
              </a:rPr>
              <a:t>Cost of Equity</a:t>
            </a:r>
          </a:p>
        </p:txBody>
      </p:sp>
    </p:spTree>
    <p:extLst>
      <p:ext uri="{BB962C8B-B14F-4D97-AF65-F5344CB8AC3E}">
        <p14:creationId xmlns:p14="http://schemas.microsoft.com/office/powerpoint/2010/main" val="27138643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E9084713-5F04-DB34-C4C0-72B342F18135}"/>
              </a:ext>
            </a:extLst>
          </p:cNvPr>
          <p:cNvSpPr>
            <a:spLocks noGrp="1" noRot="1" noMove="1" noResize="1" noEditPoints="1" noAdjustHandles="1" noChangeArrowheads="1" noChangeShapeType="1"/>
          </p:cNvSpPr>
          <p:nvPr/>
        </p:nvSpPr>
        <p:spPr>
          <a:xfrm rot="10800000" flipV="1">
            <a:off x="0" y="-208105"/>
            <a:ext cx="12192000" cy="7066105"/>
          </a:xfrm>
          <a:prstGeom prst="rect">
            <a:avLst/>
          </a:prstGeom>
          <a:solidFill>
            <a:srgbClr val="FBFD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sp>
        <p:nvSpPr>
          <p:cNvPr id="9" name="Hexagon 8">
            <a:extLst>
              <a:ext uri="{FF2B5EF4-FFF2-40B4-BE49-F238E27FC236}">
                <a16:creationId xmlns:a16="http://schemas.microsoft.com/office/drawing/2014/main" id="{4133CB5C-B5A4-D4B8-3E37-C027C010B785}"/>
              </a:ext>
            </a:extLst>
          </p:cNvPr>
          <p:cNvSpPr/>
          <p:nvPr/>
        </p:nvSpPr>
        <p:spPr>
          <a:xfrm>
            <a:off x="2540000" y="1274817"/>
            <a:ext cx="6210300" cy="5353707"/>
          </a:xfrm>
          <a:prstGeom prst="hexagon">
            <a:avLst/>
          </a:prstGeom>
          <a:noFill/>
          <a:ln w="28575">
            <a:solidFill>
              <a:srgbClr val="FFF4EB"/>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sp>
        <p:nvSpPr>
          <p:cNvPr id="10" name="Hexagon 9">
            <a:extLst>
              <a:ext uri="{FF2B5EF4-FFF2-40B4-BE49-F238E27FC236}">
                <a16:creationId xmlns:a16="http://schemas.microsoft.com/office/drawing/2014/main" id="{37D9F2EA-3539-D035-FB9F-B182D5325DB8}"/>
              </a:ext>
            </a:extLst>
          </p:cNvPr>
          <p:cNvSpPr/>
          <p:nvPr/>
        </p:nvSpPr>
        <p:spPr>
          <a:xfrm>
            <a:off x="2540000" y="-4311408"/>
            <a:ext cx="6210300" cy="5353707"/>
          </a:xfrm>
          <a:prstGeom prst="hexagon">
            <a:avLst/>
          </a:prstGeom>
          <a:noFill/>
          <a:ln w="28575">
            <a:solidFill>
              <a:srgbClr val="FFF4EB"/>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sp>
        <p:nvSpPr>
          <p:cNvPr id="7" name="Hexagon 6">
            <a:extLst>
              <a:ext uri="{FF2B5EF4-FFF2-40B4-BE49-F238E27FC236}">
                <a16:creationId xmlns:a16="http://schemas.microsoft.com/office/drawing/2014/main" id="{D63299D1-3BE0-D896-6013-711AE3627EFB}"/>
              </a:ext>
            </a:extLst>
          </p:cNvPr>
          <p:cNvSpPr/>
          <p:nvPr/>
        </p:nvSpPr>
        <p:spPr>
          <a:xfrm>
            <a:off x="7620000" y="4068817"/>
            <a:ext cx="6210300" cy="5353707"/>
          </a:xfrm>
          <a:prstGeom prst="hexagon">
            <a:avLst/>
          </a:prstGeom>
          <a:noFill/>
          <a:ln w="28575">
            <a:solidFill>
              <a:srgbClr val="FFF4EB"/>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sp>
        <p:nvSpPr>
          <p:cNvPr id="8" name="Hexagon 7">
            <a:extLst>
              <a:ext uri="{FF2B5EF4-FFF2-40B4-BE49-F238E27FC236}">
                <a16:creationId xmlns:a16="http://schemas.microsoft.com/office/drawing/2014/main" id="{7F51B6C8-45C0-323F-E040-9BBCDFA37C43}"/>
              </a:ext>
            </a:extLst>
          </p:cNvPr>
          <p:cNvSpPr/>
          <p:nvPr/>
        </p:nvSpPr>
        <p:spPr>
          <a:xfrm>
            <a:off x="7620000" y="-1517408"/>
            <a:ext cx="6210300" cy="5353707"/>
          </a:xfrm>
          <a:prstGeom prst="hexagon">
            <a:avLst/>
          </a:prstGeom>
          <a:noFill/>
          <a:ln w="28575">
            <a:solidFill>
              <a:srgbClr val="FFF4EB"/>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sp>
        <p:nvSpPr>
          <p:cNvPr id="5" name="TextBox 4">
            <a:extLst>
              <a:ext uri="{FF2B5EF4-FFF2-40B4-BE49-F238E27FC236}">
                <a16:creationId xmlns:a16="http://schemas.microsoft.com/office/drawing/2014/main" id="{8E0FC120-FA35-BA49-6BCF-80194EA917AF}"/>
              </a:ext>
            </a:extLst>
          </p:cNvPr>
          <p:cNvSpPr txBox="1"/>
          <p:nvPr/>
        </p:nvSpPr>
        <p:spPr>
          <a:xfrm>
            <a:off x="1327404" y="2020824"/>
            <a:ext cx="9537192" cy="2215991"/>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dirty="0">
                <a:ln>
                  <a:noFill/>
                </a:ln>
                <a:solidFill>
                  <a:srgbClr val="002D63"/>
                </a:solidFill>
                <a:effectLst/>
                <a:uLnTx/>
                <a:uFillTx/>
                <a:latin typeface="Aptos" panose="02110004020202020204"/>
                <a:ea typeface="+mn-ea"/>
                <a:cs typeface="+mn-cs"/>
              </a:rPr>
              <a:t>Disclaimer</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1" i="0" u="none" strike="noStrike" kern="1200" cap="none" spc="0" normalizeH="0" baseline="0" noProof="0" dirty="0">
              <a:ln>
                <a:noFill/>
              </a:ln>
              <a:solidFill>
                <a:srgbClr val="002D63"/>
              </a:solidFill>
              <a:effectLst/>
              <a:uLnTx/>
              <a:uFillTx/>
              <a:latin typeface="Aptos" panose="0211000402020202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002D63"/>
                </a:solidFill>
                <a:effectLst/>
                <a:uLnTx/>
                <a:uFillTx/>
                <a:latin typeface="Aptos" panose="02110004020202020204"/>
                <a:ea typeface="+mn-ea"/>
                <a:cs typeface="+mn-cs"/>
              </a:rPr>
              <a:t>The views expressed here are my own. The thoughts, views, and opinions are not those of the Consumer Advocate Division or the Office of the Tennessee Attorney General.</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12" name="Rectangle 11">
            <a:extLst>
              <a:ext uri="{FF2B5EF4-FFF2-40B4-BE49-F238E27FC236}">
                <a16:creationId xmlns:a16="http://schemas.microsoft.com/office/drawing/2014/main" id="{65209F35-AA1B-FD56-C597-09B26BF1E98A}"/>
              </a:ext>
            </a:extLst>
          </p:cNvPr>
          <p:cNvSpPr>
            <a:spLocks noGrp="1" noRot="1" noMove="1" noResize="1" noEditPoints="1" noAdjustHandles="1" noChangeArrowheads="1" noChangeShapeType="1"/>
          </p:cNvSpPr>
          <p:nvPr/>
        </p:nvSpPr>
        <p:spPr>
          <a:xfrm rot="10800000" flipV="1">
            <a:off x="0" y="6298922"/>
            <a:ext cx="12593880" cy="559078"/>
          </a:xfrm>
          <a:prstGeom prst="rect">
            <a:avLst/>
          </a:prstGeom>
          <a:solidFill>
            <a:srgbClr val="0078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sp>
        <p:nvSpPr>
          <p:cNvPr id="13" name="TextBox 12">
            <a:extLst>
              <a:ext uri="{FF2B5EF4-FFF2-40B4-BE49-F238E27FC236}">
                <a16:creationId xmlns:a16="http://schemas.microsoft.com/office/drawing/2014/main" id="{F006005C-98A3-4008-C4C7-49EC351ECD23}"/>
              </a:ext>
            </a:extLst>
          </p:cNvPr>
          <p:cNvSpPr txBox="1">
            <a:spLocks noGrp="1" noRot="1" noMove="1" noResize="1" noEditPoints="1" noAdjustHandles="1" noChangeArrowheads="1" noChangeShapeType="1"/>
          </p:cNvSpPr>
          <p:nvPr/>
        </p:nvSpPr>
        <p:spPr>
          <a:xfrm>
            <a:off x="367747" y="6393795"/>
            <a:ext cx="11456505" cy="369332"/>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rPr>
              <a:t>Clark Kaml    I    The Affordability Paradigm : Delivering Reliable Service Amid Rising Costs</a:t>
            </a:r>
          </a:p>
        </p:txBody>
      </p:sp>
    </p:spTree>
    <p:extLst>
      <p:ext uri="{BB962C8B-B14F-4D97-AF65-F5344CB8AC3E}">
        <p14:creationId xmlns:p14="http://schemas.microsoft.com/office/powerpoint/2010/main" val="36588507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A449346E-9D60-C831-70A6-BE43C857A52F}"/>
              </a:ext>
            </a:extLst>
          </p:cNvPr>
          <p:cNvSpPr>
            <a:spLocks noGrp="1" noRot="1" noMove="1" noResize="1" noEditPoints="1" noAdjustHandles="1" noChangeArrowheads="1" noChangeShapeType="1"/>
          </p:cNvSpPr>
          <p:nvPr/>
        </p:nvSpPr>
        <p:spPr>
          <a:xfrm rot="10800000" flipV="1">
            <a:off x="0" y="-1"/>
            <a:ext cx="12183514" cy="6858001"/>
          </a:xfrm>
          <a:prstGeom prst="rect">
            <a:avLst/>
          </a:prstGeom>
          <a:solidFill>
            <a:srgbClr val="FBFD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sp>
        <p:nvSpPr>
          <p:cNvPr id="23" name="Hexagon 22">
            <a:extLst>
              <a:ext uri="{FF2B5EF4-FFF2-40B4-BE49-F238E27FC236}">
                <a16:creationId xmlns:a16="http://schemas.microsoft.com/office/drawing/2014/main" id="{7CE6D0CB-9E17-ABE7-4DEC-AB4C6A84C3E7}"/>
              </a:ext>
            </a:extLst>
          </p:cNvPr>
          <p:cNvSpPr/>
          <p:nvPr/>
        </p:nvSpPr>
        <p:spPr>
          <a:xfrm>
            <a:off x="-3111484" y="1148013"/>
            <a:ext cx="6210300" cy="5353707"/>
          </a:xfrm>
          <a:prstGeom prst="hexagon">
            <a:avLst/>
          </a:prstGeom>
          <a:noFill/>
          <a:ln w="38100">
            <a:solidFill>
              <a:srgbClr val="C5E2FF"/>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sp>
        <p:nvSpPr>
          <p:cNvPr id="24" name="Hexagon 23">
            <a:extLst>
              <a:ext uri="{FF2B5EF4-FFF2-40B4-BE49-F238E27FC236}">
                <a16:creationId xmlns:a16="http://schemas.microsoft.com/office/drawing/2014/main" id="{EEC93951-2AD1-A927-D58C-07EECEA120FB}"/>
              </a:ext>
            </a:extLst>
          </p:cNvPr>
          <p:cNvSpPr/>
          <p:nvPr/>
        </p:nvSpPr>
        <p:spPr>
          <a:xfrm>
            <a:off x="1968516" y="3942013"/>
            <a:ext cx="6210300" cy="5353707"/>
          </a:xfrm>
          <a:prstGeom prst="hexagon">
            <a:avLst/>
          </a:prstGeom>
          <a:noFill/>
          <a:ln w="38100">
            <a:solidFill>
              <a:srgbClr val="C5E2FF"/>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sp>
        <p:nvSpPr>
          <p:cNvPr id="25" name="Hexagon 24">
            <a:extLst>
              <a:ext uri="{FF2B5EF4-FFF2-40B4-BE49-F238E27FC236}">
                <a16:creationId xmlns:a16="http://schemas.microsoft.com/office/drawing/2014/main" id="{8A502868-35D1-B205-BC98-D1385BB27264}"/>
              </a:ext>
            </a:extLst>
          </p:cNvPr>
          <p:cNvSpPr/>
          <p:nvPr/>
        </p:nvSpPr>
        <p:spPr>
          <a:xfrm>
            <a:off x="1968516" y="-1644212"/>
            <a:ext cx="6210300" cy="5353707"/>
          </a:xfrm>
          <a:prstGeom prst="hexagon">
            <a:avLst/>
          </a:prstGeom>
          <a:noFill/>
          <a:ln w="38100">
            <a:solidFill>
              <a:srgbClr val="C5E2FF"/>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sp>
        <p:nvSpPr>
          <p:cNvPr id="2" name="Rectangle 1">
            <a:extLst>
              <a:ext uri="{FF2B5EF4-FFF2-40B4-BE49-F238E27FC236}">
                <a16:creationId xmlns:a16="http://schemas.microsoft.com/office/drawing/2014/main" id="{348ED0D3-B11B-D3FD-1CF5-041686B2F498}"/>
              </a:ext>
            </a:extLst>
          </p:cNvPr>
          <p:cNvSpPr/>
          <p:nvPr/>
        </p:nvSpPr>
        <p:spPr>
          <a:xfrm rot="10800000" flipV="1">
            <a:off x="-2" y="-26218"/>
            <a:ext cx="12192002" cy="1624789"/>
          </a:xfrm>
          <a:prstGeom prst="rect">
            <a:avLst/>
          </a:prstGeom>
          <a:solidFill>
            <a:srgbClr val="002D6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sp>
        <p:nvSpPr>
          <p:cNvPr id="3" name="Title 1">
            <a:extLst>
              <a:ext uri="{FF2B5EF4-FFF2-40B4-BE49-F238E27FC236}">
                <a16:creationId xmlns:a16="http://schemas.microsoft.com/office/drawing/2014/main" id="{BDA3C67A-22B4-EBE7-C3A3-EE59DA09C2DC}"/>
              </a:ext>
            </a:extLst>
          </p:cNvPr>
          <p:cNvSpPr txBox="1">
            <a:spLocks/>
          </p:cNvSpPr>
          <p:nvPr/>
        </p:nvSpPr>
        <p:spPr>
          <a:xfrm>
            <a:off x="552450" y="185415"/>
            <a:ext cx="11430000" cy="1258887"/>
          </a:xfrm>
          <a:prstGeom prst="rect">
            <a:avLst/>
          </a:prstGeom>
        </p:spPr>
        <p:txBody>
          <a:bodyP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2800" b="0" i="0" u="none" strike="noStrike" kern="1200" cap="none" spc="0" normalizeH="0" baseline="0" noProof="0" dirty="0">
                <a:ln>
                  <a:noFill/>
                </a:ln>
                <a:solidFill>
                  <a:prstClr val="white"/>
                </a:solidFill>
                <a:effectLst/>
                <a:uLnTx/>
                <a:uFillTx/>
                <a:latin typeface="Aptos Display" panose="02110004020202020204"/>
                <a:ea typeface="+mj-ea"/>
                <a:cs typeface="+mj-cs"/>
              </a:rPr>
              <a:t>How can utilities better work with Public Utility Commissions to continue to provide safe, reliable services while absorbing escalating costs without imposing unsustainable burdens on customers? </a:t>
            </a:r>
          </a:p>
        </p:txBody>
      </p:sp>
      <p:sp>
        <p:nvSpPr>
          <p:cNvPr id="6" name="Rectangle 5">
            <a:extLst>
              <a:ext uri="{FF2B5EF4-FFF2-40B4-BE49-F238E27FC236}">
                <a16:creationId xmlns:a16="http://schemas.microsoft.com/office/drawing/2014/main" id="{DA73C5A6-9599-1854-38E0-C1529D59A592}"/>
              </a:ext>
            </a:extLst>
          </p:cNvPr>
          <p:cNvSpPr/>
          <p:nvPr/>
        </p:nvSpPr>
        <p:spPr>
          <a:xfrm rot="10800000" flipV="1">
            <a:off x="472491" y="1930621"/>
            <a:ext cx="11197139" cy="2776593"/>
          </a:xfrm>
          <a:prstGeom prst="rect">
            <a:avLst/>
          </a:prstGeom>
          <a:solidFill>
            <a:srgbClr val="0078FF">
              <a:alpha val="40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sp>
        <p:nvSpPr>
          <p:cNvPr id="8" name="Title 1">
            <a:extLst>
              <a:ext uri="{FF2B5EF4-FFF2-40B4-BE49-F238E27FC236}">
                <a16:creationId xmlns:a16="http://schemas.microsoft.com/office/drawing/2014/main" id="{0C0A7881-35FB-6969-55E2-EA3F6A24820D}"/>
              </a:ext>
            </a:extLst>
          </p:cNvPr>
          <p:cNvSpPr txBox="1">
            <a:spLocks/>
          </p:cNvSpPr>
          <p:nvPr/>
        </p:nvSpPr>
        <p:spPr>
          <a:xfrm>
            <a:off x="1011698" y="3330347"/>
            <a:ext cx="5737366" cy="1114577"/>
          </a:xfrm>
          <a:prstGeom prst="rect">
            <a:avLst/>
          </a:prstGeom>
        </p:spPr>
        <p:txBody>
          <a:bodyP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457200" marR="0" lvl="0" indent="-457200" algn="l" defTabSz="914400" rtl="0" eaLnBrk="1" fontAlgn="auto" latinLnBrk="0" hangingPunct="1">
              <a:lnSpc>
                <a:spcPct val="90000"/>
              </a:lnSpc>
              <a:spcBef>
                <a:spcPct val="0"/>
              </a:spcBef>
              <a:spcAft>
                <a:spcPts val="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srgbClr val="002D63"/>
                </a:solidFill>
                <a:effectLst/>
                <a:uLnTx/>
                <a:uFillTx/>
                <a:latin typeface="Aptos Display" panose="02110004020202020204"/>
                <a:ea typeface="+mj-ea"/>
                <a:cs typeface="+mj-cs"/>
              </a:rPr>
              <a:t>Wildfire Mitigation </a:t>
            </a:r>
          </a:p>
          <a:p>
            <a:pPr marL="457200" marR="0" lvl="0" indent="-457200" algn="l" defTabSz="914400" rtl="0" eaLnBrk="1" fontAlgn="auto" latinLnBrk="0" hangingPunct="1">
              <a:lnSpc>
                <a:spcPct val="90000"/>
              </a:lnSpc>
              <a:spcBef>
                <a:spcPct val="0"/>
              </a:spcBef>
              <a:spcAft>
                <a:spcPts val="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srgbClr val="002D63"/>
                </a:solidFill>
                <a:effectLst/>
                <a:uLnTx/>
                <a:uFillTx/>
                <a:latin typeface="Aptos Display" panose="02110004020202020204"/>
                <a:ea typeface="+mj-ea"/>
                <a:cs typeface="+mj-cs"/>
              </a:rPr>
              <a:t>Clean Energy &amp; Decarbonization </a:t>
            </a:r>
          </a:p>
          <a:p>
            <a:pPr marL="457200" marR="0" lvl="0" indent="-457200" algn="l" defTabSz="914400" rtl="0" eaLnBrk="1" fontAlgn="auto" latinLnBrk="0" hangingPunct="1">
              <a:lnSpc>
                <a:spcPct val="90000"/>
              </a:lnSpc>
              <a:spcBef>
                <a:spcPct val="0"/>
              </a:spcBef>
              <a:spcAft>
                <a:spcPts val="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srgbClr val="002D63"/>
                </a:solidFill>
                <a:effectLst/>
                <a:uLnTx/>
                <a:uFillTx/>
                <a:latin typeface="Aptos Display" panose="02110004020202020204"/>
                <a:ea typeface="+mj-ea"/>
                <a:cs typeface="+mj-cs"/>
              </a:rPr>
              <a:t>Infrastructure Modernization </a:t>
            </a:r>
          </a:p>
        </p:txBody>
      </p:sp>
      <p:sp>
        <p:nvSpPr>
          <p:cNvPr id="9" name="Title 1">
            <a:extLst>
              <a:ext uri="{FF2B5EF4-FFF2-40B4-BE49-F238E27FC236}">
                <a16:creationId xmlns:a16="http://schemas.microsoft.com/office/drawing/2014/main" id="{6C80C26B-B4C7-AF5A-BD1A-DE5B3EE573A4}"/>
              </a:ext>
            </a:extLst>
          </p:cNvPr>
          <p:cNvSpPr txBox="1">
            <a:spLocks/>
          </p:cNvSpPr>
          <p:nvPr/>
        </p:nvSpPr>
        <p:spPr>
          <a:xfrm>
            <a:off x="6528263" y="3257670"/>
            <a:ext cx="4862602" cy="1438436"/>
          </a:xfrm>
          <a:prstGeom prst="rect">
            <a:avLst/>
          </a:prstGeom>
        </p:spPr>
        <p:txBody>
          <a:bodyP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457200" marR="0" lvl="0" indent="-457200" algn="l" defTabSz="914400" rtl="0" eaLnBrk="1" fontAlgn="auto" latinLnBrk="0" hangingPunct="1">
              <a:lnSpc>
                <a:spcPct val="90000"/>
              </a:lnSpc>
              <a:spcBef>
                <a:spcPct val="0"/>
              </a:spcBef>
              <a:spcAft>
                <a:spcPts val="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srgbClr val="002D63"/>
                </a:solidFill>
                <a:effectLst/>
                <a:uLnTx/>
                <a:uFillTx/>
                <a:latin typeface="Aptos Display" panose="02110004020202020204"/>
                <a:ea typeface="+mj-ea"/>
                <a:cs typeface="+mj-cs"/>
              </a:rPr>
              <a:t>Cybersecurity &amp; Technology </a:t>
            </a:r>
          </a:p>
          <a:p>
            <a:pPr marL="457200" marR="0" lvl="0" indent="-457200" algn="l" defTabSz="914400" rtl="0" eaLnBrk="1" fontAlgn="auto" latinLnBrk="0" hangingPunct="1">
              <a:lnSpc>
                <a:spcPct val="90000"/>
              </a:lnSpc>
              <a:spcBef>
                <a:spcPct val="0"/>
              </a:spcBef>
              <a:spcAft>
                <a:spcPts val="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srgbClr val="002D63"/>
                </a:solidFill>
                <a:effectLst/>
                <a:uLnTx/>
                <a:uFillTx/>
                <a:latin typeface="Aptos Display" panose="02110004020202020204"/>
                <a:ea typeface="+mj-ea"/>
                <a:cs typeface="+mj-cs"/>
              </a:rPr>
              <a:t>Climate Adaptation </a:t>
            </a:r>
          </a:p>
          <a:p>
            <a:pPr marL="457200" marR="0" lvl="0" indent="-457200" algn="l" defTabSz="914400" rtl="0" eaLnBrk="1" fontAlgn="auto" latinLnBrk="0" hangingPunct="1">
              <a:lnSpc>
                <a:spcPct val="90000"/>
              </a:lnSpc>
              <a:spcBef>
                <a:spcPct val="0"/>
              </a:spcBef>
              <a:spcAft>
                <a:spcPts val="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srgbClr val="002D63"/>
                </a:solidFill>
                <a:effectLst/>
                <a:uLnTx/>
                <a:uFillTx/>
                <a:latin typeface="Aptos Display" panose="02110004020202020204"/>
                <a:ea typeface="+mj-ea"/>
                <a:cs typeface="+mj-cs"/>
              </a:rPr>
              <a:t>Regulatory Compliance &amp; Equity Programs </a:t>
            </a:r>
          </a:p>
        </p:txBody>
      </p:sp>
      <p:sp>
        <p:nvSpPr>
          <p:cNvPr id="10" name="Rectangle 9">
            <a:extLst>
              <a:ext uri="{FF2B5EF4-FFF2-40B4-BE49-F238E27FC236}">
                <a16:creationId xmlns:a16="http://schemas.microsoft.com/office/drawing/2014/main" id="{4ECA183B-D29F-79F4-1A08-AB8F2CAC52BE}"/>
              </a:ext>
            </a:extLst>
          </p:cNvPr>
          <p:cNvSpPr>
            <a:spLocks noGrp="1" noRot="1" noMove="1" noResize="1" noEditPoints="1" noAdjustHandles="1" noChangeArrowheads="1" noChangeShapeType="1"/>
          </p:cNvSpPr>
          <p:nvPr/>
        </p:nvSpPr>
        <p:spPr>
          <a:xfrm rot="10800000" flipV="1">
            <a:off x="0" y="6336614"/>
            <a:ext cx="12192000" cy="521386"/>
          </a:xfrm>
          <a:prstGeom prst="rect">
            <a:avLst/>
          </a:prstGeom>
          <a:solidFill>
            <a:srgbClr val="0078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sp>
        <p:nvSpPr>
          <p:cNvPr id="11" name="TextBox 10">
            <a:extLst>
              <a:ext uri="{FF2B5EF4-FFF2-40B4-BE49-F238E27FC236}">
                <a16:creationId xmlns:a16="http://schemas.microsoft.com/office/drawing/2014/main" id="{62BAF7F6-C82A-BC1A-BB88-F1CD2BB969DE}"/>
              </a:ext>
            </a:extLst>
          </p:cNvPr>
          <p:cNvSpPr txBox="1">
            <a:spLocks noGrp="1" noRot="1" noMove="1" noResize="1" noEditPoints="1" noAdjustHandles="1" noChangeArrowheads="1" noChangeShapeType="1"/>
          </p:cNvSpPr>
          <p:nvPr/>
        </p:nvSpPr>
        <p:spPr>
          <a:xfrm>
            <a:off x="367745" y="6412641"/>
            <a:ext cx="11456505" cy="369332"/>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rPr>
              <a:t>Clark Kaml    I    The Affordability Paradigm : Delivering Reliable Service Amid Rising Costs</a:t>
            </a:r>
          </a:p>
        </p:txBody>
      </p:sp>
      <p:grpSp>
        <p:nvGrpSpPr>
          <p:cNvPr id="22" name="Group 21">
            <a:extLst>
              <a:ext uri="{FF2B5EF4-FFF2-40B4-BE49-F238E27FC236}">
                <a16:creationId xmlns:a16="http://schemas.microsoft.com/office/drawing/2014/main" id="{906A4C73-F69D-0AE1-34FD-3D496FAF2EAC}"/>
              </a:ext>
            </a:extLst>
          </p:cNvPr>
          <p:cNvGrpSpPr/>
          <p:nvPr/>
        </p:nvGrpSpPr>
        <p:grpSpPr>
          <a:xfrm>
            <a:off x="2196774" y="4935895"/>
            <a:ext cx="7798451" cy="914400"/>
            <a:chOff x="1881375" y="4935895"/>
            <a:chExt cx="7798451" cy="914400"/>
          </a:xfrm>
          <a:solidFill>
            <a:srgbClr val="002D63"/>
          </a:solidFill>
        </p:grpSpPr>
        <p:pic>
          <p:nvPicPr>
            <p:cNvPr id="13" name="Graphic 12" descr="Fire with solid fill">
              <a:extLst>
                <a:ext uri="{FF2B5EF4-FFF2-40B4-BE49-F238E27FC236}">
                  <a16:creationId xmlns:a16="http://schemas.microsoft.com/office/drawing/2014/main" id="{8E2B4C0B-E0FA-4FEF-6D96-E40D94399EFA}"/>
                </a:ext>
              </a:extLst>
            </p:cNvPr>
            <p:cNvPicPr>
              <a:picLocks noChangeAspect="1"/>
            </p:cNvPicPr>
            <p:nvPr/>
          </p:nvPicPr>
          <p:blipFill>
            <a:blip>
              <a:extLst>
                <a:ext uri="{96DAC541-7B7A-43D3-8B79-37D633B846F1}">
                  <asvg:svgBlip xmlns:asvg="http://schemas.microsoft.com/office/drawing/2016/SVG/main" r:embed="rId3"/>
                </a:ext>
              </a:extLst>
            </a:blip>
            <a:stretch>
              <a:fillRect/>
            </a:stretch>
          </p:blipFill>
          <p:spPr>
            <a:xfrm>
              <a:off x="1881375" y="4960833"/>
              <a:ext cx="864525" cy="864525"/>
            </a:xfrm>
            <a:prstGeom prst="rect">
              <a:avLst/>
            </a:prstGeom>
          </p:spPr>
        </p:pic>
        <p:pic>
          <p:nvPicPr>
            <p:cNvPr id="15" name="Graphic 14" descr="Factory with solid fill">
              <a:extLst>
                <a:ext uri="{FF2B5EF4-FFF2-40B4-BE49-F238E27FC236}">
                  <a16:creationId xmlns:a16="http://schemas.microsoft.com/office/drawing/2014/main" id="{F27906E6-5D83-C6F8-631F-EE0378AFA476}"/>
                </a:ext>
              </a:extLst>
            </p:cNvPr>
            <p:cNvPicPr>
              <a:picLocks noChangeAspect="1"/>
            </p:cNvPicPr>
            <p:nvPr/>
          </p:nvPicPr>
          <p:blipFill>
            <a:blip>
              <a:extLst>
                <a:ext uri="{96DAC541-7B7A-43D3-8B79-37D633B846F1}">
                  <asvg:svgBlip xmlns:asvg="http://schemas.microsoft.com/office/drawing/2016/SVG/main" r:embed="rId4"/>
                </a:ext>
              </a:extLst>
            </a:blip>
            <a:stretch>
              <a:fillRect/>
            </a:stretch>
          </p:blipFill>
          <p:spPr>
            <a:xfrm>
              <a:off x="3564982" y="4935895"/>
              <a:ext cx="914400" cy="914400"/>
            </a:xfrm>
            <a:prstGeom prst="rect">
              <a:avLst/>
            </a:prstGeom>
          </p:spPr>
        </p:pic>
        <p:pic>
          <p:nvPicPr>
            <p:cNvPr id="17" name="Graphic 16" descr="Cloud Computing with solid fill">
              <a:extLst>
                <a:ext uri="{FF2B5EF4-FFF2-40B4-BE49-F238E27FC236}">
                  <a16:creationId xmlns:a16="http://schemas.microsoft.com/office/drawing/2014/main" id="{2B73ED36-3489-1CC8-23CD-1EA11AE8AFA3}"/>
                </a:ext>
              </a:extLst>
            </p:cNvPr>
            <p:cNvPicPr>
              <a:picLocks noChangeAspect="1"/>
            </p:cNvPicPr>
            <p:nvPr/>
          </p:nvPicPr>
          <p:blipFill>
            <a:blip>
              <a:extLst>
                <a:ext uri="{96DAC541-7B7A-43D3-8B79-37D633B846F1}">
                  <asvg:svgBlip xmlns:asvg="http://schemas.microsoft.com/office/drawing/2016/SVG/main" r:embed="rId5"/>
                </a:ext>
              </a:extLst>
            </a:blip>
            <a:stretch>
              <a:fillRect/>
            </a:stretch>
          </p:blipFill>
          <p:spPr>
            <a:xfrm>
              <a:off x="5298464" y="4935895"/>
              <a:ext cx="914400" cy="914400"/>
            </a:xfrm>
            <a:prstGeom prst="rect">
              <a:avLst/>
            </a:prstGeom>
          </p:spPr>
        </p:pic>
        <p:pic>
          <p:nvPicPr>
            <p:cNvPr id="19" name="Graphic 18" descr="Open hand with plant with solid fill">
              <a:extLst>
                <a:ext uri="{FF2B5EF4-FFF2-40B4-BE49-F238E27FC236}">
                  <a16:creationId xmlns:a16="http://schemas.microsoft.com/office/drawing/2014/main" id="{444BAB30-AB50-7C98-471F-35EDC34955D0}"/>
                </a:ext>
              </a:extLst>
            </p:cNvPr>
            <p:cNvPicPr>
              <a:picLocks noChangeAspect="1"/>
            </p:cNvPicPr>
            <p:nvPr/>
          </p:nvPicPr>
          <p:blipFill>
            <a:blip>
              <a:extLst>
                <a:ext uri="{96DAC541-7B7A-43D3-8B79-37D633B846F1}">
                  <asvg:svgBlip xmlns:asvg="http://schemas.microsoft.com/office/drawing/2016/SVG/main" r:embed="rId6"/>
                </a:ext>
              </a:extLst>
            </a:blip>
            <a:stretch>
              <a:fillRect/>
            </a:stretch>
          </p:blipFill>
          <p:spPr>
            <a:xfrm>
              <a:off x="7031946" y="4935895"/>
              <a:ext cx="914400" cy="914400"/>
            </a:xfrm>
            <a:prstGeom prst="rect">
              <a:avLst/>
            </a:prstGeom>
          </p:spPr>
        </p:pic>
        <p:pic>
          <p:nvPicPr>
            <p:cNvPr id="21" name="Graphic 20" descr="Earth globe: Americas with solid fill">
              <a:extLst>
                <a:ext uri="{FF2B5EF4-FFF2-40B4-BE49-F238E27FC236}">
                  <a16:creationId xmlns:a16="http://schemas.microsoft.com/office/drawing/2014/main" id="{D2600343-F91B-47CB-6325-1D696372EA8A}"/>
                </a:ext>
              </a:extLst>
            </p:cNvPr>
            <p:cNvPicPr>
              <a:picLocks noChangeAspect="1"/>
            </p:cNvPicPr>
            <p:nvPr/>
          </p:nvPicPr>
          <p:blipFill>
            <a:blip>
              <a:extLst>
                <a:ext uri="{96DAC541-7B7A-43D3-8B79-37D633B846F1}">
                  <asvg:svgBlip xmlns:asvg="http://schemas.microsoft.com/office/drawing/2016/SVG/main" r:embed="rId7"/>
                </a:ext>
              </a:extLst>
            </a:blip>
            <a:stretch>
              <a:fillRect/>
            </a:stretch>
          </p:blipFill>
          <p:spPr>
            <a:xfrm>
              <a:off x="8765426" y="4935895"/>
              <a:ext cx="914400" cy="914400"/>
            </a:xfrm>
            <a:prstGeom prst="rect">
              <a:avLst/>
            </a:prstGeom>
          </p:spPr>
        </p:pic>
      </p:grpSp>
      <p:sp>
        <p:nvSpPr>
          <p:cNvPr id="33" name="TextBox 32">
            <a:extLst>
              <a:ext uri="{FF2B5EF4-FFF2-40B4-BE49-F238E27FC236}">
                <a16:creationId xmlns:a16="http://schemas.microsoft.com/office/drawing/2014/main" id="{90DF23D2-CBDE-9DED-6C85-946430C73A10}"/>
              </a:ext>
            </a:extLst>
          </p:cNvPr>
          <p:cNvSpPr txBox="1"/>
          <p:nvPr/>
        </p:nvSpPr>
        <p:spPr>
          <a:xfrm>
            <a:off x="818056" y="2023342"/>
            <a:ext cx="10572809" cy="1200329"/>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a:noFill/>
                </a:ln>
                <a:solidFill>
                  <a:srgbClr val="002D63"/>
                </a:solidFill>
                <a:effectLst/>
                <a:uLnTx/>
                <a:uFillTx/>
                <a:latin typeface="Aptos" panose="02110004020202020204"/>
                <a:ea typeface="+mn-ea"/>
                <a:cs typeface="+mn-cs"/>
              </a:rPr>
              <a:t>Utilities are Addressing Specific Needs That Have Cost Implications</a:t>
            </a:r>
          </a:p>
        </p:txBody>
      </p:sp>
    </p:spTree>
    <p:extLst>
      <p:ext uri="{BB962C8B-B14F-4D97-AF65-F5344CB8AC3E}">
        <p14:creationId xmlns:p14="http://schemas.microsoft.com/office/powerpoint/2010/main" val="30199095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D43490-EFA3-6E1B-5315-58447CD6387B}"/>
            </a:ext>
          </a:extLst>
        </p:cNvPr>
        <p:cNvGrpSpPr/>
        <p:nvPr/>
      </p:nvGrpSpPr>
      <p:grpSpPr>
        <a:xfrm>
          <a:off x="0" y="0"/>
          <a:ext cx="0" cy="0"/>
          <a:chOff x="0" y="0"/>
          <a:chExt cx="0" cy="0"/>
        </a:xfrm>
      </p:grpSpPr>
      <p:sp>
        <p:nvSpPr>
          <p:cNvPr id="168" name="Rectangle 167">
            <a:extLst>
              <a:ext uri="{FF2B5EF4-FFF2-40B4-BE49-F238E27FC236}">
                <a16:creationId xmlns:a16="http://schemas.microsoft.com/office/drawing/2014/main" id="{FAE17854-99C9-E95F-5B55-79B72BE2CB84}"/>
              </a:ext>
            </a:extLst>
          </p:cNvPr>
          <p:cNvSpPr>
            <a:spLocks noGrp="1" noRot="1" noMove="1" noResize="1" noEditPoints="1" noAdjustHandles="1" noChangeArrowheads="1" noChangeShapeType="1"/>
          </p:cNvSpPr>
          <p:nvPr/>
        </p:nvSpPr>
        <p:spPr>
          <a:xfrm rot="10800000" flipV="1">
            <a:off x="-8487" y="1"/>
            <a:ext cx="12200485" cy="6858000"/>
          </a:xfrm>
          <a:prstGeom prst="rect">
            <a:avLst/>
          </a:prstGeom>
          <a:solidFill>
            <a:srgbClr val="FBFD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pic>
        <p:nvPicPr>
          <p:cNvPr id="95" name="Graphic 94" descr="Newspaper with solid fill">
            <a:extLst>
              <a:ext uri="{FF2B5EF4-FFF2-40B4-BE49-F238E27FC236}">
                <a16:creationId xmlns:a16="http://schemas.microsoft.com/office/drawing/2014/main" id="{2B403E40-8A96-880A-303C-8B804988B1FF}"/>
              </a:ext>
            </a:extLst>
          </p:cNvPr>
          <p:cNvPicPr>
            <a:picLocks noChangeAspect="1"/>
          </p:cNvPicPr>
          <p:nvPr/>
        </p:nvPicPr>
        <p:blipFill>
          <a:blip>
            <a:extLst>
              <a:ext uri="{96DAC541-7B7A-43D3-8B79-37D633B846F1}">
                <asvg:svgBlip xmlns:asvg="http://schemas.microsoft.com/office/drawing/2016/SVG/main" r:embed="rId3"/>
              </a:ext>
            </a:extLst>
          </a:blip>
          <a:stretch>
            <a:fillRect/>
          </a:stretch>
        </p:blipFill>
        <p:spPr>
          <a:xfrm>
            <a:off x="440655" y="1206378"/>
            <a:ext cx="914400" cy="914400"/>
          </a:xfrm>
          <a:prstGeom prst="rect">
            <a:avLst/>
          </a:prstGeom>
        </p:spPr>
      </p:pic>
      <p:sp>
        <p:nvSpPr>
          <p:cNvPr id="96" name="TextBox 95">
            <a:extLst>
              <a:ext uri="{FF2B5EF4-FFF2-40B4-BE49-F238E27FC236}">
                <a16:creationId xmlns:a16="http://schemas.microsoft.com/office/drawing/2014/main" id="{118B82A5-42FA-988B-37B9-5739BB628EAA}"/>
              </a:ext>
            </a:extLst>
          </p:cNvPr>
          <p:cNvSpPr txBox="1"/>
          <p:nvPr/>
        </p:nvSpPr>
        <p:spPr>
          <a:xfrm>
            <a:off x="1302776" y="1196141"/>
            <a:ext cx="6135654" cy="1077218"/>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srgbClr val="002D63"/>
                </a:solidFill>
                <a:effectLst/>
                <a:uLnTx/>
                <a:uFillTx/>
                <a:latin typeface="Aptos" panose="02110004020202020204"/>
                <a:ea typeface="+mn-ea"/>
                <a:cs typeface="+mn-cs"/>
              </a:rPr>
              <a:t>The New York Times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1" u="none" strike="noStrike" kern="1200" cap="none" spc="0" normalizeH="0" baseline="0" noProof="0" dirty="0">
                <a:ln>
                  <a:noFill/>
                </a:ln>
                <a:solidFill>
                  <a:srgbClr val="002D63"/>
                </a:solidFill>
                <a:effectLst/>
                <a:uLnTx/>
                <a:uFillTx/>
                <a:latin typeface="Aptos" panose="02110004020202020204"/>
                <a:ea typeface="+mn-ea"/>
                <a:cs typeface="+mn-cs"/>
              </a:rPr>
              <a:t>‘The New Price of Eggs.’ The </a:t>
            </a:r>
            <a:r>
              <a:rPr kumimoji="0" lang="en-US" sz="1400" b="0" i="1" u="none" strike="noStrike" kern="1200" cap="none" spc="0" normalizeH="0" baseline="0" noProof="0" dirty="0">
                <a:ln>
                  <a:noFill/>
                </a:ln>
                <a:solidFill>
                  <a:srgbClr val="002D63"/>
                </a:solidFill>
                <a:effectLst/>
                <a:highlight>
                  <a:srgbClr val="FFFF00"/>
                </a:highlight>
                <a:uLnTx/>
                <a:uFillTx/>
                <a:latin typeface="Aptos" panose="02110004020202020204"/>
                <a:ea typeface="+mn-ea"/>
                <a:cs typeface="+mn-cs"/>
              </a:rPr>
              <a:t>Political Shocks of Data centers and Electric Bills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1" u="none" strike="noStrike" kern="1200" cap="none" spc="0" normalizeH="0" baseline="0" noProof="0" dirty="0">
                <a:ln>
                  <a:noFill/>
                </a:ln>
                <a:solidFill>
                  <a:srgbClr val="002D63"/>
                </a:solidFill>
                <a:effectLst/>
                <a:uLnTx/>
                <a:uFillTx/>
                <a:latin typeface="Aptos" panose="02110004020202020204"/>
                <a:ea typeface="+mn-ea"/>
                <a:cs typeface="+mn-cs"/>
              </a:rPr>
              <a:t>December 1, 2023</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1" u="none" strike="noStrike" kern="1200" cap="none" spc="0" normalizeH="0" baseline="0" noProof="0" dirty="0">
                <a:ln>
                  <a:noFill/>
                </a:ln>
                <a:solidFill>
                  <a:srgbClr val="002D63"/>
                </a:solidFill>
                <a:effectLst/>
                <a:uLnTx/>
                <a:uFillTx/>
                <a:latin typeface="Aptos" panose="02110004020202020204"/>
                <a:ea typeface="+mn-ea"/>
                <a:cs typeface="+mn-cs"/>
              </a:rPr>
              <a:t>Why the Price of Electricity is Spiking Around the Country</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1" u="none" strike="noStrike" kern="1200" cap="none" spc="0" normalizeH="0" baseline="0" noProof="0" dirty="0">
                <a:ln>
                  <a:noFill/>
                </a:ln>
                <a:solidFill>
                  <a:srgbClr val="002D63"/>
                </a:solidFill>
                <a:effectLst/>
                <a:uLnTx/>
                <a:uFillTx/>
                <a:latin typeface="Aptos" panose="02110004020202020204"/>
                <a:ea typeface="+mn-ea"/>
                <a:cs typeface="+mn-cs"/>
              </a:rPr>
              <a:t>December 1, 2023</a:t>
            </a:r>
          </a:p>
        </p:txBody>
      </p:sp>
      <p:pic>
        <p:nvPicPr>
          <p:cNvPr id="97" name="Graphic 96" descr="Newspaper with solid fill">
            <a:extLst>
              <a:ext uri="{FF2B5EF4-FFF2-40B4-BE49-F238E27FC236}">
                <a16:creationId xmlns:a16="http://schemas.microsoft.com/office/drawing/2014/main" id="{20F4836D-817B-33FC-B0CB-1578B2C7EBCB}"/>
              </a:ext>
            </a:extLst>
          </p:cNvPr>
          <p:cNvPicPr>
            <a:picLocks noChangeAspect="1"/>
          </p:cNvPicPr>
          <p:nvPr/>
        </p:nvPicPr>
        <p:blipFill>
          <a:blip>
            <a:extLst>
              <a:ext uri="{96DAC541-7B7A-43D3-8B79-37D633B846F1}">
                <asvg:svgBlip xmlns:asvg="http://schemas.microsoft.com/office/drawing/2016/SVG/main" r:embed="rId3"/>
              </a:ext>
            </a:extLst>
          </a:blip>
          <a:stretch>
            <a:fillRect/>
          </a:stretch>
        </p:blipFill>
        <p:spPr>
          <a:xfrm>
            <a:off x="426315" y="2273359"/>
            <a:ext cx="914400" cy="914400"/>
          </a:xfrm>
          <a:prstGeom prst="rect">
            <a:avLst/>
          </a:prstGeom>
        </p:spPr>
      </p:pic>
      <p:sp>
        <p:nvSpPr>
          <p:cNvPr id="98" name="TextBox 97">
            <a:extLst>
              <a:ext uri="{FF2B5EF4-FFF2-40B4-BE49-F238E27FC236}">
                <a16:creationId xmlns:a16="http://schemas.microsoft.com/office/drawing/2014/main" id="{31054618-E022-4D16-1E3D-9E7D29856728}"/>
              </a:ext>
            </a:extLst>
          </p:cNvPr>
          <p:cNvSpPr txBox="1"/>
          <p:nvPr/>
        </p:nvSpPr>
        <p:spPr>
          <a:xfrm>
            <a:off x="1312206" y="2350395"/>
            <a:ext cx="5778890" cy="692497"/>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srgbClr val="002D63"/>
                </a:solidFill>
                <a:effectLst/>
                <a:uLnTx/>
                <a:uFillTx/>
                <a:latin typeface="Aptos" panose="02110004020202020204"/>
                <a:ea typeface="+mn-ea"/>
                <a:cs typeface="+mn-cs"/>
              </a:rPr>
              <a:t>Bloomberg</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1" u="none" strike="noStrike" kern="1200" cap="none" spc="0" normalizeH="0" baseline="0" noProof="0" dirty="0">
                <a:ln>
                  <a:noFill/>
                </a:ln>
                <a:solidFill>
                  <a:srgbClr val="002D63"/>
                </a:solidFill>
                <a:effectLst/>
                <a:highlight>
                  <a:srgbClr val="FFFF00"/>
                </a:highlight>
                <a:uLnTx/>
                <a:uFillTx/>
                <a:latin typeface="Aptos" panose="02110004020202020204"/>
                <a:ea typeface="+mn-ea"/>
                <a:cs typeface="+mn-cs"/>
              </a:rPr>
              <a:t>Electricity Bills in US Set to Rise </a:t>
            </a:r>
            <a:r>
              <a:rPr kumimoji="0" lang="en-US" sz="1400" b="0" i="1" u="none" strike="noStrike" kern="1200" cap="none" spc="0" normalizeH="0" baseline="0" noProof="0" dirty="0">
                <a:ln>
                  <a:noFill/>
                </a:ln>
                <a:solidFill>
                  <a:srgbClr val="002D63"/>
                </a:solidFill>
                <a:effectLst/>
                <a:uLnTx/>
                <a:uFillTx/>
                <a:latin typeface="Aptos" panose="02110004020202020204"/>
                <a:ea typeface="+mn-ea"/>
                <a:cs typeface="+mn-cs"/>
              </a:rPr>
              <a:t>as Utility </a:t>
            </a:r>
            <a:r>
              <a:rPr kumimoji="0" lang="en-US" sz="1400" b="0" i="1" u="none" strike="noStrike" kern="1200" cap="none" spc="0" normalizeH="0" baseline="0" noProof="0" dirty="0">
                <a:ln>
                  <a:noFill/>
                </a:ln>
                <a:solidFill>
                  <a:srgbClr val="002D63"/>
                </a:solidFill>
                <a:effectLst/>
                <a:highlight>
                  <a:srgbClr val="FFFF00"/>
                </a:highlight>
                <a:uLnTx/>
                <a:uFillTx/>
                <a:latin typeface="Aptos" panose="02110004020202020204"/>
                <a:ea typeface="+mn-ea"/>
                <a:cs typeface="+mn-cs"/>
              </a:rPr>
              <a:t>Requests for Rate Hikes Double</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1" u="none" strike="noStrike" kern="1200" cap="none" spc="0" normalizeH="0" baseline="0" noProof="0" dirty="0">
                <a:ln>
                  <a:noFill/>
                </a:ln>
                <a:solidFill>
                  <a:srgbClr val="002D63"/>
                </a:solidFill>
                <a:effectLst/>
                <a:uLnTx/>
                <a:uFillTx/>
                <a:latin typeface="Aptos" panose="02110004020202020204"/>
                <a:ea typeface="+mn-ea"/>
                <a:cs typeface="+mn-cs"/>
              </a:rPr>
              <a:t>July 10, 2023</a:t>
            </a:r>
          </a:p>
        </p:txBody>
      </p:sp>
      <p:pic>
        <p:nvPicPr>
          <p:cNvPr id="99" name="Graphic 98" descr="Newspaper with solid fill">
            <a:extLst>
              <a:ext uri="{FF2B5EF4-FFF2-40B4-BE49-F238E27FC236}">
                <a16:creationId xmlns:a16="http://schemas.microsoft.com/office/drawing/2014/main" id="{5A256CAE-9A5D-8018-8BAD-48EA2A27F3D2}"/>
              </a:ext>
            </a:extLst>
          </p:cNvPr>
          <p:cNvPicPr>
            <a:picLocks noChangeAspect="1"/>
          </p:cNvPicPr>
          <p:nvPr/>
        </p:nvPicPr>
        <p:blipFill>
          <a:blip>
            <a:extLst>
              <a:ext uri="{96DAC541-7B7A-43D3-8B79-37D633B846F1}">
                <asvg:svgBlip xmlns:asvg="http://schemas.microsoft.com/office/drawing/2016/SVG/main" r:embed="rId3"/>
              </a:ext>
            </a:extLst>
          </a:blip>
          <a:stretch>
            <a:fillRect/>
          </a:stretch>
        </p:blipFill>
        <p:spPr>
          <a:xfrm>
            <a:off x="440655" y="3225622"/>
            <a:ext cx="914400" cy="914400"/>
          </a:xfrm>
          <a:prstGeom prst="rect">
            <a:avLst/>
          </a:prstGeom>
        </p:spPr>
      </p:pic>
      <p:sp>
        <p:nvSpPr>
          <p:cNvPr id="100" name="TextBox 99">
            <a:extLst>
              <a:ext uri="{FF2B5EF4-FFF2-40B4-BE49-F238E27FC236}">
                <a16:creationId xmlns:a16="http://schemas.microsoft.com/office/drawing/2014/main" id="{CA798AB3-96E2-D0A5-62EA-876F2E95C7E9}"/>
              </a:ext>
            </a:extLst>
          </p:cNvPr>
          <p:cNvSpPr txBox="1"/>
          <p:nvPr/>
        </p:nvSpPr>
        <p:spPr>
          <a:xfrm>
            <a:off x="1326546" y="3302658"/>
            <a:ext cx="5068888" cy="692497"/>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srgbClr val="002D63"/>
                </a:solidFill>
                <a:effectLst/>
                <a:uLnTx/>
                <a:uFillTx/>
                <a:latin typeface="Aptos" panose="02110004020202020204"/>
                <a:ea typeface="+mn-ea"/>
                <a:cs typeface="+mn-cs"/>
              </a:rPr>
              <a:t>TIME</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1" u="none" strike="noStrike" kern="1200" cap="none" spc="0" normalizeH="0" baseline="0" noProof="0" dirty="0">
                <a:ln>
                  <a:noFill/>
                </a:ln>
                <a:solidFill>
                  <a:srgbClr val="002D63"/>
                </a:solidFill>
                <a:effectLst/>
                <a:highlight>
                  <a:srgbClr val="FFFF00"/>
                </a:highlight>
                <a:uLnTx/>
                <a:uFillTx/>
                <a:latin typeface="Aptos" panose="02110004020202020204"/>
                <a:ea typeface="+mn-ea"/>
                <a:cs typeface="+mn-cs"/>
              </a:rPr>
              <a:t>The Backlash to High Electric Bills </a:t>
            </a:r>
            <a:r>
              <a:rPr kumimoji="0" lang="en-US" sz="1400" b="0" i="1" u="none" strike="noStrike" kern="1200" cap="none" spc="0" normalizeH="0" baseline="0" noProof="0" dirty="0">
                <a:ln>
                  <a:noFill/>
                </a:ln>
                <a:solidFill>
                  <a:srgbClr val="002D63"/>
                </a:solidFill>
                <a:effectLst/>
                <a:uLnTx/>
                <a:uFillTx/>
                <a:latin typeface="Aptos" panose="02110004020202020204"/>
                <a:ea typeface="+mn-ea"/>
                <a:cs typeface="+mn-cs"/>
              </a:rPr>
              <a:t>Could Transform U.S. Politics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1" u="none" strike="noStrike" kern="1200" cap="none" spc="0" normalizeH="0" baseline="0" noProof="0" dirty="0">
                <a:ln>
                  <a:noFill/>
                </a:ln>
                <a:solidFill>
                  <a:srgbClr val="002D63"/>
                </a:solidFill>
                <a:effectLst/>
                <a:uLnTx/>
                <a:uFillTx/>
                <a:latin typeface="Aptos" panose="02110004020202020204"/>
                <a:ea typeface="+mn-ea"/>
                <a:cs typeface="+mn-cs"/>
              </a:rPr>
              <a:t>August 27, 2025</a:t>
            </a:r>
          </a:p>
        </p:txBody>
      </p:sp>
      <p:pic>
        <p:nvPicPr>
          <p:cNvPr id="101" name="Graphic 100" descr="Newspaper with solid fill">
            <a:extLst>
              <a:ext uri="{FF2B5EF4-FFF2-40B4-BE49-F238E27FC236}">
                <a16:creationId xmlns:a16="http://schemas.microsoft.com/office/drawing/2014/main" id="{A7A2217A-45A8-7FBF-EFFE-F4C121F87DBF}"/>
              </a:ext>
            </a:extLst>
          </p:cNvPr>
          <p:cNvPicPr>
            <a:picLocks noChangeAspect="1"/>
          </p:cNvPicPr>
          <p:nvPr/>
        </p:nvPicPr>
        <p:blipFill>
          <a:blip>
            <a:extLst>
              <a:ext uri="{96DAC541-7B7A-43D3-8B79-37D633B846F1}">
                <asvg:svgBlip xmlns:asvg="http://schemas.microsoft.com/office/drawing/2016/SVG/main" r:embed="rId3"/>
              </a:ext>
            </a:extLst>
          </a:blip>
          <a:stretch>
            <a:fillRect/>
          </a:stretch>
        </p:blipFill>
        <p:spPr>
          <a:xfrm>
            <a:off x="440655" y="4151922"/>
            <a:ext cx="914400" cy="914400"/>
          </a:xfrm>
          <a:prstGeom prst="rect">
            <a:avLst/>
          </a:prstGeom>
        </p:spPr>
      </p:pic>
      <p:sp>
        <p:nvSpPr>
          <p:cNvPr id="102" name="TextBox 101">
            <a:extLst>
              <a:ext uri="{FF2B5EF4-FFF2-40B4-BE49-F238E27FC236}">
                <a16:creationId xmlns:a16="http://schemas.microsoft.com/office/drawing/2014/main" id="{776A227B-1F05-208D-241B-8AE1469FD773}"/>
              </a:ext>
            </a:extLst>
          </p:cNvPr>
          <p:cNvSpPr txBox="1"/>
          <p:nvPr/>
        </p:nvSpPr>
        <p:spPr>
          <a:xfrm>
            <a:off x="1326546" y="4228958"/>
            <a:ext cx="6458884" cy="692497"/>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srgbClr val="002D63"/>
                </a:solidFill>
                <a:effectLst/>
                <a:uLnTx/>
                <a:uFillTx/>
                <a:latin typeface="Aptos" panose="02110004020202020204"/>
                <a:ea typeface="+mn-ea"/>
                <a:cs typeface="+mn-cs"/>
              </a:rPr>
              <a:t>ASSOCIATED PRESS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1" u="none" strike="noStrike" kern="1200" cap="none" spc="0" normalizeH="0" baseline="0" noProof="0" dirty="0">
                <a:ln>
                  <a:noFill/>
                </a:ln>
                <a:solidFill>
                  <a:srgbClr val="002D63"/>
                </a:solidFill>
                <a:effectLst/>
                <a:highlight>
                  <a:srgbClr val="FFFF00"/>
                </a:highlight>
                <a:uLnTx/>
                <a:uFillTx/>
                <a:latin typeface="Aptos" panose="02110004020202020204"/>
                <a:ea typeface="+mn-ea"/>
                <a:cs typeface="+mn-cs"/>
              </a:rPr>
              <a:t>Voters’ Anger at High Electricity Bills </a:t>
            </a:r>
            <a:r>
              <a:rPr kumimoji="0" lang="en-US" sz="1400" b="0" i="1" u="none" strike="noStrike" kern="1200" cap="none" spc="0" normalizeH="0" baseline="0" noProof="0" dirty="0">
                <a:ln>
                  <a:noFill/>
                </a:ln>
                <a:solidFill>
                  <a:srgbClr val="002D63"/>
                </a:solidFill>
                <a:effectLst/>
                <a:uLnTx/>
                <a:uFillTx/>
                <a:latin typeface="Aptos" panose="02110004020202020204"/>
                <a:ea typeface="+mn-ea"/>
                <a:cs typeface="+mn-cs"/>
              </a:rPr>
              <a:t>and Data Centers Looms over 2026 Midterms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1" u="none" strike="noStrike" kern="1200" cap="none" spc="0" normalizeH="0" baseline="0" noProof="0" dirty="0">
                <a:ln>
                  <a:noFill/>
                </a:ln>
                <a:solidFill>
                  <a:srgbClr val="002D63"/>
                </a:solidFill>
                <a:effectLst/>
                <a:uLnTx/>
                <a:uFillTx/>
                <a:latin typeface="Aptos" panose="02110004020202020204"/>
                <a:ea typeface="+mn-ea"/>
                <a:cs typeface="+mn-cs"/>
              </a:rPr>
              <a:t>November 8, 2025</a:t>
            </a:r>
          </a:p>
        </p:txBody>
      </p:sp>
      <p:pic>
        <p:nvPicPr>
          <p:cNvPr id="103" name="Graphic 102" descr="Newspaper with solid fill">
            <a:extLst>
              <a:ext uri="{FF2B5EF4-FFF2-40B4-BE49-F238E27FC236}">
                <a16:creationId xmlns:a16="http://schemas.microsoft.com/office/drawing/2014/main" id="{6B380096-40FA-3F74-BC97-7D42E9C3FFC7}"/>
              </a:ext>
            </a:extLst>
          </p:cNvPr>
          <p:cNvPicPr>
            <a:picLocks noChangeAspect="1"/>
          </p:cNvPicPr>
          <p:nvPr/>
        </p:nvPicPr>
        <p:blipFill>
          <a:blip>
            <a:extLst>
              <a:ext uri="{96DAC541-7B7A-43D3-8B79-37D633B846F1}">
                <asvg:svgBlip xmlns:asvg="http://schemas.microsoft.com/office/drawing/2016/SVG/main" r:embed="rId3"/>
              </a:ext>
            </a:extLst>
          </a:blip>
          <a:stretch>
            <a:fillRect/>
          </a:stretch>
        </p:blipFill>
        <p:spPr>
          <a:xfrm>
            <a:off x="440655" y="5123800"/>
            <a:ext cx="914400" cy="914400"/>
          </a:xfrm>
          <a:prstGeom prst="rect">
            <a:avLst/>
          </a:prstGeom>
        </p:spPr>
      </p:pic>
      <p:sp>
        <p:nvSpPr>
          <p:cNvPr id="104" name="TextBox 103">
            <a:extLst>
              <a:ext uri="{FF2B5EF4-FFF2-40B4-BE49-F238E27FC236}">
                <a16:creationId xmlns:a16="http://schemas.microsoft.com/office/drawing/2014/main" id="{CA433FA6-1EC0-23D0-A641-952F8F8A0CEB}"/>
              </a:ext>
            </a:extLst>
          </p:cNvPr>
          <p:cNvSpPr txBox="1"/>
          <p:nvPr/>
        </p:nvSpPr>
        <p:spPr>
          <a:xfrm>
            <a:off x="1326546" y="5200836"/>
            <a:ext cx="3765390" cy="692497"/>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srgbClr val="002D63"/>
                </a:solidFill>
                <a:effectLst/>
                <a:uLnTx/>
                <a:uFillTx/>
                <a:latin typeface="Aptos" panose="02110004020202020204"/>
                <a:ea typeface="+mn-ea"/>
                <a:cs typeface="+mn-cs"/>
              </a:rPr>
              <a:t>Wall Street Journal</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1" u="none" strike="noStrike" kern="1200" cap="none" spc="0" normalizeH="0" baseline="0" noProof="0" dirty="0">
                <a:ln>
                  <a:noFill/>
                </a:ln>
                <a:solidFill>
                  <a:srgbClr val="002D63"/>
                </a:solidFill>
                <a:effectLst/>
                <a:uLnTx/>
                <a:uFillTx/>
                <a:latin typeface="Aptos" panose="02110004020202020204"/>
                <a:ea typeface="+mn-ea"/>
                <a:cs typeface="+mn-cs"/>
              </a:rPr>
              <a:t>Be Prepared to Keep Paying More for Electricity</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1" u="none" strike="noStrike" kern="1200" cap="none" spc="0" normalizeH="0" baseline="0" noProof="0" dirty="0">
                <a:ln>
                  <a:noFill/>
                </a:ln>
                <a:solidFill>
                  <a:srgbClr val="002D63"/>
                </a:solidFill>
                <a:effectLst/>
                <a:uLnTx/>
                <a:uFillTx/>
                <a:latin typeface="Aptos" panose="02110004020202020204"/>
                <a:ea typeface="+mn-ea"/>
                <a:cs typeface="+mn-cs"/>
              </a:rPr>
              <a:t>December 29, 2025</a:t>
            </a:r>
          </a:p>
        </p:txBody>
      </p:sp>
      <p:sp>
        <p:nvSpPr>
          <p:cNvPr id="166" name="Rectangle 165">
            <a:extLst>
              <a:ext uri="{FF2B5EF4-FFF2-40B4-BE49-F238E27FC236}">
                <a16:creationId xmlns:a16="http://schemas.microsoft.com/office/drawing/2014/main" id="{A1CE6E61-322C-C406-0C27-43851D8FD915}"/>
              </a:ext>
            </a:extLst>
          </p:cNvPr>
          <p:cNvSpPr>
            <a:spLocks noGrp="1" noRot="1" noMove="1" noResize="1" noEditPoints="1" noAdjustHandles="1" noChangeArrowheads="1" noChangeShapeType="1"/>
          </p:cNvSpPr>
          <p:nvPr/>
        </p:nvSpPr>
        <p:spPr>
          <a:xfrm rot="10800000" flipV="1">
            <a:off x="-8486" y="6336614"/>
            <a:ext cx="12192000" cy="521386"/>
          </a:xfrm>
          <a:prstGeom prst="rect">
            <a:avLst/>
          </a:prstGeom>
          <a:solidFill>
            <a:srgbClr val="0078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sp>
        <p:nvSpPr>
          <p:cNvPr id="167" name="TextBox 166">
            <a:extLst>
              <a:ext uri="{FF2B5EF4-FFF2-40B4-BE49-F238E27FC236}">
                <a16:creationId xmlns:a16="http://schemas.microsoft.com/office/drawing/2014/main" id="{C0431892-F8FD-E73C-9C80-0E5A9FCDFE10}"/>
              </a:ext>
            </a:extLst>
          </p:cNvPr>
          <p:cNvSpPr txBox="1">
            <a:spLocks noGrp="1" noRot="1" noMove="1" noResize="1" noEditPoints="1" noAdjustHandles="1" noChangeArrowheads="1" noChangeShapeType="1"/>
          </p:cNvSpPr>
          <p:nvPr/>
        </p:nvSpPr>
        <p:spPr>
          <a:xfrm>
            <a:off x="367746" y="6400879"/>
            <a:ext cx="11456505" cy="369332"/>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rPr>
              <a:t>Clark Kaml    I    The Affordability Paradigm : Delivering Reliable Service Amid Rising Costs</a:t>
            </a:r>
          </a:p>
        </p:txBody>
      </p:sp>
      <p:sp>
        <p:nvSpPr>
          <p:cNvPr id="6" name="Rectangle 5">
            <a:extLst>
              <a:ext uri="{FF2B5EF4-FFF2-40B4-BE49-F238E27FC236}">
                <a16:creationId xmlns:a16="http://schemas.microsoft.com/office/drawing/2014/main" id="{A6399222-3F39-A2BA-0985-A749FB7DE893}"/>
              </a:ext>
            </a:extLst>
          </p:cNvPr>
          <p:cNvSpPr/>
          <p:nvPr/>
        </p:nvSpPr>
        <p:spPr>
          <a:xfrm rot="10800000" flipV="1">
            <a:off x="-8488" y="-388"/>
            <a:ext cx="12192000" cy="977900"/>
          </a:xfrm>
          <a:prstGeom prst="rect">
            <a:avLst/>
          </a:prstGeom>
          <a:solidFill>
            <a:srgbClr val="FF943A"/>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700" b="1" i="0" u="none" strike="noStrike" kern="1200" cap="none" spc="0" normalizeH="0" baseline="0" noProof="0" dirty="0">
                <a:ln>
                  <a:noFill/>
                </a:ln>
                <a:solidFill>
                  <a:prstClr val="white"/>
                </a:solidFill>
                <a:effectLst/>
                <a:uLnTx/>
                <a:uFillTx/>
                <a:latin typeface="Aptos" panose="02110004020202020204"/>
                <a:ea typeface="+mn-ea"/>
                <a:cs typeface="+mn-cs"/>
              </a:rPr>
              <a:t>Impact of Investment Requirements on Utility Bills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700" b="1" i="0" u="none" strike="noStrike" kern="1200" cap="none" spc="0" normalizeH="0" baseline="0" noProof="0" dirty="0">
                <a:ln>
                  <a:noFill/>
                </a:ln>
                <a:solidFill>
                  <a:prstClr val="white"/>
                </a:solidFill>
                <a:effectLst/>
                <a:uLnTx/>
                <a:uFillTx/>
                <a:latin typeface="Aptos" panose="02110004020202020204"/>
                <a:ea typeface="+mn-ea"/>
                <a:cs typeface="+mn-cs"/>
              </a:rPr>
              <a:t>Has Been Headline News</a:t>
            </a:r>
          </a:p>
        </p:txBody>
      </p:sp>
      <p:grpSp>
        <p:nvGrpSpPr>
          <p:cNvPr id="2" name="Group 1">
            <a:extLst>
              <a:ext uri="{FF2B5EF4-FFF2-40B4-BE49-F238E27FC236}">
                <a16:creationId xmlns:a16="http://schemas.microsoft.com/office/drawing/2014/main" id="{1A84A3A1-F778-4557-BD9F-56116C4A94D3}"/>
              </a:ext>
            </a:extLst>
          </p:cNvPr>
          <p:cNvGrpSpPr/>
          <p:nvPr/>
        </p:nvGrpSpPr>
        <p:grpSpPr>
          <a:xfrm>
            <a:off x="10316604" y="-967302"/>
            <a:ext cx="2898162" cy="8539919"/>
            <a:chOff x="-604905" y="-3049972"/>
            <a:chExt cx="3633033" cy="10705340"/>
          </a:xfrm>
          <a:effectLst>
            <a:outerShdw blurRad="50800" dist="38100" dir="2700000" algn="tl" rotWithShape="0">
              <a:prstClr val="black">
                <a:alpha val="40000"/>
              </a:prstClr>
            </a:outerShdw>
          </a:effectLst>
        </p:grpSpPr>
        <p:grpSp>
          <p:nvGrpSpPr>
            <p:cNvPr id="3" name="Group 2">
              <a:extLst>
                <a:ext uri="{FF2B5EF4-FFF2-40B4-BE49-F238E27FC236}">
                  <a16:creationId xmlns:a16="http://schemas.microsoft.com/office/drawing/2014/main" id="{232FF20A-94A0-3735-0A79-6926F7706CD4}"/>
                </a:ext>
              </a:extLst>
            </p:cNvPr>
            <p:cNvGrpSpPr/>
            <p:nvPr/>
          </p:nvGrpSpPr>
          <p:grpSpPr>
            <a:xfrm>
              <a:off x="-604905" y="1511299"/>
              <a:ext cx="3633033" cy="6144069"/>
              <a:chOff x="-1077240" y="-2293238"/>
              <a:chExt cx="5854261" cy="9900538"/>
            </a:xfrm>
          </p:grpSpPr>
          <p:grpSp>
            <p:nvGrpSpPr>
              <p:cNvPr id="130" name="Group 129">
                <a:extLst>
                  <a:ext uri="{FF2B5EF4-FFF2-40B4-BE49-F238E27FC236}">
                    <a16:creationId xmlns:a16="http://schemas.microsoft.com/office/drawing/2014/main" id="{A1A55DEA-E813-73D3-3969-CEE7D163955A}"/>
                  </a:ext>
                </a:extLst>
              </p:cNvPr>
              <p:cNvGrpSpPr/>
              <p:nvPr/>
            </p:nvGrpSpPr>
            <p:grpSpPr>
              <a:xfrm>
                <a:off x="-1077240" y="2950966"/>
                <a:ext cx="5854261" cy="4656334"/>
                <a:chOff x="-353340" y="2484637"/>
                <a:chExt cx="5854261" cy="4656334"/>
              </a:xfrm>
            </p:grpSpPr>
            <p:grpSp>
              <p:nvGrpSpPr>
                <p:cNvPr id="148" name="Group 147">
                  <a:extLst>
                    <a:ext uri="{FF2B5EF4-FFF2-40B4-BE49-F238E27FC236}">
                      <a16:creationId xmlns:a16="http://schemas.microsoft.com/office/drawing/2014/main" id="{471C3770-2370-DF8E-3991-03723757D9E2}"/>
                    </a:ext>
                  </a:extLst>
                </p:cNvPr>
                <p:cNvGrpSpPr/>
                <p:nvPr/>
              </p:nvGrpSpPr>
              <p:grpSpPr>
                <a:xfrm>
                  <a:off x="-353340" y="2484637"/>
                  <a:ext cx="3978215" cy="4656334"/>
                  <a:chOff x="-945072" y="2541787"/>
                  <a:chExt cx="3978215" cy="4656334"/>
                </a:xfrm>
              </p:grpSpPr>
              <p:sp>
                <p:nvSpPr>
                  <p:cNvPr id="158" name="Hexagon 157">
                    <a:extLst>
                      <a:ext uri="{FF2B5EF4-FFF2-40B4-BE49-F238E27FC236}">
                        <a16:creationId xmlns:a16="http://schemas.microsoft.com/office/drawing/2014/main" id="{A1E58678-7A3B-7186-EFA0-FCD7EFD96C64}"/>
                      </a:ext>
                    </a:extLst>
                  </p:cNvPr>
                  <p:cNvSpPr/>
                  <p:nvPr/>
                </p:nvSpPr>
                <p:spPr>
                  <a:xfrm>
                    <a:off x="0" y="5714206"/>
                    <a:ext cx="1138047" cy="981075"/>
                  </a:xfrm>
                  <a:prstGeom prst="hexagon">
                    <a:avLst/>
                  </a:prstGeom>
                  <a:solidFill>
                    <a:srgbClr val="FF943A"/>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sp>
                <p:nvSpPr>
                  <p:cNvPr id="159" name="Hexagon 158">
                    <a:extLst>
                      <a:ext uri="{FF2B5EF4-FFF2-40B4-BE49-F238E27FC236}">
                        <a16:creationId xmlns:a16="http://schemas.microsoft.com/office/drawing/2014/main" id="{EE93AA43-E26A-6824-33B8-84EAFF5890C6}"/>
                      </a:ext>
                    </a:extLst>
                  </p:cNvPr>
                  <p:cNvSpPr/>
                  <p:nvPr/>
                </p:nvSpPr>
                <p:spPr>
                  <a:xfrm>
                    <a:off x="0" y="4656733"/>
                    <a:ext cx="1138047" cy="981075"/>
                  </a:xfrm>
                  <a:prstGeom prst="hexagon">
                    <a:avLst/>
                  </a:prstGeom>
                  <a:solidFill>
                    <a:srgbClr val="F7FB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sp>
                <p:nvSpPr>
                  <p:cNvPr id="160" name="Hexagon 159">
                    <a:extLst>
                      <a:ext uri="{FF2B5EF4-FFF2-40B4-BE49-F238E27FC236}">
                        <a16:creationId xmlns:a16="http://schemas.microsoft.com/office/drawing/2014/main" id="{DD65E024-650D-6E01-76E2-DA57E1BEBE30}"/>
                      </a:ext>
                    </a:extLst>
                  </p:cNvPr>
                  <p:cNvSpPr/>
                  <p:nvPr/>
                </p:nvSpPr>
                <p:spPr>
                  <a:xfrm>
                    <a:off x="950024" y="5169545"/>
                    <a:ext cx="1138047" cy="981075"/>
                  </a:xfrm>
                  <a:prstGeom prst="hexagon">
                    <a:avLst/>
                  </a:prstGeom>
                  <a:solidFill>
                    <a:srgbClr val="C5E2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sp>
                <p:nvSpPr>
                  <p:cNvPr id="161" name="Hexagon 160">
                    <a:extLst>
                      <a:ext uri="{FF2B5EF4-FFF2-40B4-BE49-F238E27FC236}">
                        <a16:creationId xmlns:a16="http://schemas.microsoft.com/office/drawing/2014/main" id="{6D09178D-C04B-C7F2-547B-57F7178DE263}"/>
                      </a:ext>
                    </a:extLst>
                  </p:cNvPr>
                  <p:cNvSpPr/>
                  <p:nvPr/>
                </p:nvSpPr>
                <p:spPr>
                  <a:xfrm>
                    <a:off x="0" y="3599260"/>
                    <a:ext cx="1138047" cy="981075"/>
                  </a:xfrm>
                  <a:prstGeom prst="hexagon">
                    <a:avLst/>
                  </a:prstGeom>
                  <a:solidFill>
                    <a:srgbClr val="FFF4E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sp>
                <p:nvSpPr>
                  <p:cNvPr id="162" name="Hexagon 161">
                    <a:extLst>
                      <a:ext uri="{FF2B5EF4-FFF2-40B4-BE49-F238E27FC236}">
                        <a16:creationId xmlns:a16="http://schemas.microsoft.com/office/drawing/2014/main" id="{0B38F1E7-FC2B-E986-638C-F35EA376D21E}"/>
                      </a:ext>
                    </a:extLst>
                  </p:cNvPr>
                  <p:cNvSpPr/>
                  <p:nvPr/>
                </p:nvSpPr>
                <p:spPr>
                  <a:xfrm>
                    <a:off x="-945072" y="4111228"/>
                    <a:ext cx="1138047" cy="981075"/>
                  </a:xfrm>
                  <a:prstGeom prst="hexagon">
                    <a:avLst/>
                  </a:prstGeom>
                  <a:solidFill>
                    <a:srgbClr val="FF87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sp>
                <p:nvSpPr>
                  <p:cNvPr id="163" name="Hexagon 162">
                    <a:extLst>
                      <a:ext uri="{FF2B5EF4-FFF2-40B4-BE49-F238E27FC236}">
                        <a16:creationId xmlns:a16="http://schemas.microsoft.com/office/drawing/2014/main" id="{5EAFF627-D26C-6787-DB92-247A9F3263B9}"/>
                      </a:ext>
                    </a:extLst>
                  </p:cNvPr>
                  <p:cNvSpPr/>
                  <p:nvPr/>
                </p:nvSpPr>
                <p:spPr>
                  <a:xfrm>
                    <a:off x="0" y="2541787"/>
                    <a:ext cx="1138047" cy="981075"/>
                  </a:xfrm>
                  <a:prstGeom prst="hexagon">
                    <a:avLst/>
                  </a:prstGeom>
                  <a:solidFill>
                    <a:srgbClr val="C5E2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sp>
                <p:nvSpPr>
                  <p:cNvPr id="164" name="Hexagon 163">
                    <a:extLst>
                      <a:ext uri="{FF2B5EF4-FFF2-40B4-BE49-F238E27FC236}">
                        <a16:creationId xmlns:a16="http://schemas.microsoft.com/office/drawing/2014/main" id="{13D01E81-F125-78FD-20D4-A0F927B59DEE}"/>
                      </a:ext>
                    </a:extLst>
                  </p:cNvPr>
                  <p:cNvSpPr/>
                  <p:nvPr/>
                </p:nvSpPr>
                <p:spPr>
                  <a:xfrm>
                    <a:off x="950024" y="6217046"/>
                    <a:ext cx="1138047" cy="981075"/>
                  </a:xfrm>
                  <a:prstGeom prst="hexagon">
                    <a:avLst/>
                  </a:prstGeom>
                  <a:solidFill>
                    <a:srgbClr val="FF943A"/>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sp>
                <p:nvSpPr>
                  <p:cNvPr id="165" name="Hexagon 164">
                    <a:extLst>
                      <a:ext uri="{FF2B5EF4-FFF2-40B4-BE49-F238E27FC236}">
                        <a16:creationId xmlns:a16="http://schemas.microsoft.com/office/drawing/2014/main" id="{F265ADAC-58AB-93AF-EB8F-66018FB45090}"/>
                      </a:ext>
                    </a:extLst>
                  </p:cNvPr>
                  <p:cNvSpPr/>
                  <p:nvPr/>
                </p:nvSpPr>
                <p:spPr>
                  <a:xfrm>
                    <a:off x="1895096" y="5714206"/>
                    <a:ext cx="1138047" cy="981075"/>
                  </a:xfrm>
                  <a:prstGeom prst="hexagon">
                    <a:avLst/>
                  </a:prstGeom>
                  <a:solidFill>
                    <a:srgbClr val="F7FB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grpSp>
            <p:grpSp>
              <p:nvGrpSpPr>
                <p:cNvPr id="149" name="Group 148">
                  <a:extLst>
                    <a:ext uri="{FF2B5EF4-FFF2-40B4-BE49-F238E27FC236}">
                      <a16:creationId xmlns:a16="http://schemas.microsoft.com/office/drawing/2014/main" id="{CBA664B7-2D4F-D0FB-B791-39226205751D}"/>
                    </a:ext>
                  </a:extLst>
                </p:cNvPr>
                <p:cNvGrpSpPr/>
                <p:nvPr/>
              </p:nvGrpSpPr>
              <p:grpSpPr>
                <a:xfrm>
                  <a:off x="1522706" y="2493765"/>
                  <a:ext cx="3978215" cy="3598861"/>
                  <a:chOff x="-945072" y="3599260"/>
                  <a:chExt cx="3978215" cy="3598861"/>
                </a:xfrm>
              </p:grpSpPr>
              <p:sp>
                <p:nvSpPr>
                  <p:cNvPr id="150" name="Hexagon 149">
                    <a:extLst>
                      <a:ext uri="{FF2B5EF4-FFF2-40B4-BE49-F238E27FC236}">
                        <a16:creationId xmlns:a16="http://schemas.microsoft.com/office/drawing/2014/main" id="{1D3370EE-C3E0-2DF3-F695-40FBE1223308}"/>
                      </a:ext>
                    </a:extLst>
                  </p:cNvPr>
                  <p:cNvSpPr/>
                  <p:nvPr/>
                </p:nvSpPr>
                <p:spPr>
                  <a:xfrm>
                    <a:off x="0" y="5714206"/>
                    <a:ext cx="1138047" cy="981075"/>
                  </a:xfrm>
                  <a:prstGeom prst="hexagon">
                    <a:avLst/>
                  </a:prstGeom>
                  <a:solidFill>
                    <a:srgbClr val="FFC69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sp>
                <p:nvSpPr>
                  <p:cNvPr id="151" name="Hexagon 150">
                    <a:extLst>
                      <a:ext uri="{FF2B5EF4-FFF2-40B4-BE49-F238E27FC236}">
                        <a16:creationId xmlns:a16="http://schemas.microsoft.com/office/drawing/2014/main" id="{3D9373A7-F1A9-99C8-D197-4CDB9F4F3B17}"/>
                      </a:ext>
                    </a:extLst>
                  </p:cNvPr>
                  <p:cNvSpPr/>
                  <p:nvPr/>
                </p:nvSpPr>
                <p:spPr>
                  <a:xfrm>
                    <a:off x="0" y="4656733"/>
                    <a:ext cx="1138047" cy="981075"/>
                  </a:xfrm>
                  <a:prstGeom prst="hexagon">
                    <a:avLst/>
                  </a:prstGeom>
                  <a:solidFill>
                    <a:srgbClr val="C5E2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sp>
                <p:nvSpPr>
                  <p:cNvPr id="152" name="Hexagon 151">
                    <a:extLst>
                      <a:ext uri="{FF2B5EF4-FFF2-40B4-BE49-F238E27FC236}">
                        <a16:creationId xmlns:a16="http://schemas.microsoft.com/office/drawing/2014/main" id="{14CF73D0-05AE-514D-35A7-B5A5940777DB}"/>
                      </a:ext>
                    </a:extLst>
                  </p:cNvPr>
                  <p:cNvSpPr/>
                  <p:nvPr/>
                </p:nvSpPr>
                <p:spPr>
                  <a:xfrm>
                    <a:off x="950024" y="5169545"/>
                    <a:ext cx="1138047" cy="981075"/>
                  </a:xfrm>
                  <a:prstGeom prst="hexagon">
                    <a:avLst/>
                  </a:prstGeom>
                  <a:solidFill>
                    <a:srgbClr val="F7FB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sp>
                <p:nvSpPr>
                  <p:cNvPr id="153" name="Hexagon 152">
                    <a:extLst>
                      <a:ext uri="{FF2B5EF4-FFF2-40B4-BE49-F238E27FC236}">
                        <a16:creationId xmlns:a16="http://schemas.microsoft.com/office/drawing/2014/main" id="{F5EC2A75-1763-6043-2B73-861FC0365C88}"/>
                      </a:ext>
                    </a:extLst>
                  </p:cNvPr>
                  <p:cNvSpPr/>
                  <p:nvPr/>
                </p:nvSpPr>
                <p:spPr>
                  <a:xfrm>
                    <a:off x="0" y="3599260"/>
                    <a:ext cx="1138047" cy="981075"/>
                  </a:xfrm>
                  <a:prstGeom prst="hexagon">
                    <a:avLst/>
                  </a:prstGeom>
                  <a:solidFill>
                    <a:srgbClr val="FFF4E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sp>
                <p:nvSpPr>
                  <p:cNvPr id="154" name="Hexagon 153">
                    <a:extLst>
                      <a:ext uri="{FF2B5EF4-FFF2-40B4-BE49-F238E27FC236}">
                        <a16:creationId xmlns:a16="http://schemas.microsoft.com/office/drawing/2014/main" id="{9DA9F77B-7C99-3627-AEDF-000DB3CD80C6}"/>
                      </a:ext>
                    </a:extLst>
                  </p:cNvPr>
                  <p:cNvSpPr/>
                  <p:nvPr/>
                </p:nvSpPr>
                <p:spPr>
                  <a:xfrm>
                    <a:off x="950024" y="4122044"/>
                    <a:ext cx="1138047" cy="981075"/>
                  </a:xfrm>
                  <a:prstGeom prst="hexagon">
                    <a:avLst/>
                  </a:prstGeom>
                  <a:solidFill>
                    <a:srgbClr val="FF87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sp>
                <p:nvSpPr>
                  <p:cNvPr id="155" name="Hexagon 154">
                    <a:extLst>
                      <a:ext uri="{FF2B5EF4-FFF2-40B4-BE49-F238E27FC236}">
                        <a16:creationId xmlns:a16="http://schemas.microsoft.com/office/drawing/2014/main" id="{2E2AA31B-DD7A-65F2-1A09-7B1A1C7FEE74}"/>
                      </a:ext>
                    </a:extLst>
                  </p:cNvPr>
                  <p:cNvSpPr/>
                  <p:nvPr/>
                </p:nvSpPr>
                <p:spPr>
                  <a:xfrm>
                    <a:off x="-945072" y="4111228"/>
                    <a:ext cx="1138047" cy="981075"/>
                  </a:xfrm>
                  <a:prstGeom prst="hexagon">
                    <a:avLst/>
                  </a:prstGeom>
                  <a:solidFill>
                    <a:srgbClr val="FF87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sp>
                <p:nvSpPr>
                  <p:cNvPr id="156" name="Hexagon 155">
                    <a:extLst>
                      <a:ext uri="{FF2B5EF4-FFF2-40B4-BE49-F238E27FC236}">
                        <a16:creationId xmlns:a16="http://schemas.microsoft.com/office/drawing/2014/main" id="{B7B50909-E796-F83F-8B7F-3688BC9A00BB}"/>
                      </a:ext>
                    </a:extLst>
                  </p:cNvPr>
                  <p:cNvSpPr/>
                  <p:nvPr/>
                </p:nvSpPr>
                <p:spPr>
                  <a:xfrm>
                    <a:off x="950024" y="6217046"/>
                    <a:ext cx="1138047" cy="981075"/>
                  </a:xfrm>
                  <a:prstGeom prst="hexagon">
                    <a:avLst/>
                  </a:prstGeom>
                  <a:solidFill>
                    <a:srgbClr val="FF943A"/>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sp>
                <p:nvSpPr>
                  <p:cNvPr id="157" name="Hexagon 156">
                    <a:extLst>
                      <a:ext uri="{FF2B5EF4-FFF2-40B4-BE49-F238E27FC236}">
                        <a16:creationId xmlns:a16="http://schemas.microsoft.com/office/drawing/2014/main" id="{77F52128-E427-B807-52C2-34A275307B74}"/>
                      </a:ext>
                    </a:extLst>
                  </p:cNvPr>
                  <p:cNvSpPr/>
                  <p:nvPr/>
                </p:nvSpPr>
                <p:spPr>
                  <a:xfrm>
                    <a:off x="1895096" y="5714206"/>
                    <a:ext cx="1138047" cy="981075"/>
                  </a:xfrm>
                  <a:prstGeom prst="hexagon">
                    <a:avLst/>
                  </a:prstGeom>
                  <a:solidFill>
                    <a:srgbClr val="FF87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grpSp>
          </p:grpSp>
          <p:grpSp>
            <p:nvGrpSpPr>
              <p:cNvPr id="131" name="Group 130">
                <a:extLst>
                  <a:ext uri="{FF2B5EF4-FFF2-40B4-BE49-F238E27FC236}">
                    <a16:creationId xmlns:a16="http://schemas.microsoft.com/office/drawing/2014/main" id="{349DBD79-CAB9-4D86-AC4B-548B8C6D92B1}"/>
                  </a:ext>
                </a:extLst>
              </p:cNvPr>
              <p:cNvGrpSpPr/>
              <p:nvPr/>
            </p:nvGrpSpPr>
            <p:grpSpPr>
              <a:xfrm>
                <a:off x="-1077240" y="-2293238"/>
                <a:ext cx="4909189" cy="5201839"/>
                <a:chOff x="-353340" y="1436292"/>
                <a:chExt cx="4909189" cy="5201839"/>
              </a:xfrm>
            </p:grpSpPr>
            <p:grpSp>
              <p:nvGrpSpPr>
                <p:cNvPr id="132" name="Group 131">
                  <a:extLst>
                    <a:ext uri="{FF2B5EF4-FFF2-40B4-BE49-F238E27FC236}">
                      <a16:creationId xmlns:a16="http://schemas.microsoft.com/office/drawing/2014/main" id="{7D9D9DA3-5066-970F-2C2F-79B6426F0BBF}"/>
                    </a:ext>
                  </a:extLst>
                </p:cNvPr>
                <p:cNvGrpSpPr/>
                <p:nvPr/>
              </p:nvGrpSpPr>
              <p:grpSpPr>
                <a:xfrm>
                  <a:off x="-353340" y="3542110"/>
                  <a:ext cx="3978215" cy="3096021"/>
                  <a:chOff x="-945072" y="3599260"/>
                  <a:chExt cx="3978215" cy="3096021"/>
                </a:xfrm>
              </p:grpSpPr>
              <p:sp>
                <p:nvSpPr>
                  <p:cNvPr id="141" name="Hexagon 140">
                    <a:extLst>
                      <a:ext uri="{FF2B5EF4-FFF2-40B4-BE49-F238E27FC236}">
                        <a16:creationId xmlns:a16="http://schemas.microsoft.com/office/drawing/2014/main" id="{810F04D7-8D2E-D859-38B5-A30A374FB7DD}"/>
                      </a:ext>
                    </a:extLst>
                  </p:cNvPr>
                  <p:cNvSpPr/>
                  <p:nvPr/>
                </p:nvSpPr>
                <p:spPr>
                  <a:xfrm>
                    <a:off x="0" y="5714206"/>
                    <a:ext cx="1138047" cy="981075"/>
                  </a:xfrm>
                  <a:prstGeom prst="hexagon">
                    <a:avLst/>
                  </a:prstGeom>
                  <a:solidFill>
                    <a:srgbClr val="FF87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sp>
                <p:nvSpPr>
                  <p:cNvPr id="142" name="Hexagon 141">
                    <a:extLst>
                      <a:ext uri="{FF2B5EF4-FFF2-40B4-BE49-F238E27FC236}">
                        <a16:creationId xmlns:a16="http://schemas.microsoft.com/office/drawing/2014/main" id="{C4644408-D53F-9725-2B11-5958E905EF02}"/>
                      </a:ext>
                    </a:extLst>
                  </p:cNvPr>
                  <p:cNvSpPr/>
                  <p:nvPr/>
                </p:nvSpPr>
                <p:spPr>
                  <a:xfrm>
                    <a:off x="0" y="4656733"/>
                    <a:ext cx="1138047" cy="981075"/>
                  </a:xfrm>
                  <a:prstGeom prst="hexagon">
                    <a:avLst/>
                  </a:prstGeom>
                  <a:solidFill>
                    <a:srgbClr val="C5E2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sp>
                <p:nvSpPr>
                  <p:cNvPr id="143" name="Hexagon 142">
                    <a:extLst>
                      <a:ext uri="{FF2B5EF4-FFF2-40B4-BE49-F238E27FC236}">
                        <a16:creationId xmlns:a16="http://schemas.microsoft.com/office/drawing/2014/main" id="{9194EA06-0C14-2637-E883-F58D35FE046E}"/>
                      </a:ext>
                    </a:extLst>
                  </p:cNvPr>
                  <p:cNvSpPr/>
                  <p:nvPr/>
                </p:nvSpPr>
                <p:spPr>
                  <a:xfrm>
                    <a:off x="950024" y="5169545"/>
                    <a:ext cx="1138047" cy="981075"/>
                  </a:xfrm>
                  <a:prstGeom prst="hexagon">
                    <a:avLst/>
                  </a:prstGeom>
                  <a:solidFill>
                    <a:srgbClr val="F7FB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sp>
                <p:nvSpPr>
                  <p:cNvPr id="144" name="Hexagon 143">
                    <a:extLst>
                      <a:ext uri="{FF2B5EF4-FFF2-40B4-BE49-F238E27FC236}">
                        <a16:creationId xmlns:a16="http://schemas.microsoft.com/office/drawing/2014/main" id="{875A134B-2348-B325-DF72-47EF33786F24}"/>
                      </a:ext>
                    </a:extLst>
                  </p:cNvPr>
                  <p:cNvSpPr/>
                  <p:nvPr/>
                </p:nvSpPr>
                <p:spPr>
                  <a:xfrm>
                    <a:off x="0" y="3599260"/>
                    <a:ext cx="1138047" cy="981075"/>
                  </a:xfrm>
                  <a:prstGeom prst="hexagon">
                    <a:avLst/>
                  </a:prstGeom>
                  <a:solidFill>
                    <a:srgbClr val="FFF4E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sp>
                <p:nvSpPr>
                  <p:cNvPr id="145" name="Hexagon 144">
                    <a:extLst>
                      <a:ext uri="{FF2B5EF4-FFF2-40B4-BE49-F238E27FC236}">
                        <a16:creationId xmlns:a16="http://schemas.microsoft.com/office/drawing/2014/main" id="{2452B711-37C4-DB3E-B153-40F9BBF522A4}"/>
                      </a:ext>
                    </a:extLst>
                  </p:cNvPr>
                  <p:cNvSpPr/>
                  <p:nvPr/>
                </p:nvSpPr>
                <p:spPr>
                  <a:xfrm>
                    <a:off x="950024" y="4122044"/>
                    <a:ext cx="1138047" cy="981075"/>
                  </a:xfrm>
                  <a:prstGeom prst="hexagon">
                    <a:avLst/>
                  </a:prstGeom>
                  <a:solidFill>
                    <a:srgbClr val="CED1D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sp>
                <p:nvSpPr>
                  <p:cNvPr id="146" name="Hexagon 145">
                    <a:extLst>
                      <a:ext uri="{FF2B5EF4-FFF2-40B4-BE49-F238E27FC236}">
                        <a16:creationId xmlns:a16="http://schemas.microsoft.com/office/drawing/2014/main" id="{A2C475E9-5E89-5142-4026-4FE6337F2042}"/>
                      </a:ext>
                    </a:extLst>
                  </p:cNvPr>
                  <p:cNvSpPr/>
                  <p:nvPr/>
                </p:nvSpPr>
                <p:spPr>
                  <a:xfrm>
                    <a:off x="-945072" y="4111228"/>
                    <a:ext cx="1138047" cy="981075"/>
                  </a:xfrm>
                  <a:prstGeom prst="hexagon">
                    <a:avLst/>
                  </a:prstGeom>
                  <a:solidFill>
                    <a:srgbClr val="FF87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sp>
                <p:nvSpPr>
                  <p:cNvPr id="147" name="Hexagon 146">
                    <a:extLst>
                      <a:ext uri="{FF2B5EF4-FFF2-40B4-BE49-F238E27FC236}">
                        <a16:creationId xmlns:a16="http://schemas.microsoft.com/office/drawing/2014/main" id="{CF6B8088-110F-019D-A74F-D5E4E08EECBD}"/>
                      </a:ext>
                    </a:extLst>
                  </p:cNvPr>
                  <p:cNvSpPr/>
                  <p:nvPr/>
                </p:nvSpPr>
                <p:spPr>
                  <a:xfrm>
                    <a:off x="1895096" y="5714206"/>
                    <a:ext cx="1138047" cy="981075"/>
                  </a:xfrm>
                  <a:prstGeom prst="hexagon">
                    <a:avLst/>
                  </a:prstGeom>
                  <a:solidFill>
                    <a:srgbClr val="FF87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grpSp>
            <p:grpSp>
              <p:nvGrpSpPr>
                <p:cNvPr id="133" name="Group 132">
                  <a:extLst>
                    <a:ext uri="{FF2B5EF4-FFF2-40B4-BE49-F238E27FC236}">
                      <a16:creationId xmlns:a16="http://schemas.microsoft.com/office/drawing/2014/main" id="{341011D2-B581-0A17-C50D-B562512ABC38}"/>
                    </a:ext>
                  </a:extLst>
                </p:cNvPr>
                <p:cNvGrpSpPr/>
                <p:nvPr/>
              </p:nvGrpSpPr>
              <p:grpSpPr>
                <a:xfrm>
                  <a:off x="1522706" y="1436292"/>
                  <a:ext cx="3033143" cy="4153494"/>
                  <a:chOff x="-945072" y="2541787"/>
                  <a:chExt cx="3033143" cy="4153494"/>
                </a:xfrm>
              </p:grpSpPr>
              <p:sp>
                <p:nvSpPr>
                  <p:cNvPr id="134" name="Hexagon 133">
                    <a:extLst>
                      <a:ext uri="{FF2B5EF4-FFF2-40B4-BE49-F238E27FC236}">
                        <a16:creationId xmlns:a16="http://schemas.microsoft.com/office/drawing/2014/main" id="{394D95F0-678B-CFC2-F580-3F0E6857CC3B}"/>
                      </a:ext>
                    </a:extLst>
                  </p:cNvPr>
                  <p:cNvSpPr/>
                  <p:nvPr/>
                </p:nvSpPr>
                <p:spPr>
                  <a:xfrm>
                    <a:off x="0" y="5714206"/>
                    <a:ext cx="1138047" cy="981075"/>
                  </a:xfrm>
                  <a:prstGeom prst="hexagon">
                    <a:avLst/>
                  </a:prstGeom>
                  <a:solidFill>
                    <a:srgbClr val="C5E2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sp>
                <p:nvSpPr>
                  <p:cNvPr id="135" name="Hexagon 134">
                    <a:extLst>
                      <a:ext uri="{FF2B5EF4-FFF2-40B4-BE49-F238E27FC236}">
                        <a16:creationId xmlns:a16="http://schemas.microsoft.com/office/drawing/2014/main" id="{1E0607DA-3EA4-9128-4239-76EF27C5CB21}"/>
                      </a:ext>
                    </a:extLst>
                  </p:cNvPr>
                  <p:cNvSpPr/>
                  <p:nvPr/>
                </p:nvSpPr>
                <p:spPr>
                  <a:xfrm>
                    <a:off x="950024" y="5169545"/>
                    <a:ext cx="1138047" cy="981075"/>
                  </a:xfrm>
                  <a:prstGeom prst="hexagon">
                    <a:avLst/>
                  </a:prstGeom>
                  <a:solidFill>
                    <a:srgbClr val="F7FB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sp>
                <p:nvSpPr>
                  <p:cNvPr id="136" name="Hexagon 135">
                    <a:extLst>
                      <a:ext uri="{FF2B5EF4-FFF2-40B4-BE49-F238E27FC236}">
                        <a16:creationId xmlns:a16="http://schemas.microsoft.com/office/drawing/2014/main" id="{473C7FE5-6528-1EA7-7CAC-BF28A4705527}"/>
                      </a:ext>
                    </a:extLst>
                  </p:cNvPr>
                  <p:cNvSpPr/>
                  <p:nvPr/>
                </p:nvSpPr>
                <p:spPr>
                  <a:xfrm>
                    <a:off x="0" y="3599260"/>
                    <a:ext cx="1138047" cy="981075"/>
                  </a:xfrm>
                  <a:prstGeom prst="hexagon">
                    <a:avLst/>
                  </a:prstGeom>
                  <a:solidFill>
                    <a:srgbClr val="C5E2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sp>
                <p:nvSpPr>
                  <p:cNvPr id="137" name="Hexagon 136">
                    <a:extLst>
                      <a:ext uri="{FF2B5EF4-FFF2-40B4-BE49-F238E27FC236}">
                        <a16:creationId xmlns:a16="http://schemas.microsoft.com/office/drawing/2014/main" id="{B962C4FD-A497-B134-30BD-63C7DEB979CB}"/>
                      </a:ext>
                    </a:extLst>
                  </p:cNvPr>
                  <p:cNvSpPr/>
                  <p:nvPr/>
                </p:nvSpPr>
                <p:spPr>
                  <a:xfrm>
                    <a:off x="950024" y="4122044"/>
                    <a:ext cx="1138047" cy="981075"/>
                  </a:xfrm>
                  <a:prstGeom prst="hexagon">
                    <a:avLst/>
                  </a:prstGeom>
                  <a:solidFill>
                    <a:srgbClr val="FF87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sp>
                <p:nvSpPr>
                  <p:cNvPr id="138" name="Hexagon 137">
                    <a:extLst>
                      <a:ext uri="{FF2B5EF4-FFF2-40B4-BE49-F238E27FC236}">
                        <a16:creationId xmlns:a16="http://schemas.microsoft.com/office/drawing/2014/main" id="{7E20976B-9F5D-C7C0-226D-4C42594056FF}"/>
                      </a:ext>
                    </a:extLst>
                  </p:cNvPr>
                  <p:cNvSpPr/>
                  <p:nvPr/>
                </p:nvSpPr>
                <p:spPr>
                  <a:xfrm>
                    <a:off x="-945072" y="4111228"/>
                    <a:ext cx="1138047" cy="981075"/>
                  </a:xfrm>
                  <a:prstGeom prst="hexagon">
                    <a:avLst/>
                  </a:prstGeom>
                  <a:solidFill>
                    <a:srgbClr val="FFF4E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sp>
                <p:nvSpPr>
                  <p:cNvPr id="139" name="Hexagon 138">
                    <a:extLst>
                      <a:ext uri="{FF2B5EF4-FFF2-40B4-BE49-F238E27FC236}">
                        <a16:creationId xmlns:a16="http://schemas.microsoft.com/office/drawing/2014/main" id="{8F3A5A57-676A-7FC8-0BA7-FF9D3D222B34}"/>
                      </a:ext>
                    </a:extLst>
                  </p:cNvPr>
                  <p:cNvSpPr/>
                  <p:nvPr/>
                </p:nvSpPr>
                <p:spPr>
                  <a:xfrm>
                    <a:off x="-945072" y="5168701"/>
                    <a:ext cx="1138047" cy="981075"/>
                  </a:xfrm>
                  <a:prstGeom prst="hexagon">
                    <a:avLst/>
                  </a:prstGeom>
                  <a:solidFill>
                    <a:srgbClr val="FFC69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sp>
                <p:nvSpPr>
                  <p:cNvPr id="140" name="Hexagon 139">
                    <a:extLst>
                      <a:ext uri="{FF2B5EF4-FFF2-40B4-BE49-F238E27FC236}">
                        <a16:creationId xmlns:a16="http://schemas.microsoft.com/office/drawing/2014/main" id="{7AA648B7-78C6-76CF-8B79-33CD623A6464}"/>
                      </a:ext>
                    </a:extLst>
                  </p:cNvPr>
                  <p:cNvSpPr/>
                  <p:nvPr/>
                </p:nvSpPr>
                <p:spPr>
                  <a:xfrm>
                    <a:off x="0" y="2541787"/>
                    <a:ext cx="1138047" cy="981075"/>
                  </a:xfrm>
                  <a:prstGeom prst="hexagon">
                    <a:avLst/>
                  </a:prstGeom>
                  <a:solidFill>
                    <a:srgbClr val="FFC69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grpSp>
          </p:grpSp>
        </p:grpSp>
        <p:grpSp>
          <p:nvGrpSpPr>
            <p:cNvPr id="4" name="Group 3">
              <a:extLst>
                <a:ext uri="{FF2B5EF4-FFF2-40B4-BE49-F238E27FC236}">
                  <a16:creationId xmlns:a16="http://schemas.microsoft.com/office/drawing/2014/main" id="{BCF86800-9D49-A1A0-5D3C-5134294383EB}"/>
                </a:ext>
              </a:extLst>
            </p:cNvPr>
            <p:cNvGrpSpPr/>
            <p:nvPr/>
          </p:nvGrpSpPr>
          <p:grpSpPr>
            <a:xfrm>
              <a:off x="-604905" y="-3049972"/>
              <a:ext cx="3633033" cy="5487823"/>
              <a:chOff x="-1077240" y="-1235765"/>
              <a:chExt cx="5854261" cy="8843065"/>
            </a:xfrm>
          </p:grpSpPr>
          <p:grpSp>
            <p:nvGrpSpPr>
              <p:cNvPr id="5" name="Group 4">
                <a:extLst>
                  <a:ext uri="{FF2B5EF4-FFF2-40B4-BE49-F238E27FC236}">
                    <a16:creationId xmlns:a16="http://schemas.microsoft.com/office/drawing/2014/main" id="{87BD9A06-E2E2-110B-DA41-605755DD6CF1}"/>
                  </a:ext>
                </a:extLst>
              </p:cNvPr>
              <p:cNvGrpSpPr/>
              <p:nvPr/>
            </p:nvGrpSpPr>
            <p:grpSpPr>
              <a:xfrm>
                <a:off x="-1077240" y="2950966"/>
                <a:ext cx="4909189" cy="4656334"/>
                <a:chOff x="-353340" y="2484637"/>
                <a:chExt cx="4909189" cy="4656334"/>
              </a:xfrm>
            </p:grpSpPr>
            <p:grpSp>
              <p:nvGrpSpPr>
                <p:cNvPr id="114" name="Group 113">
                  <a:extLst>
                    <a:ext uri="{FF2B5EF4-FFF2-40B4-BE49-F238E27FC236}">
                      <a16:creationId xmlns:a16="http://schemas.microsoft.com/office/drawing/2014/main" id="{9D9B9E53-9268-8D54-B801-2CDE936CC762}"/>
                    </a:ext>
                  </a:extLst>
                </p:cNvPr>
                <p:cNvGrpSpPr/>
                <p:nvPr/>
              </p:nvGrpSpPr>
              <p:grpSpPr>
                <a:xfrm>
                  <a:off x="-353340" y="2484637"/>
                  <a:ext cx="3033143" cy="4656334"/>
                  <a:chOff x="-945072" y="2541787"/>
                  <a:chExt cx="3033143" cy="4656334"/>
                </a:xfrm>
              </p:grpSpPr>
              <p:sp>
                <p:nvSpPr>
                  <p:cNvPr id="122" name="Hexagon 121">
                    <a:extLst>
                      <a:ext uri="{FF2B5EF4-FFF2-40B4-BE49-F238E27FC236}">
                        <a16:creationId xmlns:a16="http://schemas.microsoft.com/office/drawing/2014/main" id="{4367C918-F9D9-6EE9-637C-858A6677CCE5}"/>
                      </a:ext>
                    </a:extLst>
                  </p:cNvPr>
                  <p:cNvSpPr/>
                  <p:nvPr/>
                </p:nvSpPr>
                <p:spPr>
                  <a:xfrm>
                    <a:off x="0" y="5714206"/>
                    <a:ext cx="1138047" cy="981075"/>
                  </a:xfrm>
                  <a:prstGeom prst="hexagon">
                    <a:avLst/>
                  </a:prstGeom>
                  <a:solidFill>
                    <a:srgbClr val="C5E2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sp>
                <p:nvSpPr>
                  <p:cNvPr id="123" name="Hexagon 122">
                    <a:extLst>
                      <a:ext uri="{FF2B5EF4-FFF2-40B4-BE49-F238E27FC236}">
                        <a16:creationId xmlns:a16="http://schemas.microsoft.com/office/drawing/2014/main" id="{577B8836-2851-82EE-3C8B-B53A7933B095}"/>
                      </a:ext>
                    </a:extLst>
                  </p:cNvPr>
                  <p:cNvSpPr/>
                  <p:nvPr/>
                </p:nvSpPr>
                <p:spPr>
                  <a:xfrm>
                    <a:off x="0" y="4656733"/>
                    <a:ext cx="1138047" cy="981075"/>
                  </a:xfrm>
                  <a:prstGeom prst="hexagon">
                    <a:avLst/>
                  </a:prstGeom>
                  <a:solidFill>
                    <a:srgbClr val="FFC69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sp>
                <p:nvSpPr>
                  <p:cNvPr id="124" name="Hexagon 123">
                    <a:extLst>
                      <a:ext uri="{FF2B5EF4-FFF2-40B4-BE49-F238E27FC236}">
                        <a16:creationId xmlns:a16="http://schemas.microsoft.com/office/drawing/2014/main" id="{43DAA7C3-A149-4BD2-D237-A3E8D677CD8C}"/>
                      </a:ext>
                    </a:extLst>
                  </p:cNvPr>
                  <p:cNvSpPr/>
                  <p:nvPr/>
                </p:nvSpPr>
                <p:spPr>
                  <a:xfrm>
                    <a:off x="950024" y="5169545"/>
                    <a:ext cx="1138047" cy="981075"/>
                  </a:xfrm>
                  <a:prstGeom prst="hexagon">
                    <a:avLst/>
                  </a:prstGeom>
                  <a:solidFill>
                    <a:srgbClr val="FF943A"/>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sp>
                <p:nvSpPr>
                  <p:cNvPr id="125" name="Hexagon 124">
                    <a:extLst>
                      <a:ext uri="{FF2B5EF4-FFF2-40B4-BE49-F238E27FC236}">
                        <a16:creationId xmlns:a16="http://schemas.microsoft.com/office/drawing/2014/main" id="{F7F70348-A9BA-A0B4-BFE8-838A0F04D948}"/>
                      </a:ext>
                    </a:extLst>
                  </p:cNvPr>
                  <p:cNvSpPr/>
                  <p:nvPr/>
                </p:nvSpPr>
                <p:spPr>
                  <a:xfrm>
                    <a:off x="0" y="3599260"/>
                    <a:ext cx="1138047" cy="981075"/>
                  </a:xfrm>
                  <a:prstGeom prst="hexagon">
                    <a:avLst/>
                  </a:prstGeom>
                  <a:solidFill>
                    <a:srgbClr val="C5E2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sp>
                <p:nvSpPr>
                  <p:cNvPr id="126" name="Hexagon 125">
                    <a:extLst>
                      <a:ext uri="{FF2B5EF4-FFF2-40B4-BE49-F238E27FC236}">
                        <a16:creationId xmlns:a16="http://schemas.microsoft.com/office/drawing/2014/main" id="{E615CBB3-D534-F029-9E83-56F7CED97F0C}"/>
                      </a:ext>
                    </a:extLst>
                  </p:cNvPr>
                  <p:cNvSpPr/>
                  <p:nvPr/>
                </p:nvSpPr>
                <p:spPr>
                  <a:xfrm>
                    <a:off x="-945072" y="4111228"/>
                    <a:ext cx="1138047" cy="981075"/>
                  </a:xfrm>
                  <a:prstGeom prst="hexagon">
                    <a:avLst/>
                  </a:prstGeom>
                  <a:solidFill>
                    <a:srgbClr val="FF87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sp>
                <p:nvSpPr>
                  <p:cNvPr id="127" name="Hexagon 126">
                    <a:extLst>
                      <a:ext uri="{FF2B5EF4-FFF2-40B4-BE49-F238E27FC236}">
                        <a16:creationId xmlns:a16="http://schemas.microsoft.com/office/drawing/2014/main" id="{02057EB9-79B4-6E17-7109-56A1AC24B0AD}"/>
                      </a:ext>
                    </a:extLst>
                  </p:cNvPr>
                  <p:cNvSpPr/>
                  <p:nvPr/>
                </p:nvSpPr>
                <p:spPr>
                  <a:xfrm>
                    <a:off x="-945072" y="5168701"/>
                    <a:ext cx="1138047" cy="981075"/>
                  </a:xfrm>
                  <a:prstGeom prst="hexagon">
                    <a:avLst/>
                  </a:prstGeom>
                  <a:solidFill>
                    <a:srgbClr val="FFC69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sp>
                <p:nvSpPr>
                  <p:cNvPr id="128" name="Hexagon 127">
                    <a:extLst>
                      <a:ext uri="{FF2B5EF4-FFF2-40B4-BE49-F238E27FC236}">
                        <a16:creationId xmlns:a16="http://schemas.microsoft.com/office/drawing/2014/main" id="{ADD087CB-886B-52C5-06CA-941704F22767}"/>
                      </a:ext>
                    </a:extLst>
                  </p:cNvPr>
                  <p:cNvSpPr/>
                  <p:nvPr/>
                </p:nvSpPr>
                <p:spPr>
                  <a:xfrm>
                    <a:off x="0" y="2541787"/>
                    <a:ext cx="1138047" cy="981075"/>
                  </a:xfrm>
                  <a:prstGeom prst="hexagon">
                    <a:avLst/>
                  </a:prstGeom>
                  <a:solidFill>
                    <a:srgbClr val="FFF4E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sp>
                <p:nvSpPr>
                  <p:cNvPr id="129" name="Hexagon 128">
                    <a:extLst>
                      <a:ext uri="{FF2B5EF4-FFF2-40B4-BE49-F238E27FC236}">
                        <a16:creationId xmlns:a16="http://schemas.microsoft.com/office/drawing/2014/main" id="{55D2FF6C-DE43-E769-956E-475634BEFD7C}"/>
                      </a:ext>
                    </a:extLst>
                  </p:cNvPr>
                  <p:cNvSpPr/>
                  <p:nvPr/>
                </p:nvSpPr>
                <p:spPr>
                  <a:xfrm>
                    <a:off x="950024" y="6217046"/>
                    <a:ext cx="1138047" cy="981075"/>
                  </a:xfrm>
                  <a:prstGeom prst="hexagon">
                    <a:avLst/>
                  </a:prstGeom>
                  <a:solidFill>
                    <a:srgbClr val="F7FB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grpSp>
            <p:grpSp>
              <p:nvGrpSpPr>
                <p:cNvPr id="115" name="Group 114">
                  <a:extLst>
                    <a:ext uri="{FF2B5EF4-FFF2-40B4-BE49-F238E27FC236}">
                      <a16:creationId xmlns:a16="http://schemas.microsoft.com/office/drawing/2014/main" id="{CDB82C69-A59F-272D-46DC-C149013A1B92}"/>
                    </a:ext>
                  </a:extLst>
                </p:cNvPr>
                <p:cNvGrpSpPr/>
                <p:nvPr/>
              </p:nvGrpSpPr>
              <p:grpSpPr>
                <a:xfrm>
                  <a:off x="1522706" y="2493765"/>
                  <a:ext cx="3033143" cy="3598861"/>
                  <a:chOff x="-945072" y="3599260"/>
                  <a:chExt cx="3033143" cy="3598861"/>
                </a:xfrm>
              </p:grpSpPr>
              <p:sp>
                <p:nvSpPr>
                  <p:cNvPr id="116" name="Hexagon 115">
                    <a:extLst>
                      <a:ext uri="{FF2B5EF4-FFF2-40B4-BE49-F238E27FC236}">
                        <a16:creationId xmlns:a16="http://schemas.microsoft.com/office/drawing/2014/main" id="{00B82227-C388-5285-FD01-B1C0F798EDFB}"/>
                      </a:ext>
                    </a:extLst>
                  </p:cNvPr>
                  <p:cNvSpPr/>
                  <p:nvPr/>
                </p:nvSpPr>
                <p:spPr>
                  <a:xfrm>
                    <a:off x="0" y="5714206"/>
                    <a:ext cx="1138047" cy="981075"/>
                  </a:xfrm>
                  <a:prstGeom prst="hexagon">
                    <a:avLst/>
                  </a:prstGeom>
                  <a:solidFill>
                    <a:srgbClr val="FF943A"/>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sp>
                <p:nvSpPr>
                  <p:cNvPr id="117" name="Hexagon 116">
                    <a:extLst>
                      <a:ext uri="{FF2B5EF4-FFF2-40B4-BE49-F238E27FC236}">
                        <a16:creationId xmlns:a16="http://schemas.microsoft.com/office/drawing/2014/main" id="{2E5F939B-2ACD-33A7-EC0B-0CB447D6D41C}"/>
                      </a:ext>
                    </a:extLst>
                  </p:cNvPr>
                  <p:cNvSpPr/>
                  <p:nvPr/>
                </p:nvSpPr>
                <p:spPr>
                  <a:xfrm>
                    <a:off x="0" y="4656733"/>
                    <a:ext cx="1138047" cy="981075"/>
                  </a:xfrm>
                  <a:prstGeom prst="hexagon">
                    <a:avLst/>
                  </a:prstGeom>
                  <a:solidFill>
                    <a:srgbClr val="F7FB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sp>
                <p:nvSpPr>
                  <p:cNvPr id="118" name="Hexagon 117">
                    <a:extLst>
                      <a:ext uri="{FF2B5EF4-FFF2-40B4-BE49-F238E27FC236}">
                        <a16:creationId xmlns:a16="http://schemas.microsoft.com/office/drawing/2014/main" id="{28FD709D-472A-79AC-495C-B4DA1BD0574E}"/>
                      </a:ext>
                    </a:extLst>
                  </p:cNvPr>
                  <p:cNvSpPr/>
                  <p:nvPr/>
                </p:nvSpPr>
                <p:spPr>
                  <a:xfrm>
                    <a:off x="0" y="3599260"/>
                    <a:ext cx="1138047" cy="981075"/>
                  </a:xfrm>
                  <a:prstGeom prst="hexagon">
                    <a:avLst/>
                  </a:prstGeom>
                  <a:solidFill>
                    <a:srgbClr val="FFF4E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sp>
                <p:nvSpPr>
                  <p:cNvPr id="119" name="Hexagon 118">
                    <a:extLst>
                      <a:ext uri="{FF2B5EF4-FFF2-40B4-BE49-F238E27FC236}">
                        <a16:creationId xmlns:a16="http://schemas.microsoft.com/office/drawing/2014/main" id="{1E31177F-AAF2-8ADA-F936-D0990DEDD553}"/>
                      </a:ext>
                    </a:extLst>
                  </p:cNvPr>
                  <p:cNvSpPr/>
                  <p:nvPr/>
                </p:nvSpPr>
                <p:spPr>
                  <a:xfrm>
                    <a:off x="950024" y="4122044"/>
                    <a:ext cx="1138047" cy="981075"/>
                  </a:xfrm>
                  <a:prstGeom prst="hexagon">
                    <a:avLst/>
                  </a:prstGeom>
                  <a:solidFill>
                    <a:srgbClr val="C5E2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sp>
                <p:nvSpPr>
                  <p:cNvPr id="120" name="Hexagon 119">
                    <a:extLst>
                      <a:ext uri="{FF2B5EF4-FFF2-40B4-BE49-F238E27FC236}">
                        <a16:creationId xmlns:a16="http://schemas.microsoft.com/office/drawing/2014/main" id="{F582BC9D-0898-5851-53C3-A9A4FFEFB3F5}"/>
                      </a:ext>
                    </a:extLst>
                  </p:cNvPr>
                  <p:cNvSpPr/>
                  <p:nvPr/>
                </p:nvSpPr>
                <p:spPr>
                  <a:xfrm>
                    <a:off x="-945072" y="4111228"/>
                    <a:ext cx="1138047" cy="981075"/>
                  </a:xfrm>
                  <a:prstGeom prst="hexagon">
                    <a:avLst/>
                  </a:prstGeom>
                  <a:solidFill>
                    <a:srgbClr val="FF87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sp>
                <p:nvSpPr>
                  <p:cNvPr id="121" name="Hexagon 120">
                    <a:extLst>
                      <a:ext uri="{FF2B5EF4-FFF2-40B4-BE49-F238E27FC236}">
                        <a16:creationId xmlns:a16="http://schemas.microsoft.com/office/drawing/2014/main" id="{12768911-4991-FC8A-06BE-62969265591A}"/>
                      </a:ext>
                    </a:extLst>
                  </p:cNvPr>
                  <p:cNvSpPr/>
                  <p:nvPr/>
                </p:nvSpPr>
                <p:spPr>
                  <a:xfrm>
                    <a:off x="950024" y="6217046"/>
                    <a:ext cx="1138047" cy="981075"/>
                  </a:xfrm>
                  <a:prstGeom prst="hexagon">
                    <a:avLst/>
                  </a:prstGeom>
                  <a:solidFill>
                    <a:srgbClr val="FFF4E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grpSp>
          </p:grpSp>
          <p:grpSp>
            <p:nvGrpSpPr>
              <p:cNvPr id="7" name="Group 6">
                <a:extLst>
                  <a:ext uri="{FF2B5EF4-FFF2-40B4-BE49-F238E27FC236}">
                    <a16:creationId xmlns:a16="http://schemas.microsoft.com/office/drawing/2014/main" id="{7B942E51-3E2D-4D34-EBC0-563FDD0064B3}"/>
                  </a:ext>
                </a:extLst>
              </p:cNvPr>
              <p:cNvGrpSpPr/>
              <p:nvPr/>
            </p:nvGrpSpPr>
            <p:grpSpPr>
              <a:xfrm>
                <a:off x="-1077240" y="-1235765"/>
                <a:ext cx="5854261" cy="4647206"/>
                <a:chOff x="-353340" y="2493765"/>
                <a:chExt cx="5854261" cy="4647206"/>
              </a:xfrm>
            </p:grpSpPr>
            <p:grpSp>
              <p:nvGrpSpPr>
                <p:cNvPr id="8" name="Group 7">
                  <a:extLst>
                    <a:ext uri="{FF2B5EF4-FFF2-40B4-BE49-F238E27FC236}">
                      <a16:creationId xmlns:a16="http://schemas.microsoft.com/office/drawing/2014/main" id="{BC0C79E3-255B-FD46-1701-368DE50265EC}"/>
                    </a:ext>
                  </a:extLst>
                </p:cNvPr>
                <p:cNvGrpSpPr/>
                <p:nvPr/>
              </p:nvGrpSpPr>
              <p:grpSpPr>
                <a:xfrm>
                  <a:off x="-353340" y="3542110"/>
                  <a:ext cx="3978215" cy="3598861"/>
                  <a:chOff x="-945072" y="3599260"/>
                  <a:chExt cx="3978215" cy="3598861"/>
                </a:xfrm>
              </p:grpSpPr>
              <p:sp>
                <p:nvSpPr>
                  <p:cNvPr id="106" name="Hexagon 105">
                    <a:extLst>
                      <a:ext uri="{FF2B5EF4-FFF2-40B4-BE49-F238E27FC236}">
                        <a16:creationId xmlns:a16="http://schemas.microsoft.com/office/drawing/2014/main" id="{135F6D4D-AE1E-15C8-5825-04BD1FF2999F}"/>
                      </a:ext>
                    </a:extLst>
                  </p:cNvPr>
                  <p:cNvSpPr/>
                  <p:nvPr/>
                </p:nvSpPr>
                <p:spPr>
                  <a:xfrm>
                    <a:off x="0" y="5714206"/>
                    <a:ext cx="1138047" cy="981075"/>
                  </a:xfrm>
                  <a:prstGeom prst="hexagon">
                    <a:avLst/>
                  </a:prstGeom>
                  <a:solidFill>
                    <a:srgbClr val="C5E2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sp>
                <p:nvSpPr>
                  <p:cNvPr id="107" name="Hexagon 106">
                    <a:extLst>
                      <a:ext uri="{FF2B5EF4-FFF2-40B4-BE49-F238E27FC236}">
                        <a16:creationId xmlns:a16="http://schemas.microsoft.com/office/drawing/2014/main" id="{4FAF218F-93F7-C6E7-3BFB-55CA22D8BB0A}"/>
                      </a:ext>
                    </a:extLst>
                  </p:cNvPr>
                  <p:cNvSpPr/>
                  <p:nvPr/>
                </p:nvSpPr>
                <p:spPr>
                  <a:xfrm>
                    <a:off x="950024" y="5169545"/>
                    <a:ext cx="1138047" cy="981075"/>
                  </a:xfrm>
                  <a:prstGeom prst="hexagon">
                    <a:avLst/>
                  </a:prstGeom>
                  <a:solidFill>
                    <a:srgbClr val="FF943A"/>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sp>
                <p:nvSpPr>
                  <p:cNvPr id="108" name="Hexagon 107">
                    <a:extLst>
                      <a:ext uri="{FF2B5EF4-FFF2-40B4-BE49-F238E27FC236}">
                        <a16:creationId xmlns:a16="http://schemas.microsoft.com/office/drawing/2014/main" id="{439A39F8-8280-F30D-BC77-870230FB3D77}"/>
                      </a:ext>
                    </a:extLst>
                  </p:cNvPr>
                  <p:cNvSpPr/>
                  <p:nvPr/>
                </p:nvSpPr>
                <p:spPr>
                  <a:xfrm>
                    <a:off x="0" y="3599260"/>
                    <a:ext cx="1138047" cy="981075"/>
                  </a:xfrm>
                  <a:prstGeom prst="hexagon">
                    <a:avLst/>
                  </a:prstGeom>
                  <a:solidFill>
                    <a:srgbClr val="C5E2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sp>
                <p:nvSpPr>
                  <p:cNvPr id="109" name="Hexagon 108">
                    <a:extLst>
                      <a:ext uri="{FF2B5EF4-FFF2-40B4-BE49-F238E27FC236}">
                        <a16:creationId xmlns:a16="http://schemas.microsoft.com/office/drawing/2014/main" id="{B50327CA-6CD5-833D-B4DD-F4D556C8E100}"/>
                      </a:ext>
                    </a:extLst>
                  </p:cNvPr>
                  <p:cNvSpPr/>
                  <p:nvPr/>
                </p:nvSpPr>
                <p:spPr>
                  <a:xfrm>
                    <a:off x="950024" y="4122044"/>
                    <a:ext cx="1138047" cy="981075"/>
                  </a:xfrm>
                  <a:prstGeom prst="hexagon">
                    <a:avLst/>
                  </a:prstGeom>
                  <a:solidFill>
                    <a:srgbClr val="CED1D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sp>
                <p:nvSpPr>
                  <p:cNvPr id="110" name="Hexagon 109">
                    <a:extLst>
                      <a:ext uri="{FF2B5EF4-FFF2-40B4-BE49-F238E27FC236}">
                        <a16:creationId xmlns:a16="http://schemas.microsoft.com/office/drawing/2014/main" id="{50A216AD-4C97-5A30-FE25-5DAA3E4C95FA}"/>
                      </a:ext>
                    </a:extLst>
                  </p:cNvPr>
                  <p:cNvSpPr/>
                  <p:nvPr/>
                </p:nvSpPr>
                <p:spPr>
                  <a:xfrm>
                    <a:off x="-945072" y="4111228"/>
                    <a:ext cx="1138047" cy="981075"/>
                  </a:xfrm>
                  <a:prstGeom prst="hexagon">
                    <a:avLst/>
                  </a:prstGeom>
                  <a:solidFill>
                    <a:srgbClr val="FF87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sp>
                <p:nvSpPr>
                  <p:cNvPr id="111" name="Hexagon 110">
                    <a:extLst>
                      <a:ext uri="{FF2B5EF4-FFF2-40B4-BE49-F238E27FC236}">
                        <a16:creationId xmlns:a16="http://schemas.microsoft.com/office/drawing/2014/main" id="{C26F7899-BA43-C817-485A-89A2969739BC}"/>
                      </a:ext>
                    </a:extLst>
                  </p:cNvPr>
                  <p:cNvSpPr/>
                  <p:nvPr/>
                </p:nvSpPr>
                <p:spPr>
                  <a:xfrm>
                    <a:off x="-945072" y="5168701"/>
                    <a:ext cx="1138047" cy="981075"/>
                  </a:xfrm>
                  <a:prstGeom prst="hexagon">
                    <a:avLst/>
                  </a:prstGeom>
                  <a:solidFill>
                    <a:srgbClr val="FFC69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sp>
                <p:nvSpPr>
                  <p:cNvPr id="112" name="Hexagon 111">
                    <a:extLst>
                      <a:ext uri="{FF2B5EF4-FFF2-40B4-BE49-F238E27FC236}">
                        <a16:creationId xmlns:a16="http://schemas.microsoft.com/office/drawing/2014/main" id="{AA5C52F3-FD6E-0579-AFAF-7A66CA3BB4AE}"/>
                      </a:ext>
                    </a:extLst>
                  </p:cNvPr>
                  <p:cNvSpPr/>
                  <p:nvPr/>
                </p:nvSpPr>
                <p:spPr>
                  <a:xfrm>
                    <a:off x="950024" y="6217046"/>
                    <a:ext cx="1138047" cy="981075"/>
                  </a:xfrm>
                  <a:prstGeom prst="hexagon">
                    <a:avLst/>
                  </a:prstGeom>
                  <a:solidFill>
                    <a:srgbClr val="FFC69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sp>
                <p:nvSpPr>
                  <p:cNvPr id="113" name="Hexagon 112">
                    <a:extLst>
                      <a:ext uri="{FF2B5EF4-FFF2-40B4-BE49-F238E27FC236}">
                        <a16:creationId xmlns:a16="http://schemas.microsoft.com/office/drawing/2014/main" id="{43F8CB93-BE4F-DE65-5529-A5A3C798E1B0}"/>
                      </a:ext>
                    </a:extLst>
                  </p:cNvPr>
                  <p:cNvSpPr/>
                  <p:nvPr/>
                </p:nvSpPr>
                <p:spPr>
                  <a:xfrm>
                    <a:off x="1895096" y="5714206"/>
                    <a:ext cx="1138047" cy="981075"/>
                  </a:xfrm>
                  <a:prstGeom prst="hexagon">
                    <a:avLst/>
                  </a:prstGeom>
                  <a:solidFill>
                    <a:srgbClr val="FF87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grpSp>
            <p:grpSp>
              <p:nvGrpSpPr>
                <p:cNvPr id="9" name="Group 8">
                  <a:extLst>
                    <a:ext uri="{FF2B5EF4-FFF2-40B4-BE49-F238E27FC236}">
                      <a16:creationId xmlns:a16="http://schemas.microsoft.com/office/drawing/2014/main" id="{897CA565-A9C1-D534-4D0C-7DE797E9EB34}"/>
                    </a:ext>
                  </a:extLst>
                </p:cNvPr>
                <p:cNvGrpSpPr/>
                <p:nvPr/>
              </p:nvGrpSpPr>
              <p:grpSpPr>
                <a:xfrm>
                  <a:off x="1522706" y="2493765"/>
                  <a:ext cx="3978215" cy="3598861"/>
                  <a:chOff x="-945072" y="3599260"/>
                  <a:chExt cx="3978215" cy="3598861"/>
                </a:xfrm>
              </p:grpSpPr>
              <p:sp>
                <p:nvSpPr>
                  <p:cNvPr id="10" name="Hexagon 9">
                    <a:extLst>
                      <a:ext uri="{FF2B5EF4-FFF2-40B4-BE49-F238E27FC236}">
                        <a16:creationId xmlns:a16="http://schemas.microsoft.com/office/drawing/2014/main" id="{DA8FCC64-242E-A22C-325A-9DDFFBB733BB}"/>
                      </a:ext>
                    </a:extLst>
                  </p:cNvPr>
                  <p:cNvSpPr/>
                  <p:nvPr/>
                </p:nvSpPr>
                <p:spPr>
                  <a:xfrm>
                    <a:off x="0" y="5714206"/>
                    <a:ext cx="1138047" cy="981075"/>
                  </a:xfrm>
                  <a:prstGeom prst="hexagon">
                    <a:avLst/>
                  </a:prstGeom>
                  <a:solidFill>
                    <a:srgbClr val="C5E2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sp>
                <p:nvSpPr>
                  <p:cNvPr id="12" name="Hexagon 11">
                    <a:extLst>
                      <a:ext uri="{FF2B5EF4-FFF2-40B4-BE49-F238E27FC236}">
                        <a16:creationId xmlns:a16="http://schemas.microsoft.com/office/drawing/2014/main" id="{4E57BA5B-15BF-6058-0355-AC4FF21ADA6F}"/>
                      </a:ext>
                    </a:extLst>
                  </p:cNvPr>
                  <p:cNvSpPr/>
                  <p:nvPr/>
                </p:nvSpPr>
                <p:spPr>
                  <a:xfrm>
                    <a:off x="0" y="4656733"/>
                    <a:ext cx="1138047" cy="981075"/>
                  </a:xfrm>
                  <a:prstGeom prst="hexagon">
                    <a:avLst/>
                  </a:prstGeom>
                  <a:solidFill>
                    <a:srgbClr val="FFC69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sp>
                <p:nvSpPr>
                  <p:cNvPr id="66" name="Hexagon 65">
                    <a:extLst>
                      <a:ext uri="{FF2B5EF4-FFF2-40B4-BE49-F238E27FC236}">
                        <a16:creationId xmlns:a16="http://schemas.microsoft.com/office/drawing/2014/main" id="{0AADB436-7790-BF5D-28B4-8125D7235DF9}"/>
                      </a:ext>
                    </a:extLst>
                  </p:cNvPr>
                  <p:cNvSpPr/>
                  <p:nvPr/>
                </p:nvSpPr>
                <p:spPr>
                  <a:xfrm>
                    <a:off x="0" y="3599260"/>
                    <a:ext cx="1138047" cy="981075"/>
                  </a:xfrm>
                  <a:prstGeom prst="hexagon">
                    <a:avLst/>
                  </a:prstGeom>
                  <a:solidFill>
                    <a:srgbClr val="C5E2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sp>
                <p:nvSpPr>
                  <p:cNvPr id="72" name="Hexagon 71">
                    <a:extLst>
                      <a:ext uri="{FF2B5EF4-FFF2-40B4-BE49-F238E27FC236}">
                        <a16:creationId xmlns:a16="http://schemas.microsoft.com/office/drawing/2014/main" id="{D1E7EE21-172C-A67C-FF87-3E2A403AE257}"/>
                      </a:ext>
                    </a:extLst>
                  </p:cNvPr>
                  <p:cNvSpPr/>
                  <p:nvPr/>
                </p:nvSpPr>
                <p:spPr>
                  <a:xfrm>
                    <a:off x="950024" y="4122044"/>
                    <a:ext cx="1138047" cy="981075"/>
                  </a:xfrm>
                  <a:prstGeom prst="hexagon">
                    <a:avLst/>
                  </a:prstGeom>
                  <a:solidFill>
                    <a:srgbClr val="FFF4E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sp>
                <p:nvSpPr>
                  <p:cNvPr id="93" name="Hexagon 92">
                    <a:extLst>
                      <a:ext uri="{FF2B5EF4-FFF2-40B4-BE49-F238E27FC236}">
                        <a16:creationId xmlns:a16="http://schemas.microsoft.com/office/drawing/2014/main" id="{E990DCBD-E888-EBED-C4E3-ADBE0EAB3161}"/>
                      </a:ext>
                    </a:extLst>
                  </p:cNvPr>
                  <p:cNvSpPr/>
                  <p:nvPr/>
                </p:nvSpPr>
                <p:spPr>
                  <a:xfrm>
                    <a:off x="-945072" y="5168701"/>
                    <a:ext cx="1138047" cy="981075"/>
                  </a:xfrm>
                  <a:prstGeom prst="hexagon">
                    <a:avLst/>
                  </a:prstGeom>
                  <a:solidFill>
                    <a:srgbClr val="FF87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sp>
                <p:nvSpPr>
                  <p:cNvPr id="94" name="Hexagon 93">
                    <a:extLst>
                      <a:ext uri="{FF2B5EF4-FFF2-40B4-BE49-F238E27FC236}">
                        <a16:creationId xmlns:a16="http://schemas.microsoft.com/office/drawing/2014/main" id="{C2660EE1-0A67-82CB-D70F-C309DE548E9D}"/>
                      </a:ext>
                    </a:extLst>
                  </p:cNvPr>
                  <p:cNvSpPr/>
                  <p:nvPr/>
                </p:nvSpPr>
                <p:spPr>
                  <a:xfrm>
                    <a:off x="950024" y="6217046"/>
                    <a:ext cx="1138047" cy="981075"/>
                  </a:xfrm>
                  <a:prstGeom prst="hexagon">
                    <a:avLst/>
                  </a:prstGeom>
                  <a:solidFill>
                    <a:srgbClr val="FFC69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sp>
                <p:nvSpPr>
                  <p:cNvPr id="105" name="Hexagon 104">
                    <a:extLst>
                      <a:ext uri="{FF2B5EF4-FFF2-40B4-BE49-F238E27FC236}">
                        <a16:creationId xmlns:a16="http://schemas.microsoft.com/office/drawing/2014/main" id="{BBBA3F98-BE5D-27AA-DD56-BBFB942D1E77}"/>
                      </a:ext>
                    </a:extLst>
                  </p:cNvPr>
                  <p:cNvSpPr/>
                  <p:nvPr/>
                </p:nvSpPr>
                <p:spPr>
                  <a:xfrm>
                    <a:off x="1895096" y="5714206"/>
                    <a:ext cx="1138047" cy="981075"/>
                  </a:xfrm>
                  <a:prstGeom prst="hexagon">
                    <a:avLst/>
                  </a:prstGeom>
                  <a:solidFill>
                    <a:srgbClr val="FF87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grpSp>
          </p:grpSp>
        </p:grpSp>
      </p:grpSp>
    </p:spTree>
    <p:extLst>
      <p:ext uri="{BB962C8B-B14F-4D97-AF65-F5344CB8AC3E}">
        <p14:creationId xmlns:p14="http://schemas.microsoft.com/office/powerpoint/2010/main" val="34547519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5EE7B4-41E7-3F17-0D50-98E04860109A}"/>
            </a:ext>
          </a:extLst>
        </p:cNvPr>
        <p:cNvGrpSpPr/>
        <p:nvPr/>
      </p:nvGrpSpPr>
      <p:grpSpPr>
        <a:xfrm>
          <a:off x="0" y="0"/>
          <a:ext cx="0" cy="0"/>
          <a:chOff x="0" y="0"/>
          <a:chExt cx="0" cy="0"/>
        </a:xfrm>
      </p:grpSpPr>
      <p:sp>
        <p:nvSpPr>
          <p:cNvPr id="5" name="Rectangle 4">
            <a:extLst>
              <a:ext uri="{FF2B5EF4-FFF2-40B4-BE49-F238E27FC236}">
                <a16:creationId xmlns:a16="http://schemas.microsoft.com/office/drawing/2014/main" id="{1DEB5D53-A52B-6DD9-CB6A-AD9E8C8DF70D}"/>
              </a:ext>
            </a:extLst>
          </p:cNvPr>
          <p:cNvSpPr>
            <a:spLocks noGrp="1" noRot="1" noMove="1" noResize="1" noEditPoints="1" noAdjustHandles="1" noChangeArrowheads="1" noChangeShapeType="1"/>
          </p:cNvSpPr>
          <p:nvPr/>
        </p:nvSpPr>
        <p:spPr>
          <a:xfrm rot="10800000" flipV="1">
            <a:off x="0" y="-33695"/>
            <a:ext cx="12224883" cy="6858001"/>
          </a:xfrm>
          <a:prstGeom prst="rect">
            <a:avLst/>
          </a:prstGeom>
          <a:solidFill>
            <a:srgbClr val="FBFD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rPr>
              <a:t>A</a:t>
            </a:r>
          </a:p>
        </p:txBody>
      </p:sp>
      <p:grpSp>
        <p:nvGrpSpPr>
          <p:cNvPr id="9" name="Group 8">
            <a:extLst>
              <a:ext uri="{FF2B5EF4-FFF2-40B4-BE49-F238E27FC236}">
                <a16:creationId xmlns:a16="http://schemas.microsoft.com/office/drawing/2014/main" id="{B975A8D3-9F38-1EA4-C8E0-F32F113F63B1}"/>
              </a:ext>
            </a:extLst>
          </p:cNvPr>
          <p:cNvGrpSpPr/>
          <p:nvPr/>
        </p:nvGrpSpPr>
        <p:grpSpPr>
          <a:xfrm>
            <a:off x="-1157701" y="4350640"/>
            <a:ext cx="2898162" cy="4377774"/>
            <a:chOff x="-1077240" y="-1235765"/>
            <a:chExt cx="5854261" cy="8843065"/>
          </a:xfrm>
          <a:effectLst>
            <a:outerShdw blurRad="50800" dist="38100" dir="2700000" algn="tl" rotWithShape="0">
              <a:prstClr val="black">
                <a:alpha val="40000"/>
              </a:prstClr>
            </a:outerShdw>
          </a:effectLst>
        </p:grpSpPr>
        <p:grpSp>
          <p:nvGrpSpPr>
            <p:cNvPr id="13" name="Group 12">
              <a:extLst>
                <a:ext uri="{FF2B5EF4-FFF2-40B4-BE49-F238E27FC236}">
                  <a16:creationId xmlns:a16="http://schemas.microsoft.com/office/drawing/2014/main" id="{E0ACCEEE-8781-845D-C1BC-E295631945D6}"/>
                </a:ext>
              </a:extLst>
            </p:cNvPr>
            <p:cNvGrpSpPr/>
            <p:nvPr/>
          </p:nvGrpSpPr>
          <p:grpSpPr>
            <a:xfrm>
              <a:off x="-1077240" y="2950966"/>
              <a:ext cx="4909189" cy="4656334"/>
              <a:chOff x="-353340" y="2484637"/>
              <a:chExt cx="4909189" cy="4656334"/>
            </a:xfrm>
          </p:grpSpPr>
          <p:grpSp>
            <p:nvGrpSpPr>
              <p:cNvPr id="33" name="Group 32">
                <a:extLst>
                  <a:ext uri="{FF2B5EF4-FFF2-40B4-BE49-F238E27FC236}">
                    <a16:creationId xmlns:a16="http://schemas.microsoft.com/office/drawing/2014/main" id="{1963A42F-C236-5303-A4F3-06F4091E0ECC}"/>
                  </a:ext>
                </a:extLst>
              </p:cNvPr>
              <p:cNvGrpSpPr/>
              <p:nvPr/>
            </p:nvGrpSpPr>
            <p:grpSpPr>
              <a:xfrm>
                <a:off x="-353340" y="2484637"/>
                <a:ext cx="3033143" cy="4656334"/>
                <a:chOff x="-945072" y="2541787"/>
                <a:chExt cx="3033143" cy="4656334"/>
              </a:xfrm>
            </p:grpSpPr>
            <p:sp>
              <p:nvSpPr>
                <p:cNvPr id="41" name="Hexagon 40">
                  <a:extLst>
                    <a:ext uri="{FF2B5EF4-FFF2-40B4-BE49-F238E27FC236}">
                      <a16:creationId xmlns:a16="http://schemas.microsoft.com/office/drawing/2014/main" id="{C1A2B79A-C9CB-9519-1868-7396EB691642}"/>
                    </a:ext>
                  </a:extLst>
                </p:cNvPr>
                <p:cNvSpPr/>
                <p:nvPr/>
              </p:nvSpPr>
              <p:spPr>
                <a:xfrm>
                  <a:off x="0" y="5714206"/>
                  <a:ext cx="1138047" cy="981075"/>
                </a:xfrm>
                <a:prstGeom prst="hexagon">
                  <a:avLst/>
                </a:prstGeom>
                <a:solidFill>
                  <a:srgbClr val="C5E2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42" name="Hexagon 41">
                  <a:extLst>
                    <a:ext uri="{FF2B5EF4-FFF2-40B4-BE49-F238E27FC236}">
                      <a16:creationId xmlns:a16="http://schemas.microsoft.com/office/drawing/2014/main" id="{4ED13B9C-8CBF-0926-D4C2-BDC0ED6FA593}"/>
                    </a:ext>
                  </a:extLst>
                </p:cNvPr>
                <p:cNvSpPr/>
                <p:nvPr/>
              </p:nvSpPr>
              <p:spPr>
                <a:xfrm>
                  <a:off x="0" y="4656733"/>
                  <a:ext cx="1138047" cy="981075"/>
                </a:xfrm>
                <a:prstGeom prst="hexagon">
                  <a:avLst/>
                </a:prstGeom>
                <a:solidFill>
                  <a:srgbClr val="FFC69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sp>
              <p:nvSpPr>
                <p:cNvPr id="43" name="Hexagon 42">
                  <a:extLst>
                    <a:ext uri="{FF2B5EF4-FFF2-40B4-BE49-F238E27FC236}">
                      <a16:creationId xmlns:a16="http://schemas.microsoft.com/office/drawing/2014/main" id="{7E8A5E61-0907-5494-2BF2-F1B107FC0A5D}"/>
                    </a:ext>
                  </a:extLst>
                </p:cNvPr>
                <p:cNvSpPr/>
                <p:nvPr/>
              </p:nvSpPr>
              <p:spPr>
                <a:xfrm>
                  <a:off x="950024" y="5169545"/>
                  <a:ext cx="1138047" cy="981075"/>
                </a:xfrm>
                <a:prstGeom prst="hexagon">
                  <a:avLst/>
                </a:prstGeom>
                <a:solidFill>
                  <a:srgbClr val="FF943A"/>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44" name="Hexagon 43">
                  <a:extLst>
                    <a:ext uri="{FF2B5EF4-FFF2-40B4-BE49-F238E27FC236}">
                      <a16:creationId xmlns:a16="http://schemas.microsoft.com/office/drawing/2014/main" id="{E14E2BAF-DE99-A7C8-6EE4-8ABE5761F754}"/>
                    </a:ext>
                  </a:extLst>
                </p:cNvPr>
                <p:cNvSpPr/>
                <p:nvPr/>
              </p:nvSpPr>
              <p:spPr>
                <a:xfrm>
                  <a:off x="0" y="3599260"/>
                  <a:ext cx="1138047" cy="981075"/>
                </a:xfrm>
                <a:prstGeom prst="hexagon">
                  <a:avLst/>
                </a:prstGeom>
                <a:solidFill>
                  <a:srgbClr val="C5E2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45" name="Hexagon 44">
                  <a:extLst>
                    <a:ext uri="{FF2B5EF4-FFF2-40B4-BE49-F238E27FC236}">
                      <a16:creationId xmlns:a16="http://schemas.microsoft.com/office/drawing/2014/main" id="{FFE357A2-3352-820F-BA00-A67E6CB235F7}"/>
                    </a:ext>
                  </a:extLst>
                </p:cNvPr>
                <p:cNvSpPr/>
                <p:nvPr/>
              </p:nvSpPr>
              <p:spPr>
                <a:xfrm>
                  <a:off x="-945072" y="4111228"/>
                  <a:ext cx="1138047" cy="981075"/>
                </a:xfrm>
                <a:prstGeom prst="hexagon">
                  <a:avLst/>
                </a:prstGeom>
                <a:solidFill>
                  <a:srgbClr val="FF87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46" name="Hexagon 45">
                  <a:extLst>
                    <a:ext uri="{FF2B5EF4-FFF2-40B4-BE49-F238E27FC236}">
                      <a16:creationId xmlns:a16="http://schemas.microsoft.com/office/drawing/2014/main" id="{F9915509-9529-66CA-2C77-909DE8929248}"/>
                    </a:ext>
                  </a:extLst>
                </p:cNvPr>
                <p:cNvSpPr/>
                <p:nvPr/>
              </p:nvSpPr>
              <p:spPr>
                <a:xfrm>
                  <a:off x="-945072" y="5168701"/>
                  <a:ext cx="1138047" cy="981075"/>
                </a:xfrm>
                <a:prstGeom prst="hexagon">
                  <a:avLst/>
                </a:prstGeom>
                <a:solidFill>
                  <a:srgbClr val="FFC69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47" name="Hexagon 46">
                  <a:extLst>
                    <a:ext uri="{FF2B5EF4-FFF2-40B4-BE49-F238E27FC236}">
                      <a16:creationId xmlns:a16="http://schemas.microsoft.com/office/drawing/2014/main" id="{53044D02-39D3-E179-A968-0C63345592A3}"/>
                    </a:ext>
                  </a:extLst>
                </p:cNvPr>
                <p:cNvSpPr/>
                <p:nvPr/>
              </p:nvSpPr>
              <p:spPr>
                <a:xfrm>
                  <a:off x="0" y="2541787"/>
                  <a:ext cx="1138047" cy="981075"/>
                </a:xfrm>
                <a:prstGeom prst="hexagon">
                  <a:avLst/>
                </a:prstGeom>
                <a:solidFill>
                  <a:srgbClr val="FFF4E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48" name="Hexagon 47">
                  <a:extLst>
                    <a:ext uri="{FF2B5EF4-FFF2-40B4-BE49-F238E27FC236}">
                      <a16:creationId xmlns:a16="http://schemas.microsoft.com/office/drawing/2014/main" id="{67007465-FC97-2915-F179-5948D9BC5A4B}"/>
                    </a:ext>
                  </a:extLst>
                </p:cNvPr>
                <p:cNvSpPr/>
                <p:nvPr/>
              </p:nvSpPr>
              <p:spPr>
                <a:xfrm>
                  <a:off x="950024" y="6217046"/>
                  <a:ext cx="1138047" cy="981075"/>
                </a:xfrm>
                <a:prstGeom prst="hexagon">
                  <a:avLst/>
                </a:prstGeom>
                <a:solidFill>
                  <a:srgbClr val="F7FB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grpSp>
          <p:grpSp>
            <p:nvGrpSpPr>
              <p:cNvPr id="34" name="Group 33">
                <a:extLst>
                  <a:ext uri="{FF2B5EF4-FFF2-40B4-BE49-F238E27FC236}">
                    <a16:creationId xmlns:a16="http://schemas.microsoft.com/office/drawing/2014/main" id="{A385F7CA-AB98-1651-29EC-CE564E07147A}"/>
                  </a:ext>
                </a:extLst>
              </p:cNvPr>
              <p:cNvGrpSpPr/>
              <p:nvPr/>
            </p:nvGrpSpPr>
            <p:grpSpPr>
              <a:xfrm>
                <a:off x="1522706" y="2493765"/>
                <a:ext cx="3033143" cy="3598861"/>
                <a:chOff x="-945072" y="3599260"/>
                <a:chExt cx="3033143" cy="3598861"/>
              </a:xfrm>
            </p:grpSpPr>
            <p:sp>
              <p:nvSpPr>
                <p:cNvPr id="35" name="Hexagon 34">
                  <a:extLst>
                    <a:ext uri="{FF2B5EF4-FFF2-40B4-BE49-F238E27FC236}">
                      <a16:creationId xmlns:a16="http://schemas.microsoft.com/office/drawing/2014/main" id="{041E6693-BEA4-4EB2-F724-A8734A770266}"/>
                    </a:ext>
                  </a:extLst>
                </p:cNvPr>
                <p:cNvSpPr/>
                <p:nvPr/>
              </p:nvSpPr>
              <p:spPr>
                <a:xfrm>
                  <a:off x="0" y="5714206"/>
                  <a:ext cx="1138047" cy="981075"/>
                </a:xfrm>
                <a:prstGeom prst="hexagon">
                  <a:avLst/>
                </a:prstGeom>
                <a:solidFill>
                  <a:srgbClr val="FF943A"/>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36" name="Hexagon 35">
                  <a:extLst>
                    <a:ext uri="{FF2B5EF4-FFF2-40B4-BE49-F238E27FC236}">
                      <a16:creationId xmlns:a16="http://schemas.microsoft.com/office/drawing/2014/main" id="{58D74A80-4EFC-81B2-9B96-83D9B5A47637}"/>
                    </a:ext>
                  </a:extLst>
                </p:cNvPr>
                <p:cNvSpPr/>
                <p:nvPr/>
              </p:nvSpPr>
              <p:spPr>
                <a:xfrm>
                  <a:off x="0" y="4656733"/>
                  <a:ext cx="1138047" cy="981075"/>
                </a:xfrm>
                <a:prstGeom prst="hexagon">
                  <a:avLst/>
                </a:prstGeom>
                <a:solidFill>
                  <a:srgbClr val="F7FB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37" name="Hexagon 36">
                  <a:extLst>
                    <a:ext uri="{FF2B5EF4-FFF2-40B4-BE49-F238E27FC236}">
                      <a16:creationId xmlns:a16="http://schemas.microsoft.com/office/drawing/2014/main" id="{E461AE69-9E68-316E-A495-B067BE31EB46}"/>
                    </a:ext>
                  </a:extLst>
                </p:cNvPr>
                <p:cNvSpPr/>
                <p:nvPr/>
              </p:nvSpPr>
              <p:spPr>
                <a:xfrm>
                  <a:off x="0" y="3599260"/>
                  <a:ext cx="1138047" cy="981075"/>
                </a:xfrm>
                <a:prstGeom prst="hexagon">
                  <a:avLst/>
                </a:prstGeom>
                <a:solidFill>
                  <a:srgbClr val="FFF4E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38" name="Hexagon 37">
                  <a:extLst>
                    <a:ext uri="{FF2B5EF4-FFF2-40B4-BE49-F238E27FC236}">
                      <a16:creationId xmlns:a16="http://schemas.microsoft.com/office/drawing/2014/main" id="{48F76E6E-6C2B-DE5C-CB07-231804C20DE4}"/>
                    </a:ext>
                  </a:extLst>
                </p:cNvPr>
                <p:cNvSpPr/>
                <p:nvPr/>
              </p:nvSpPr>
              <p:spPr>
                <a:xfrm>
                  <a:off x="950024" y="4122044"/>
                  <a:ext cx="1138047" cy="981075"/>
                </a:xfrm>
                <a:prstGeom prst="hexagon">
                  <a:avLst/>
                </a:prstGeom>
                <a:solidFill>
                  <a:srgbClr val="C5E2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39" name="Hexagon 38">
                  <a:extLst>
                    <a:ext uri="{FF2B5EF4-FFF2-40B4-BE49-F238E27FC236}">
                      <a16:creationId xmlns:a16="http://schemas.microsoft.com/office/drawing/2014/main" id="{F161B97F-7DC2-39F8-95DD-1893534513AA}"/>
                    </a:ext>
                  </a:extLst>
                </p:cNvPr>
                <p:cNvSpPr/>
                <p:nvPr/>
              </p:nvSpPr>
              <p:spPr>
                <a:xfrm>
                  <a:off x="-945072" y="4111228"/>
                  <a:ext cx="1138047" cy="981075"/>
                </a:xfrm>
                <a:prstGeom prst="hexagon">
                  <a:avLst/>
                </a:prstGeom>
                <a:solidFill>
                  <a:srgbClr val="FF87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40" name="Hexagon 39">
                  <a:extLst>
                    <a:ext uri="{FF2B5EF4-FFF2-40B4-BE49-F238E27FC236}">
                      <a16:creationId xmlns:a16="http://schemas.microsoft.com/office/drawing/2014/main" id="{79ADF84E-C7EF-682E-7912-15B4714C4ABD}"/>
                    </a:ext>
                  </a:extLst>
                </p:cNvPr>
                <p:cNvSpPr/>
                <p:nvPr/>
              </p:nvSpPr>
              <p:spPr>
                <a:xfrm>
                  <a:off x="950024" y="6217046"/>
                  <a:ext cx="1138047" cy="981075"/>
                </a:xfrm>
                <a:prstGeom prst="hexagon">
                  <a:avLst/>
                </a:prstGeom>
                <a:solidFill>
                  <a:srgbClr val="FFF4E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grpSp>
        </p:grpSp>
        <p:grpSp>
          <p:nvGrpSpPr>
            <p:cNvPr id="15" name="Group 14">
              <a:extLst>
                <a:ext uri="{FF2B5EF4-FFF2-40B4-BE49-F238E27FC236}">
                  <a16:creationId xmlns:a16="http://schemas.microsoft.com/office/drawing/2014/main" id="{60706546-9018-5813-8483-DE47CAA6A7D4}"/>
                </a:ext>
              </a:extLst>
            </p:cNvPr>
            <p:cNvGrpSpPr/>
            <p:nvPr/>
          </p:nvGrpSpPr>
          <p:grpSpPr>
            <a:xfrm>
              <a:off x="-1077240" y="-1235765"/>
              <a:ext cx="5854261" cy="4647206"/>
              <a:chOff x="-353340" y="2493765"/>
              <a:chExt cx="5854261" cy="4647206"/>
            </a:xfrm>
          </p:grpSpPr>
          <p:grpSp>
            <p:nvGrpSpPr>
              <p:cNvPr id="16" name="Group 15">
                <a:extLst>
                  <a:ext uri="{FF2B5EF4-FFF2-40B4-BE49-F238E27FC236}">
                    <a16:creationId xmlns:a16="http://schemas.microsoft.com/office/drawing/2014/main" id="{09FA0D66-1AC3-A18F-7989-7BB7B8CABD51}"/>
                  </a:ext>
                </a:extLst>
              </p:cNvPr>
              <p:cNvGrpSpPr/>
              <p:nvPr/>
            </p:nvGrpSpPr>
            <p:grpSpPr>
              <a:xfrm>
                <a:off x="-353340" y="3542110"/>
                <a:ext cx="3978215" cy="3598861"/>
                <a:chOff x="-945072" y="3599260"/>
                <a:chExt cx="3978215" cy="3598861"/>
              </a:xfrm>
            </p:grpSpPr>
            <p:sp>
              <p:nvSpPr>
                <p:cNvPr id="25" name="Hexagon 24">
                  <a:extLst>
                    <a:ext uri="{FF2B5EF4-FFF2-40B4-BE49-F238E27FC236}">
                      <a16:creationId xmlns:a16="http://schemas.microsoft.com/office/drawing/2014/main" id="{D9188B45-5EAF-2002-A8C2-C3EEFA397918}"/>
                    </a:ext>
                  </a:extLst>
                </p:cNvPr>
                <p:cNvSpPr/>
                <p:nvPr/>
              </p:nvSpPr>
              <p:spPr>
                <a:xfrm>
                  <a:off x="0" y="5714206"/>
                  <a:ext cx="1138047" cy="981075"/>
                </a:xfrm>
                <a:prstGeom prst="hexagon">
                  <a:avLst/>
                </a:prstGeom>
                <a:solidFill>
                  <a:srgbClr val="C5E2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26" name="Hexagon 25">
                  <a:extLst>
                    <a:ext uri="{FF2B5EF4-FFF2-40B4-BE49-F238E27FC236}">
                      <a16:creationId xmlns:a16="http://schemas.microsoft.com/office/drawing/2014/main" id="{9F15119A-49DE-2B2C-0BD4-EA1BB918D4D2}"/>
                    </a:ext>
                  </a:extLst>
                </p:cNvPr>
                <p:cNvSpPr/>
                <p:nvPr/>
              </p:nvSpPr>
              <p:spPr>
                <a:xfrm>
                  <a:off x="950024" y="5169545"/>
                  <a:ext cx="1138047" cy="981075"/>
                </a:xfrm>
                <a:prstGeom prst="hexagon">
                  <a:avLst/>
                </a:prstGeom>
                <a:solidFill>
                  <a:srgbClr val="FF943A"/>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27" name="Hexagon 26">
                  <a:extLst>
                    <a:ext uri="{FF2B5EF4-FFF2-40B4-BE49-F238E27FC236}">
                      <a16:creationId xmlns:a16="http://schemas.microsoft.com/office/drawing/2014/main" id="{7C150027-7272-CB06-20A4-81C8A4123F86}"/>
                    </a:ext>
                  </a:extLst>
                </p:cNvPr>
                <p:cNvSpPr/>
                <p:nvPr/>
              </p:nvSpPr>
              <p:spPr>
                <a:xfrm>
                  <a:off x="0" y="3599260"/>
                  <a:ext cx="1138047" cy="981075"/>
                </a:xfrm>
                <a:prstGeom prst="hexagon">
                  <a:avLst/>
                </a:prstGeom>
                <a:solidFill>
                  <a:srgbClr val="C5E2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28" name="Hexagon 27">
                  <a:extLst>
                    <a:ext uri="{FF2B5EF4-FFF2-40B4-BE49-F238E27FC236}">
                      <a16:creationId xmlns:a16="http://schemas.microsoft.com/office/drawing/2014/main" id="{6F9A788D-EF2A-9EC2-C40F-A193BF769404}"/>
                    </a:ext>
                  </a:extLst>
                </p:cNvPr>
                <p:cNvSpPr/>
                <p:nvPr/>
              </p:nvSpPr>
              <p:spPr>
                <a:xfrm>
                  <a:off x="950024" y="4122044"/>
                  <a:ext cx="1138047" cy="981075"/>
                </a:xfrm>
                <a:prstGeom prst="hexagon">
                  <a:avLst/>
                </a:prstGeom>
                <a:solidFill>
                  <a:srgbClr val="CED1D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29" name="Hexagon 28">
                  <a:extLst>
                    <a:ext uri="{FF2B5EF4-FFF2-40B4-BE49-F238E27FC236}">
                      <a16:creationId xmlns:a16="http://schemas.microsoft.com/office/drawing/2014/main" id="{1135E107-7215-A33B-513C-381E3BFB63B1}"/>
                    </a:ext>
                  </a:extLst>
                </p:cNvPr>
                <p:cNvSpPr/>
                <p:nvPr/>
              </p:nvSpPr>
              <p:spPr>
                <a:xfrm>
                  <a:off x="-945072" y="4111228"/>
                  <a:ext cx="1138047" cy="981075"/>
                </a:xfrm>
                <a:prstGeom prst="hexagon">
                  <a:avLst/>
                </a:prstGeom>
                <a:solidFill>
                  <a:srgbClr val="FF87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30" name="Hexagon 29">
                  <a:extLst>
                    <a:ext uri="{FF2B5EF4-FFF2-40B4-BE49-F238E27FC236}">
                      <a16:creationId xmlns:a16="http://schemas.microsoft.com/office/drawing/2014/main" id="{374030FA-78CB-8273-7803-D645BF08267F}"/>
                    </a:ext>
                  </a:extLst>
                </p:cNvPr>
                <p:cNvSpPr/>
                <p:nvPr/>
              </p:nvSpPr>
              <p:spPr>
                <a:xfrm>
                  <a:off x="-945072" y="5168701"/>
                  <a:ext cx="1138047" cy="981075"/>
                </a:xfrm>
                <a:prstGeom prst="hexagon">
                  <a:avLst/>
                </a:prstGeom>
                <a:solidFill>
                  <a:srgbClr val="FFC69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31" name="Hexagon 30">
                  <a:extLst>
                    <a:ext uri="{FF2B5EF4-FFF2-40B4-BE49-F238E27FC236}">
                      <a16:creationId xmlns:a16="http://schemas.microsoft.com/office/drawing/2014/main" id="{5D2D2BC8-FADD-C78C-BDC1-39A273A4CB76}"/>
                    </a:ext>
                  </a:extLst>
                </p:cNvPr>
                <p:cNvSpPr/>
                <p:nvPr/>
              </p:nvSpPr>
              <p:spPr>
                <a:xfrm>
                  <a:off x="950024" y="6217046"/>
                  <a:ext cx="1138047" cy="981075"/>
                </a:xfrm>
                <a:prstGeom prst="hexagon">
                  <a:avLst/>
                </a:prstGeom>
                <a:solidFill>
                  <a:srgbClr val="FFC69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32" name="Hexagon 31">
                  <a:extLst>
                    <a:ext uri="{FF2B5EF4-FFF2-40B4-BE49-F238E27FC236}">
                      <a16:creationId xmlns:a16="http://schemas.microsoft.com/office/drawing/2014/main" id="{3C55A5B7-5661-9731-6779-A8FFFD1F614F}"/>
                    </a:ext>
                  </a:extLst>
                </p:cNvPr>
                <p:cNvSpPr/>
                <p:nvPr/>
              </p:nvSpPr>
              <p:spPr>
                <a:xfrm>
                  <a:off x="1895096" y="5714206"/>
                  <a:ext cx="1138047" cy="981075"/>
                </a:xfrm>
                <a:prstGeom prst="hexagon">
                  <a:avLst/>
                </a:prstGeom>
                <a:solidFill>
                  <a:srgbClr val="FF87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grpSp>
          <p:grpSp>
            <p:nvGrpSpPr>
              <p:cNvPr id="17" name="Group 16">
                <a:extLst>
                  <a:ext uri="{FF2B5EF4-FFF2-40B4-BE49-F238E27FC236}">
                    <a16:creationId xmlns:a16="http://schemas.microsoft.com/office/drawing/2014/main" id="{900B1DED-34E4-67FA-7115-0F397C6AEB7A}"/>
                  </a:ext>
                </a:extLst>
              </p:cNvPr>
              <p:cNvGrpSpPr/>
              <p:nvPr/>
            </p:nvGrpSpPr>
            <p:grpSpPr>
              <a:xfrm>
                <a:off x="1522706" y="2493765"/>
                <a:ext cx="3978215" cy="3598861"/>
                <a:chOff x="-945072" y="3599260"/>
                <a:chExt cx="3978215" cy="3598861"/>
              </a:xfrm>
            </p:grpSpPr>
            <p:sp>
              <p:nvSpPr>
                <p:cNvPr id="18" name="Hexagon 17">
                  <a:extLst>
                    <a:ext uri="{FF2B5EF4-FFF2-40B4-BE49-F238E27FC236}">
                      <a16:creationId xmlns:a16="http://schemas.microsoft.com/office/drawing/2014/main" id="{DC61F28D-288E-0BBA-8E91-29AC2F83D463}"/>
                    </a:ext>
                  </a:extLst>
                </p:cNvPr>
                <p:cNvSpPr/>
                <p:nvPr/>
              </p:nvSpPr>
              <p:spPr>
                <a:xfrm>
                  <a:off x="0" y="5714206"/>
                  <a:ext cx="1138047" cy="981075"/>
                </a:xfrm>
                <a:prstGeom prst="hexagon">
                  <a:avLst/>
                </a:prstGeom>
                <a:solidFill>
                  <a:srgbClr val="C5E2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9" name="Hexagon 18">
                  <a:extLst>
                    <a:ext uri="{FF2B5EF4-FFF2-40B4-BE49-F238E27FC236}">
                      <a16:creationId xmlns:a16="http://schemas.microsoft.com/office/drawing/2014/main" id="{5C78C2AE-9C0B-35A6-9418-64AE50569492}"/>
                    </a:ext>
                  </a:extLst>
                </p:cNvPr>
                <p:cNvSpPr/>
                <p:nvPr/>
              </p:nvSpPr>
              <p:spPr>
                <a:xfrm>
                  <a:off x="0" y="4656733"/>
                  <a:ext cx="1138047" cy="981075"/>
                </a:xfrm>
                <a:prstGeom prst="hexagon">
                  <a:avLst/>
                </a:prstGeom>
                <a:solidFill>
                  <a:srgbClr val="FFC69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20" name="Hexagon 19">
                  <a:extLst>
                    <a:ext uri="{FF2B5EF4-FFF2-40B4-BE49-F238E27FC236}">
                      <a16:creationId xmlns:a16="http://schemas.microsoft.com/office/drawing/2014/main" id="{D32A3C6F-C0E4-C16C-9487-930DA52879AF}"/>
                    </a:ext>
                  </a:extLst>
                </p:cNvPr>
                <p:cNvSpPr/>
                <p:nvPr/>
              </p:nvSpPr>
              <p:spPr>
                <a:xfrm>
                  <a:off x="0" y="3599260"/>
                  <a:ext cx="1138047" cy="981075"/>
                </a:xfrm>
                <a:prstGeom prst="hexagon">
                  <a:avLst/>
                </a:prstGeom>
                <a:solidFill>
                  <a:srgbClr val="C5E2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21" name="Hexagon 20">
                  <a:extLst>
                    <a:ext uri="{FF2B5EF4-FFF2-40B4-BE49-F238E27FC236}">
                      <a16:creationId xmlns:a16="http://schemas.microsoft.com/office/drawing/2014/main" id="{C8CFF546-58CE-007A-A26B-6B71049DE5B7}"/>
                    </a:ext>
                  </a:extLst>
                </p:cNvPr>
                <p:cNvSpPr/>
                <p:nvPr/>
              </p:nvSpPr>
              <p:spPr>
                <a:xfrm>
                  <a:off x="950024" y="4122044"/>
                  <a:ext cx="1138047" cy="981075"/>
                </a:xfrm>
                <a:prstGeom prst="hexagon">
                  <a:avLst/>
                </a:prstGeom>
                <a:solidFill>
                  <a:srgbClr val="FFF4E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22" name="Hexagon 21">
                  <a:extLst>
                    <a:ext uri="{FF2B5EF4-FFF2-40B4-BE49-F238E27FC236}">
                      <a16:creationId xmlns:a16="http://schemas.microsoft.com/office/drawing/2014/main" id="{2E31E747-751A-39F6-58BB-1AC589BECE2A}"/>
                    </a:ext>
                  </a:extLst>
                </p:cNvPr>
                <p:cNvSpPr/>
                <p:nvPr/>
              </p:nvSpPr>
              <p:spPr>
                <a:xfrm>
                  <a:off x="-945072" y="5168701"/>
                  <a:ext cx="1138047" cy="981075"/>
                </a:xfrm>
                <a:prstGeom prst="hexagon">
                  <a:avLst/>
                </a:prstGeom>
                <a:solidFill>
                  <a:srgbClr val="FF87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23" name="Hexagon 22">
                  <a:extLst>
                    <a:ext uri="{FF2B5EF4-FFF2-40B4-BE49-F238E27FC236}">
                      <a16:creationId xmlns:a16="http://schemas.microsoft.com/office/drawing/2014/main" id="{3E6E93C2-F184-A65A-3EBC-52F5C02C5E1F}"/>
                    </a:ext>
                  </a:extLst>
                </p:cNvPr>
                <p:cNvSpPr/>
                <p:nvPr/>
              </p:nvSpPr>
              <p:spPr>
                <a:xfrm>
                  <a:off x="950024" y="6217046"/>
                  <a:ext cx="1138047" cy="981075"/>
                </a:xfrm>
                <a:prstGeom prst="hexagon">
                  <a:avLst/>
                </a:prstGeom>
                <a:solidFill>
                  <a:srgbClr val="FFC69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24" name="Hexagon 23">
                  <a:extLst>
                    <a:ext uri="{FF2B5EF4-FFF2-40B4-BE49-F238E27FC236}">
                      <a16:creationId xmlns:a16="http://schemas.microsoft.com/office/drawing/2014/main" id="{A38D2357-0347-8B2E-DF8C-D441F62CE6BD}"/>
                    </a:ext>
                  </a:extLst>
                </p:cNvPr>
                <p:cNvSpPr/>
                <p:nvPr/>
              </p:nvSpPr>
              <p:spPr>
                <a:xfrm>
                  <a:off x="1895096" y="5714206"/>
                  <a:ext cx="1138047" cy="981075"/>
                </a:xfrm>
                <a:prstGeom prst="hexagon">
                  <a:avLst/>
                </a:prstGeom>
                <a:solidFill>
                  <a:srgbClr val="FF87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grpSp>
        </p:grpSp>
      </p:grpSp>
      <p:grpSp>
        <p:nvGrpSpPr>
          <p:cNvPr id="8" name="Group 7">
            <a:extLst>
              <a:ext uri="{FF2B5EF4-FFF2-40B4-BE49-F238E27FC236}">
                <a16:creationId xmlns:a16="http://schemas.microsoft.com/office/drawing/2014/main" id="{7E5A293B-5721-8771-0D83-525BCAD9FF0E}"/>
              </a:ext>
            </a:extLst>
          </p:cNvPr>
          <p:cNvGrpSpPr/>
          <p:nvPr/>
        </p:nvGrpSpPr>
        <p:grpSpPr>
          <a:xfrm rot="16200000">
            <a:off x="9590623" y="-2404401"/>
            <a:ext cx="2898162" cy="4901278"/>
            <a:chOff x="-1077240" y="-2293238"/>
            <a:chExt cx="5854261" cy="9900538"/>
          </a:xfrm>
          <a:effectLst>
            <a:outerShdw blurRad="50800" dist="38100" dir="2700000" algn="tl" rotWithShape="0">
              <a:prstClr val="black">
                <a:alpha val="40000"/>
              </a:prstClr>
            </a:outerShdw>
          </a:effectLst>
        </p:grpSpPr>
        <p:grpSp>
          <p:nvGrpSpPr>
            <p:cNvPr id="49" name="Group 48">
              <a:extLst>
                <a:ext uri="{FF2B5EF4-FFF2-40B4-BE49-F238E27FC236}">
                  <a16:creationId xmlns:a16="http://schemas.microsoft.com/office/drawing/2014/main" id="{4AECC08C-B479-E3AE-BDA2-6E423F2F4627}"/>
                </a:ext>
              </a:extLst>
            </p:cNvPr>
            <p:cNvGrpSpPr/>
            <p:nvPr/>
          </p:nvGrpSpPr>
          <p:grpSpPr>
            <a:xfrm>
              <a:off x="-1077240" y="2950966"/>
              <a:ext cx="5854261" cy="4656334"/>
              <a:chOff x="-353340" y="2484637"/>
              <a:chExt cx="5854261" cy="4656334"/>
            </a:xfrm>
          </p:grpSpPr>
          <p:grpSp>
            <p:nvGrpSpPr>
              <p:cNvPr id="67" name="Group 66">
                <a:extLst>
                  <a:ext uri="{FF2B5EF4-FFF2-40B4-BE49-F238E27FC236}">
                    <a16:creationId xmlns:a16="http://schemas.microsoft.com/office/drawing/2014/main" id="{E33A5582-5194-D276-D357-5292AC8574F9}"/>
                  </a:ext>
                </a:extLst>
              </p:cNvPr>
              <p:cNvGrpSpPr/>
              <p:nvPr/>
            </p:nvGrpSpPr>
            <p:grpSpPr>
              <a:xfrm>
                <a:off x="-353340" y="2484637"/>
                <a:ext cx="3978215" cy="4656334"/>
                <a:chOff x="-945072" y="2541787"/>
                <a:chExt cx="3978215" cy="4656334"/>
              </a:xfrm>
            </p:grpSpPr>
            <p:sp>
              <p:nvSpPr>
                <p:cNvPr id="77" name="Hexagon 76">
                  <a:extLst>
                    <a:ext uri="{FF2B5EF4-FFF2-40B4-BE49-F238E27FC236}">
                      <a16:creationId xmlns:a16="http://schemas.microsoft.com/office/drawing/2014/main" id="{E3681232-F61D-B2FB-C960-611016CFAE62}"/>
                    </a:ext>
                  </a:extLst>
                </p:cNvPr>
                <p:cNvSpPr/>
                <p:nvPr/>
              </p:nvSpPr>
              <p:spPr>
                <a:xfrm>
                  <a:off x="0" y="5714206"/>
                  <a:ext cx="1138047" cy="981075"/>
                </a:xfrm>
                <a:prstGeom prst="hexagon">
                  <a:avLst/>
                </a:prstGeom>
                <a:solidFill>
                  <a:srgbClr val="FF943A"/>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78" name="Hexagon 77">
                  <a:extLst>
                    <a:ext uri="{FF2B5EF4-FFF2-40B4-BE49-F238E27FC236}">
                      <a16:creationId xmlns:a16="http://schemas.microsoft.com/office/drawing/2014/main" id="{8E33578B-E1F8-E9B7-E3E1-D86E30A02803}"/>
                    </a:ext>
                  </a:extLst>
                </p:cNvPr>
                <p:cNvSpPr/>
                <p:nvPr/>
              </p:nvSpPr>
              <p:spPr>
                <a:xfrm>
                  <a:off x="0" y="4656733"/>
                  <a:ext cx="1138047" cy="981075"/>
                </a:xfrm>
                <a:prstGeom prst="hexagon">
                  <a:avLst/>
                </a:prstGeom>
                <a:solidFill>
                  <a:srgbClr val="F7FB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79" name="Hexagon 78">
                  <a:extLst>
                    <a:ext uri="{FF2B5EF4-FFF2-40B4-BE49-F238E27FC236}">
                      <a16:creationId xmlns:a16="http://schemas.microsoft.com/office/drawing/2014/main" id="{59BC3807-0960-9B66-9481-9368FA76DFA5}"/>
                    </a:ext>
                  </a:extLst>
                </p:cNvPr>
                <p:cNvSpPr/>
                <p:nvPr/>
              </p:nvSpPr>
              <p:spPr>
                <a:xfrm>
                  <a:off x="950024" y="5169545"/>
                  <a:ext cx="1138047" cy="981075"/>
                </a:xfrm>
                <a:prstGeom prst="hexagon">
                  <a:avLst/>
                </a:prstGeom>
                <a:solidFill>
                  <a:srgbClr val="C5E2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80" name="Hexagon 79">
                  <a:extLst>
                    <a:ext uri="{FF2B5EF4-FFF2-40B4-BE49-F238E27FC236}">
                      <a16:creationId xmlns:a16="http://schemas.microsoft.com/office/drawing/2014/main" id="{200704B4-FFFC-7F38-BB80-478A50476E80}"/>
                    </a:ext>
                  </a:extLst>
                </p:cNvPr>
                <p:cNvSpPr/>
                <p:nvPr/>
              </p:nvSpPr>
              <p:spPr>
                <a:xfrm>
                  <a:off x="0" y="3599260"/>
                  <a:ext cx="1138047" cy="981075"/>
                </a:xfrm>
                <a:prstGeom prst="hexagon">
                  <a:avLst/>
                </a:prstGeom>
                <a:solidFill>
                  <a:srgbClr val="FFF4E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81" name="Hexagon 80">
                  <a:extLst>
                    <a:ext uri="{FF2B5EF4-FFF2-40B4-BE49-F238E27FC236}">
                      <a16:creationId xmlns:a16="http://schemas.microsoft.com/office/drawing/2014/main" id="{F3E2F791-E1E4-0133-D4F9-D4FC72ABCA69}"/>
                    </a:ext>
                  </a:extLst>
                </p:cNvPr>
                <p:cNvSpPr/>
                <p:nvPr/>
              </p:nvSpPr>
              <p:spPr>
                <a:xfrm>
                  <a:off x="-945072" y="4111228"/>
                  <a:ext cx="1138047" cy="981075"/>
                </a:xfrm>
                <a:prstGeom prst="hexagon">
                  <a:avLst/>
                </a:prstGeom>
                <a:solidFill>
                  <a:srgbClr val="FF87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82" name="Hexagon 81">
                  <a:extLst>
                    <a:ext uri="{FF2B5EF4-FFF2-40B4-BE49-F238E27FC236}">
                      <a16:creationId xmlns:a16="http://schemas.microsoft.com/office/drawing/2014/main" id="{2735FB3C-2488-1F24-9609-30ACC9517595}"/>
                    </a:ext>
                  </a:extLst>
                </p:cNvPr>
                <p:cNvSpPr/>
                <p:nvPr/>
              </p:nvSpPr>
              <p:spPr>
                <a:xfrm>
                  <a:off x="0" y="2541787"/>
                  <a:ext cx="1138047" cy="981075"/>
                </a:xfrm>
                <a:prstGeom prst="hexagon">
                  <a:avLst/>
                </a:prstGeom>
                <a:solidFill>
                  <a:srgbClr val="C5E2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83" name="Hexagon 82">
                  <a:extLst>
                    <a:ext uri="{FF2B5EF4-FFF2-40B4-BE49-F238E27FC236}">
                      <a16:creationId xmlns:a16="http://schemas.microsoft.com/office/drawing/2014/main" id="{E93A430B-1B59-D441-171E-7C1C52E7E050}"/>
                    </a:ext>
                  </a:extLst>
                </p:cNvPr>
                <p:cNvSpPr/>
                <p:nvPr/>
              </p:nvSpPr>
              <p:spPr>
                <a:xfrm>
                  <a:off x="950024" y="6217046"/>
                  <a:ext cx="1138047" cy="981075"/>
                </a:xfrm>
                <a:prstGeom prst="hexagon">
                  <a:avLst/>
                </a:prstGeom>
                <a:solidFill>
                  <a:srgbClr val="FF943A"/>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84" name="Hexagon 83">
                  <a:extLst>
                    <a:ext uri="{FF2B5EF4-FFF2-40B4-BE49-F238E27FC236}">
                      <a16:creationId xmlns:a16="http://schemas.microsoft.com/office/drawing/2014/main" id="{E4B94AAC-1F55-CB46-E648-ABD6510DBAC5}"/>
                    </a:ext>
                  </a:extLst>
                </p:cNvPr>
                <p:cNvSpPr/>
                <p:nvPr/>
              </p:nvSpPr>
              <p:spPr>
                <a:xfrm>
                  <a:off x="1895096" y="5714206"/>
                  <a:ext cx="1138047" cy="981075"/>
                </a:xfrm>
                <a:prstGeom prst="hexagon">
                  <a:avLst/>
                </a:prstGeom>
                <a:solidFill>
                  <a:srgbClr val="F7FB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grpSp>
          <p:grpSp>
            <p:nvGrpSpPr>
              <p:cNvPr id="68" name="Group 67">
                <a:extLst>
                  <a:ext uri="{FF2B5EF4-FFF2-40B4-BE49-F238E27FC236}">
                    <a16:creationId xmlns:a16="http://schemas.microsoft.com/office/drawing/2014/main" id="{19AEADA8-FE1C-2751-9577-BED0305124CD}"/>
                  </a:ext>
                </a:extLst>
              </p:cNvPr>
              <p:cNvGrpSpPr/>
              <p:nvPr/>
            </p:nvGrpSpPr>
            <p:grpSpPr>
              <a:xfrm>
                <a:off x="1522706" y="2493765"/>
                <a:ext cx="3978215" cy="3598861"/>
                <a:chOff x="-945072" y="3599260"/>
                <a:chExt cx="3978215" cy="3598861"/>
              </a:xfrm>
            </p:grpSpPr>
            <p:sp>
              <p:nvSpPr>
                <p:cNvPr id="69" name="Hexagon 68">
                  <a:extLst>
                    <a:ext uri="{FF2B5EF4-FFF2-40B4-BE49-F238E27FC236}">
                      <a16:creationId xmlns:a16="http://schemas.microsoft.com/office/drawing/2014/main" id="{33F9CF40-99DE-0F66-A3C9-E83908BAF9D1}"/>
                    </a:ext>
                  </a:extLst>
                </p:cNvPr>
                <p:cNvSpPr/>
                <p:nvPr/>
              </p:nvSpPr>
              <p:spPr>
                <a:xfrm>
                  <a:off x="0" y="5714206"/>
                  <a:ext cx="1138047" cy="981075"/>
                </a:xfrm>
                <a:prstGeom prst="hexagon">
                  <a:avLst/>
                </a:prstGeom>
                <a:solidFill>
                  <a:srgbClr val="FFC69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70" name="Hexagon 69">
                  <a:extLst>
                    <a:ext uri="{FF2B5EF4-FFF2-40B4-BE49-F238E27FC236}">
                      <a16:creationId xmlns:a16="http://schemas.microsoft.com/office/drawing/2014/main" id="{D69F3C58-BC3E-F3B6-60FA-E005AACFD17C}"/>
                    </a:ext>
                  </a:extLst>
                </p:cNvPr>
                <p:cNvSpPr/>
                <p:nvPr/>
              </p:nvSpPr>
              <p:spPr>
                <a:xfrm>
                  <a:off x="0" y="4656733"/>
                  <a:ext cx="1138047" cy="981075"/>
                </a:xfrm>
                <a:prstGeom prst="hexagon">
                  <a:avLst/>
                </a:prstGeom>
                <a:solidFill>
                  <a:srgbClr val="C5E2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71" name="Hexagon 70">
                  <a:extLst>
                    <a:ext uri="{FF2B5EF4-FFF2-40B4-BE49-F238E27FC236}">
                      <a16:creationId xmlns:a16="http://schemas.microsoft.com/office/drawing/2014/main" id="{BB03A883-D93C-9364-E9AB-CC843FBB2CC7}"/>
                    </a:ext>
                  </a:extLst>
                </p:cNvPr>
                <p:cNvSpPr/>
                <p:nvPr/>
              </p:nvSpPr>
              <p:spPr>
                <a:xfrm>
                  <a:off x="950024" y="5169545"/>
                  <a:ext cx="1138047" cy="981075"/>
                </a:xfrm>
                <a:prstGeom prst="hexagon">
                  <a:avLst/>
                </a:prstGeom>
                <a:solidFill>
                  <a:srgbClr val="F7FB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72" name="Hexagon 71">
                  <a:extLst>
                    <a:ext uri="{FF2B5EF4-FFF2-40B4-BE49-F238E27FC236}">
                      <a16:creationId xmlns:a16="http://schemas.microsoft.com/office/drawing/2014/main" id="{4F953E08-41FB-4579-A52C-5B5A9EE568BE}"/>
                    </a:ext>
                  </a:extLst>
                </p:cNvPr>
                <p:cNvSpPr/>
                <p:nvPr/>
              </p:nvSpPr>
              <p:spPr>
                <a:xfrm>
                  <a:off x="0" y="3599260"/>
                  <a:ext cx="1138047" cy="981075"/>
                </a:xfrm>
                <a:prstGeom prst="hexagon">
                  <a:avLst/>
                </a:prstGeom>
                <a:solidFill>
                  <a:srgbClr val="FFF4E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74" name="Hexagon 73">
                  <a:extLst>
                    <a:ext uri="{FF2B5EF4-FFF2-40B4-BE49-F238E27FC236}">
                      <a16:creationId xmlns:a16="http://schemas.microsoft.com/office/drawing/2014/main" id="{D75A1951-28FE-41DF-4A8E-600745E710CD}"/>
                    </a:ext>
                  </a:extLst>
                </p:cNvPr>
                <p:cNvSpPr/>
                <p:nvPr/>
              </p:nvSpPr>
              <p:spPr>
                <a:xfrm>
                  <a:off x="-945072" y="4111228"/>
                  <a:ext cx="1138047" cy="981075"/>
                </a:xfrm>
                <a:prstGeom prst="hexagon">
                  <a:avLst/>
                </a:prstGeom>
                <a:solidFill>
                  <a:srgbClr val="FF87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75" name="Hexagon 74">
                  <a:extLst>
                    <a:ext uri="{FF2B5EF4-FFF2-40B4-BE49-F238E27FC236}">
                      <a16:creationId xmlns:a16="http://schemas.microsoft.com/office/drawing/2014/main" id="{D8035080-90D9-B091-EFB1-3C5E0A96D9ED}"/>
                    </a:ext>
                  </a:extLst>
                </p:cNvPr>
                <p:cNvSpPr/>
                <p:nvPr/>
              </p:nvSpPr>
              <p:spPr>
                <a:xfrm>
                  <a:off x="950024" y="6217046"/>
                  <a:ext cx="1138047" cy="981075"/>
                </a:xfrm>
                <a:prstGeom prst="hexagon">
                  <a:avLst/>
                </a:prstGeom>
                <a:solidFill>
                  <a:srgbClr val="FF943A"/>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76" name="Hexagon 75">
                  <a:extLst>
                    <a:ext uri="{FF2B5EF4-FFF2-40B4-BE49-F238E27FC236}">
                      <a16:creationId xmlns:a16="http://schemas.microsoft.com/office/drawing/2014/main" id="{4A68ED3F-F665-E848-6133-51E03D4AE2DE}"/>
                    </a:ext>
                  </a:extLst>
                </p:cNvPr>
                <p:cNvSpPr/>
                <p:nvPr/>
              </p:nvSpPr>
              <p:spPr>
                <a:xfrm>
                  <a:off x="1895096" y="5714206"/>
                  <a:ext cx="1138047" cy="981075"/>
                </a:xfrm>
                <a:prstGeom prst="hexagon">
                  <a:avLst/>
                </a:prstGeom>
                <a:solidFill>
                  <a:srgbClr val="FF87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grpSp>
        </p:grpSp>
        <p:grpSp>
          <p:nvGrpSpPr>
            <p:cNvPr id="50" name="Group 49">
              <a:extLst>
                <a:ext uri="{FF2B5EF4-FFF2-40B4-BE49-F238E27FC236}">
                  <a16:creationId xmlns:a16="http://schemas.microsoft.com/office/drawing/2014/main" id="{D808F4F7-94A1-3296-F55D-88D8042B5D1A}"/>
                </a:ext>
              </a:extLst>
            </p:cNvPr>
            <p:cNvGrpSpPr/>
            <p:nvPr/>
          </p:nvGrpSpPr>
          <p:grpSpPr>
            <a:xfrm>
              <a:off x="-1077240" y="-2293238"/>
              <a:ext cx="4909189" cy="5201839"/>
              <a:chOff x="-353340" y="1436292"/>
              <a:chExt cx="4909189" cy="5201839"/>
            </a:xfrm>
          </p:grpSpPr>
          <p:grpSp>
            <p:nvGrpSpPr>
              <p:cNvPr id="51" name="Group 50">
                <a:extLst>
                  <a:ext uri="{FF2B5EF4-FFF2-40B4-BE49-F238E27FC236}">
                    <a16:creationId xmlns:a16="http://schemas.microsoft.com/office/drawing/2014/main" id="{0CF4CFD4-D00E-C71E-3CB8-42AA92EADE6C}"/>
                  </a:ext>
                </a:extLst>
              </p:cNvPr>
              <p:cNvGrpSpPr/>
              <p:nvPr/>
            </p:nvGrpSpPr>
            <p:grpSpPr>
              <a:xfrm>
                <a:off x="-353340" y="4054078"/>
                <a:ext cx="3033143" cy="2584053"/>
                <a:chOff x="-945072" y="4111228"/>
                <a:chExt cx="3033143" cy="2584053"/>
              </a:xfrm>
            </p:grpSpPr>
            <p:sp>
              <p:nvSpPr>
                <p:cNvPr id="60" name="Hexagon 59">
                  <a:extLst>
                    <a:ext uri="{FF2B5EF4-FFF2-40B4-BE49-F238E27FC236}">
                      <a16:creationId xmlns:a16="http://schemas.microsoft.com/office/drawing/2014/main" id="{49FE8D02-CC15-00A1-2F75-96F054225881}"/>
                    </a:ext>
                  </a:extLst>
                </p:cNvPr>
                <p:cNvSpPr/>
                <p:nvPr/>
              </p:nvSpPr>
              <p:spPr>
                <a:xfrm>
                  <a:off x="0" y="5714206"/>
                  <a:ext cx="1138047" cy="981075"/>
                </a:xfrm>
                <a:prstGeom prst="hexagon">
                  <a:avLst/>
                </a:prstGeom>
                <a:solidFill>
                  <a:srgbClr val="FF87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61" name="Hexagon 60">
                  <a:extLst>
                    <a:ext uri="{FF2B5EF4-FFF2-40B4-BE49-F238E27FC236}">
                      <a16:creationId xmlns:a16="http://schemas.microsoft.com/office/drawing/2014/main" id="{8B24E52C-11CC-7C8A-7263-1AA595365F8A}"/>
                    </a:ext>
                  </a:extLst>
                </p:cNvPr>
                <p:cNvSpPr/>
                <p:nvPr/>
              </p:nvSpPr>
              <p:spPr>
                <a:xfrm>
                  <a:off x="0" y="4656733"/>
                  <a:ext cx="1138047" cy="981075"/>
                </a:xfrm>
                <a:prstGeom prst="hexagon">
                  <a:avLst/>
                </a:prstGeom>
                <a:solidFill>
                  <a:srgbClr val="C5E2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62" name="Hexagon 61">
                  <a:extLst>
                    <a:ext uri="{FF2B5EF4-FFF2-40B4-BE49-F238E27FC236}">
                      <a16:creationId xmlns:a16="http://schemas.microsoft.com/office/drawing/2014/main" id="{0FFF79E9-8255-0463-D580-C9AC6EFF6381}"/>
                    </a:ext>
                  </a:extLst>
                </p:cNvPr>
                <p:cNvSpPr/>
                <p:nvPr/>
              </p:nvSpPr>
              <p:spPr>
                <a:xfrm>
                  <a:off x="950024" y="5169545"/>
                  <a:ext cx="1138047" cy="981075"/>
                </a:xfrm>
                <a:prstGeom prst="hexagon">
                  <a:avLst/>
                </a:prstGeom>
                <a:solidFill>
                  <a:srgbClr val="F7FB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64" name="Hexagon 63">
                  <a:extLst>
                    <a:ext uri="{FF2B5EF4-FFF2-40B4-BE49-F238E27FC236}">
                      <a16:creationId xmlns:a16="http://schemas.microsoft.com/office/drawing/2014/main" id="{DBC9A222-80D1-06CB-E512-6BB17131BFC1}"/>
                    </a:ext>
                  </a:extLst>
                </p:cNvPr>
                <p:cNvSpPr/>
                <p:nvPr/>
              </p:nvSpPr>
              <p:spPr>
                <a:xfrm>
                  <a:off x="950024" y="4122044"/>
                  <a:ext cx="1138047" cy="981075"/>
                </a:xfrm>
                <a:prstGeom prst="hexagon">
                  <a:avLst/>
                </a:prstGeom>
                <a:solidFill>
                  <a:srgbClr val="CED1D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65" name="Hexagon 64">
                  <a:extLst>
                    <a:ext uri="{FF2B5EF4-FFF2-40B4-BE49-F238E27FC236}">
                      <a16:creationId xmlns:a16="http://schemas.microsoft.com/office/drawing/2014/main" id="{BD658651-FFE4-C19C-75A2-491859AB51E4}"/>
                    </a:ext>
                  </a:extLst>
                </p:cNvPr>
                <p:cNvSpPr/>
                <p:nvPr/>
              </p:nvSpPr>
              <p:spPr>
                <a:xfrm>
                  <a:off x="-945072" y="4111228"/>
                  <a:ext cx="1138047" cy="981075"/>
                </a:xfrm>
                <a:prstGeom prst="hexagon">
                  <a:avLst/>
                </a:prstGeom>
                <a:solidFill>
                  <a:srgbClr val="FF87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grpSp>
          <p:grpSp>
            <p:nvGrpSpPr>
              <p:cNvPr id="52" name="Group 51">
                <a:extLst>
                  <a:ext uri="{FF2B5EF4-FFF2-40B4-BE49-F238E27FC236}">
                    <a16:creationId xmlns:a16="http://schemas.microsoft.com/office/drawing/2014/main" id="{A6BDBD39-9640-EDB3-6283-E32E2A2D93B1}"/>
                  </a:ext>
                </a:extLst>
              </p:cNvPr>
              <p:cNvGrpSpPr/>
              <p:nvPr/>
            </p:nvGrpSpPr>
            <p:grpSpPr>
              <a:xfrm>
                <a:off x="1522706" y="1436292"/>
                <a:ext cx="3033143" cy="4153494"/>
                <a:chOff x="-945072" y="2541787"/>
                <a:chExt cx="3033143" cy="4153494"/>
              </a:xfrm>
            </p:grpSpPr>
            <p:sp>
              <p:nvSpPr>
                <p:cNvPr id="53" name="Hexagon 52">
                  <a:extLst>
                    <a:ext uri="{FF2B5EF4-FFF2-40B4-BE49-F238E27FC236}">
                      <a16:creationId xmlns:a16="http://schemas.microsoft.com/office/drawing/2014/main" id="{38075A76-2297-0BB1-3345-40E493905FDD}"/>
                    </a:ext>
                  </a:extLst>
                </p:cNvPr>
                <p:cNvSpPr/>
                <p:nvPr/>
              </p:nvSpPr>
              <p:spPr>
                <a:xfrm>
                  <a:off x="0" y="5714206"/>
                  <a:ext cx="1138047" cy="981075"/>
                </a:xfrm>
                <a:prstGeom prst="hexagon">
                  <a:avLst/>
                </a:prstGeom>
                <a:solidFill>
                  <a:srgbClr val="C5E2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54" name="Hexagon 53">
                  <a:extLst>
                    <a:ext uri="{FF2B5EF4-FFF2-40B4-BE49-F238E27FC236}">
                      <a16:creationId xmlns:a16="http://schemas.microsoft.com/office/drawing/2014/main" id="{CAFA2433-44CD-703C-8BB4-495E35D16911}"/>
                    </a:ext>
                  </a:extLst>
                </p:cNvPr>
                <p:cNvSpPr/>
                <p:nvPr/>
              </p:nvSpPr>
              <p:spPr>
                <a:xfrm>
                  <a:off x="950024" y="5169545"/>
                  <a:ext cx="1138047" cy="981075"/>
                </a:xfrm>
                <a:prstGeom prst="hexagon">
                  <a:avLst/>
                </a:prstGeom>
                <a:solidFill>
                  <a:srgbClr val="F7FB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55" name="Hexagon 54">
                  <a:extLst>
                    <a:ext uri="{FF2B5EF4-FFF2-40B4-BE49-F238E27FC236}">
                      <a16:creationId xmlns:a16="http://schemas.microsoft.com/office/drawing/2014/main" id="{F5166DA2-A570-65D7-2300-BCF49F946934}"/>
                    </a:ext>
                  </a:extLst>
                </p:cNvPr>
                <p:cNvSpPr/>
                <p:nvPr/>
              </p:nvSpPr>
              <p:spPr>
                <a:xfrm>
                  <a:off x="0" y="3599260"/>
                  <a:ext cx="1138047" cy="981075"/>
                </a:xfrm>
                <a:prstGeom prst="hexagon">
                  <a:avLst/>
                </a:prstGeom>
                <a:solidFill>
                  <a:srgbClr val="C5E2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56" name="Hexagon 55">
                  <a:extLst>
                    <a:ext uri="{FF2B5EF4-FFF2-40B4-BE49-F238E27FC236}">
                      <a16:creationId xmlns:a16="http://schemas.microsoft.com/office/drawing/2014/main" id="{C299C279-5284-36DD-3D02-E8EB161DAE89}"/>
                    </a:ext>
                  </a:extLst>
                </p:cNvPr>
                <p:cNvSpPr/>
                <p:nvPr/>
              </p:nvSpPr>
              <p:spPr>
                <a:xfrm>
                  <a:off x="950024" y="4122044"/>
                  <a:ext cx="1138047" cy="981075"/>
                </a:xfrm>
                <a:prstGeom prst="hexagon">
                  <a:avLst/>
                </a:prstGeom>
                <a:solidFill>
                  <a:srgbClr val="FF87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57" name="Hexagon 56">
                  <a:extLst>
                    <a:ext uri="{FF2B5EF4-FFF2-40B4-BE49-F238E27FC236}">
                      <a16:creationId xmlns:a16="http://schemas.microsoft.com/office/drawing/2014/main" id="{734A32AF-02C4-6156-5B81-02CDF5742642}"/>
                    </a:ext>
                  </a:extLst>
                </p:cNvPr>
                <p:cNvSpPr/>
                <p:nvPr/>
              </p:nvSpPr>
              <p:spPr>
                <a:xfrm>
                  <a:off x="-945072" y="4111228"/>
                  <a:ext cx="1138047" cy="981075"/>
                </a:xfrm>
                <a:prstGeom prst="hexagon">
                  <a:avLst/>
                </a:prstGeom>
                <a:solidFill>
                  <a:srgbClr val="FFF4E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58" name="Hexagon 57">
                  <a:extLst>
                    <a:ext uri="{FF2B5EF4-FFF2-40B4-BE49-F238E27FC236}">
                      <a16:creationId xmlns:a16="http://schemas.microsoft.com/office/drawing/2014/main" id="{BD3BC266-1D5E-E7D3-625D-9ABDDEDF07A3}"/>
                    </a:ext>
                  </a:extLst>
                </p:cNvPr>
                <p:cNvSpPr/>
                <p:nvPr/>
              </p:nvSpPr>
              <p:spPr>
                <a:xfrm>
                  <a:off x="-945072" y="5168701"/>
                  <a:ext cx="1138047" cy="981075"/>
                </a:xfrm>
                <a:prstGeom prst="hexagon">
                  <a:avLst/>
                </a:prstGeom>
                <a:solidFill>
                  <a:srgbClr val="FFC69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59" name="Hexagon 58">
                  <a:extLst>
                    <a:ext uri="{FF2B5EF4-FFF2-40B4-BE49-F238E27FC236}">
                      <a16:creationId xmlns:a16="http://schemas.microsoft.com/office/drawing/2014/main" id="{830FB501-6751-B50A-0059-0844954C5A2D}"/>
                    </a:ext>
                  </a:extLst>
                </p:cNvPr>
                <p:cNvSpPr/>
                <p:nvPr/>
              </p:nvSpPr>
              <p:spPr>
                <a:xfrm>
                  <a:off x="0" y="2541787"/>
                  <a:ext cx="1138047" cy="981075"/>
                </a:xfrm>
                <a:prstGeom prst="hexagon">
                  <a:avLst/>
                </a:prstGeom>
                <a:solidFill>
                  <a:srgbClr val="FFC69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grpSp>
        </p:grpSp>
      </p:grpSp>
      <p:sp>
        <p:nvSpPr>
          <p:cNvPr id="10" name="Rectangle 9">
            <a:extLst>
              <a:ext uri="{FF2B5EF4-FFF2-40B4-BE49-F238E27FC236}">
                <a16:creationId xmlns:a16="http://schemas.microsoft.com/office/drawing/2014/main" id="{36A44E7E-E8A9-A7AC-66BA-A46BE1C95A37}"/>
              </a:ext>
            </a:extLst>
          </p:cNvPr>
          <p:cNvSpPr>
            <a:spLocks noGrp="1" noRot="1" noMove="1" noResize="1" noEditPoints="1" noAdjustHandles="1" noChangeArrowheads="1" noChangeShapeType="1"/>
          </p:cNvSpPr>
          <p:nvPr/>
        </p:nvSpPr>
        <p:spPr>
          <a:xfrm rot="10800000" flipV="1">
            <a:off x="0" y="6336614"/>
            <a:ext cx="12244924" cy="521386"/>
          </a:xfrm>
          <a:prstGeom prst="rect">
            <a:avLst/>
          </a:prstGeom>
          <a:solidFill>
            <a:srgbClr val="0078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1" name="TextBox 10">
            <a:extLst>
              <a:ext uri="{FF2B5EF4-FFF2-40B4-BE49-F238E27FC236}">
                <a16:creationId xmlns:a16="http://schemas.microsoft.com/office/drawing/2014/main" id="{FDEB1465-37A6-2DBE-575B-1636A2BECD53}"/>
              </a:ext>
            </a:extLst>
          </p:cNvPr>
          <p:cNvSpPr txBox="1">
            <a:spLocks noGrp="1" noRot="1" noMove="1" noResize="1" noEditPoints="1" noAdjustHandles="1" noChangeArrowheads="1" noChangeShapeType="1"/>
          </p:cNvSpPr>
          <p:nvPr/>
        </p:nvSpPr>
        <p:spPr>
          <a:xfrm>
            <a:off x="367745" y="6412641"/>
            <a:ext cx="11456505" cy="369332"/>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rPr>
              <a:t>Clark Kaml    I    The Affordability Paradigm : Delivering Reliable Service Amid Rising Costs</a:t>
            </a:r>
          </a:p>
        </p:txBody>
      </p:sp>
      <p:sp>
        <p:nvSpPr>
          <p:cNvPr id="7" name="Rectangle 6">
            <a:extLst>
              <a:ext uri="{FF2B5EF4-FFF2-40B4-BE49-F238E27FC236}">
                <a16:creationId xmlns:a16="http://schemas.microsoft.com/office/drawing/2014/main" id="{81A95A9B-1B2C-E644-503F-777785942D6C}"/>
              </a:ext>
            </a:extLst>
          </p:cNvPr>
          <p:cNvSpPr/>
          <p:nvPr/>
        </p:nvSpPr>
        <p:spPr>
          <a:xfrm rot="10800000" flipV="1">
            <a:off x="736271" y="1705312"/>
            <a:ext cx="10793707" cy="2566240"/>
          </a:xfrm>
          <a:prstGeom prst="rect">
            <a:avLst/>
          </a:prstGeom>
          <a:solidFill>
            <a:srgbClr val="0078FF">
              <a:alpha val="40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black"/>
                </a:solidFill>
                <a:effectLst/>
                <a:uLnTx/>
                <a:uFillTx/>
                <a:latin typeface="Aptos" panose="02110004020202020204"/>
                <a:ea typeface="+mn-ea"/>
                <a:cs typeface="+mn-cs"/>
              </a:rPr>
              <a:t> </a:t>
            </a:r>
          </a:p>
        </p:txBody>
      </p:sp>
      <p:sp>
        <p:nvSpPr>
          <p:cNvPr id="4" name="TextBox 3">
            <a:extLst>
              <a:ext uri="{FF2B5EF4-FFF2-40B4-BE49-F238E27FC236}">
                <a16:creationId xmlns:a16="http://schemas.microsoft.com/office/drawing/2014/main" id="{70710082-ACA2-A32E-74B3-F6E9A808E3A9}"/>
              </a:ext>
            </a:extLst>
          </p:cNvPr>
          <p:cNvSpPr txBox="1"/>
          <p:nvPr/>
        </p:nvSpPr>
        <p:spPr>
          <a:xfrm>
            <a:off x="1037308" y="2161398"/>
            <a:ext cx="10191632" cy="1200329"/>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600" b="0" i="0" u="none" strike="noStrike" kern="1200" cap="none" spc="0" normalizeH="0" baseline="0" noProof="0" dirty="0">
                <a:ln>
                  <a:noFill/>
                </a:ln>
                <a:solidFill>
                  <a:srgbClr val="002D63"/>
                </a:solidFill>
                <a:effectLst/>
                <a:uLnTx/>
                <a:uFillTx/>
                <a:latin typeface="Aptos" panose="02110004020202020204"/>
                <a:ea typeface="+mn-ea"/>
                <a:cs typeface="+mn-cs"/>
              </a:rPr>
              <a:t>“This is not new, we have been warning about this for 10 years” </a:t>
            </a:r>
          </a:p>
        </p:txBody>
      </p:sp>
      <p:sp>
        <p:nvSpPr>
          <p:cNvPr id="12" name="TextBox 11">
            <a:extLst>
              <a:ext uri="{FF2B5EF4-FFF2-40B4-BE49-F238E27FC236}">
                <a16:creationId xmlns:a16="http://schemas.microsoft.com/office/drawing/2014/main" id="{E18B079A-D107-6689-B01D-4BE4FA73A9D7}"/>
              </a:ext>
            </a:extLst>
          </p:cNvPr>
          <p:cNvSpPr txBox="1"/>
          <p:nvPr/>
        </p:nvSpPr>
        <p:spPr>
          <a:xfrm>
            <a:off x="2739757" y="3375532"/>
            <a:ext cx="8668395" cy="64633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002D63"/>
                </a:solidFill>
                <a:effectLst/>
                <a:uLnTx/>
                <a:uFillTx/>
                <a:latin typeface="Aptos" panose="02110004020202020204"/>
                <a:ea typeface="+mn-ea"/>
                <a:cs typeface="+mn-cs"/>
              </a:rPr>
              <a:t>David Springe, President National Association of State Utility Consumer Advocates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002D63"/>
                </a:solidFill>
                <a:effectLst/>
                <a:uLnTx/>
                <a:uFillTx/>
                <a:latin typeface="Aptos" panose="02110004020202020204"/>
                <a:ea typeface="+mn-ea"/>
                <a:cs typeface="+mn-cs"/>
              </a:rPr>
              <a:t>				 (addressing affordability on various occasions.)</a:t>
            </a:r>
          </a:p>
        </p:txBody>
      </p:sp>
      <p:sp>
        <p:nvSpPr>
          <p:cNvPr id="63" name="TextBox 62">
            <a:extLst>
              <a:ext uri="{FF2B5EF4-FFF2-40B4-BE49-F238E27FC236}">
                <a16:creationId xmlns:a16="http://schemas.microsoft.com/office/drawing/2014/main" id="{90B5A67A-6871-F81A-2E33-8E4AE3F0B9C1}"/>
              </a:ext>
            </a:extLst>
          </p:cNvPr>
          <p:cNvSpPr txBox="1"/>
          <p:nvPr/>
        </p:nvSpPr>
        <p:spPr>
          <a:xfrm>
            <a:off x="3719022" y="4610770"/>
            <a:ext cx="5173518" cy="707886"/>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000" b="1" i="0" u="none" strike="noStrike" kern="1200" cap="none" spc="0" normalizeH="0" baseline="0" noProof="0" dirty="0">
                <a:ln>
                  <a:noFill/>
                </a:ln>
                <a:solidFill>
                  <a:srgbClr val="002D63"/>
                </a:solidFill>
                <a:effectLst/>
                <a:uLnTx/>
                <a:uFillTx/>
                <a:latin typeface="Aptos" panose="02110004020202020204"/>
                <a:ea typeface="+mn-ea"/>
                <a:cs typeface="+mn-cs"/>
              </a:rPr>
              <a:t>What has Changed?            </a:t>
            </a:r>
          </a:p>
        </p:txBody>
      </p:sp>
      <p:sp>
        <p:nvSpPr>
          <p:cNvPr id="2" name="TextBox 1">
            <a:extLst>
              <a:ext uri="{FF2B5EF4-FFF2-40B4-BE49-F238E27FC236}">
                <a16:creationId xmlns:a16="http://schemas.microsoft.com/office/drawing/2014/main" id="{19982D7A-6DA2-4A8C-DD24-F2B4B2AF61CC}"/>
              </a:ext>
            </a:extLst>
          </p:cNvPr>
          <p:cNvSpPr txBox="1"/>
          <p:nvPr/>
        </p:nvSpPr>
        <p:spPr>
          <a:xfrm>
            <a:off x="709209" y="658127"/>
            <a:ext cx="8403358" cy="46166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dirty="0">
                <a:ln>
                  <a:noFill/>
                </a:ln>
                <a:solidFill>
                  <a:prstClr val="black"/>
                </a:solidFill>
                <a:effectLst/>
                <a:uLnTx/>
                <a:uFillTx/>
                <a:latin typeface="Aptos" panose="02110004020202020204"/>
                <a:ea typeface="+mn-ea"/>
                <a:cs typeface="+mn-cs"/>
              </a:rPr>
              <a:t>According to some, the </a:t>
            </a:r>
            <a:r>
              <a:rPr kumimoji="0" lang="en-US" sz="2400" b="1" i="0" u="none" strike="noStrike" kern="1200" cap="none" spc="0" normalizeH="0" baseline="0" noProof="0" dirty="0">
                <a:ln>
                  <a:noFill/>
                </a:ln>
                <a:solidFill>
                  <a:prstClr val="black"/>
                </a:solidFill>
                <a:effectLst/>
                <a:highlight>
                  <a:srgbClr val="FFFF00"/>
                </a:highlight>
                <a:uLnTx/>
                <a:uFillTx/>
                <a:latin typeface="Aptos" panose="02110004020202020204"/>
                <a:ea typeface="+mn-ea"/>
                <a:cs typeface="+mn-cs"/>
              </a:rPr>
              <a:t>headlines are new</a:t>
            </a:r>
            <a:r>
              <a:rPr kumimoji="0" lang="en-US" sz="2400" b="1" i="0" u="none" strike="noStrike" kern="1200" cap="none" spc="0" normalizeH="0" baseline="0" noProof="0" dirty="0">
                <a:ln>
                  <a:noFill/>
                </a:ln>
                <a:solidFill>
                  <a:prstClr val="black"/>
                </a:solidFill>
                <a:effectLst/>
                <a:uLnTx/>
                <a:uFillTx/>
                <a:latin typeface="Aptos" panose="02110004020202020204"/>
                <a:ea typeface="+mn-ea"/>
                <a:cs typeface="+mn-cs"/>
              </a:rPr>
              <a:t>, the news is not. </a:t>
            </a:r>
          </a:p>
        </p:txBody>
      </p:sp>
    </p:spTree>
    <p:extLst>
      <p:ext uri="{BB962C8B-B14F-4D97-AF65-F5344CB8AC3E}">
        <p14:creationId xmlns:p14="http://schemas.microsoft.com/office/powerpoint/2010/main" val="29464470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7C3D60-5A0B-86AC-41D4-6307063052E3}"/>
            </a:ext>
          </a:extLst>
        </p:cNvPr>
        <p:cNvGrpSpPr/>
        <p:nvPr/>
      </p:nvGrpSpPr>
      <p:grpSpPr>
        <a:xfrm>
          <a:off x="0" y="0"/>
          <a:ext cx="0" cy="0"/>
          <a:chOff x="0" y="0"/>
          <a:chExt cx="0" cy="0"/>
        </a:xfrm>
      </p:grpSpPr>
      <p:sp>
        <p:nvSpPr>
          <p:cNvPr id="5" name="Rectangle 4">
            <a:extLst>
              <a:ext uri="{FF2B5EF4-FFF2-40B4-BE49-F238E27FC236}">
                <a16:creationId xmlns:a16="http://schemas.microsoft.com/office/drawing/2014/main" id="{01E94ADB-2B46-26D8-13FB-F7274AD9FFCE}"/>
              </a:ext>
            </a:extLst>
          </p:cNvPr>
          <p:cNvSpPr>
            <a:spLocks noGrp="1" noRot="1" noMove="1" noResize="1" noEditPoints="1" noAdjustHandles="1" noChangeArrowheads="1" noChangeShapeType="1"/>
          </p:cNvSpPr>
          <p:nvPr/>
        </p:nvSpPr>
        <p:spPr>
          <a:xfrm rot="10800000" flipV="1">
            <a:off x="0" y="-8502"/>
            <a:ext cx="12183514" cy="6858001"/>
          </a:xfrm>
          <a:prstGeom prst="rect">
            <a:avLst/>
          </a:prstGeom>
          <a:solidFill>
            <a:srgbClr val="FBFD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rPr>
              <a:t>A</a:t>
            </a:r>
          </a:p>
        </p:txBody>
      </p:sp>
      <p:sp>
        <p:nvSpPr>
          <p:cNvPr id="7" name="Hexagon 6">
            <a:extLst>
              <a:ext uri="{FF2B5EF4-FFF2-40B4-BE49-F238E27FC236}">
                <a16:creationId xmlns:a16="http://schemas.microsoft.com/office/drawing/2014/main" id="{9895006E-F024-730D-B901-DF4CE8631587}"/>
              </a:ext>
            </a:extLst>
          </p:cNvPr>
          <p:cNvSpPr/>
          <p:nvPr/>
        </p:nvSpPr>
        <p:spPr>
          <a:xfrm>
            <a:off x="3898946" y="1346134"/>
            <a:ext cx="6210300" cy="5353707"/>
          </a:xfrm>
          <a:prstGeom prst="hexagon">
            <a:avLst/>
          </a:prstGeom>
          <a:noFill/>
          <a:ln w="38100">
            <a:solidFill>
              <a:srgbClr val="FFF4EB">
                <a:alpha val="54000"/>
              </a:srgbClr>
            </a:solidFill>
            <a:prstDash val="solid"/>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2" name="Hexagon 11">
            <a:extLst>
              <a:ext uri="{FF2B5EF4-FFF2-40B4-BE49-F238E27FC236}">
                <a16:creationId xmlns:a16="http://schemas.microsoft.com/office/drawing/2014/main" id="{9355AD04-5DFD-6ED8-9C76-6D657E842A7F}"/>
              </a:ext>
            </a:extLst>
          </p:cNvPr>
          <p:cNvSpPr/>
          <p:nvPr/>
        </p:nvSpPr>
        <p:spPr>
          <a:xfrm>
            <a:off x="9078364" y="4136607"/>
            <a:ext cx="6210300" cy="5353707"/>
          </a:xfrm>
          <a:prstGeom prst="hexagon">
            <a:avLst/>
          </a:prstGeom>
          <a:noFill/>
          <a:ln w="38100">
            <a:solidFill>
              <a:srgbClr val="FFF4EB">
                <a:alpha val="54000"/>
              </a:srgbClr>
            </a:solidFill>
            <a:prstDash val="solid"/>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4" name="Hexagon 13">
            <a:extLst>
              <a:ext uri="{FF2B5EF4-FFF2-40B4-BE49-F238E27FC236}">
                <a16:creationId xmlns:a16="http://schemas.microsoft.com/office/drawing/2014/main" id="{C7C1BCC3-BC60-563B-37E1-68F7B033F5E0}"/>
              </a:ext>
            </a:extLst>
          </p:cNvPr>
          <p:cNvSpPr/>
          <p:nvPr/>
        </p:nvSpPr>
        <p:spPr>
          <a:xfrm>
            <a:off x="9024666" y="-1491811"/>
            <a:ext cx="6210300" cy="5353707"/>
          </a:xfrm>
          <a:prstGeom prst="hexagon">
            <a:avLst/>
          </a:prstGeom>
          <a:noFill/>
          <a:ln w="38100">
            <a:solidFill>
              <a:srgbClr val="FFF4EB">
                <a:alpha val="54000"/>
              </a:srgbClr>
            </a:solidFill>
            <a:prstDash val="solid"/>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6" name="Rectangle 5">
            <a:extLst>
              <a:ext uri="{FF2B5EF4-FFF2-40B4-BE49-F238E27FC236}">
                <a16:creationId xmlns:a16="http://schemas.microsoft.com/office/drawing/2014/main" id="{9D817BEA-20AF-FD0B-8090-515B8202CAF0}"/>
              </a:ext>
            </a:extLst>
          </p:cNvPr>
          <p:cNvSpPr/>
          <p:nvPr/>
        </p:nvSpPr>
        <p:spPr>
          <a:xfrm rot="10800000" flipV="1">
            <a:off x="792964" y="241733"/>
            <a:ext cx="10318045" cy="638742"/>
          </a:xfrm>
          <a:prstGeom prst="rect">
            <a:avLst/>
          </a:prstGeom>
          <a:solidFill>
            <a:srgbClr val="0078FF">
              <a:alpha val="40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sp>
        <p:nvSpPr>
          <p:cNvPr id="10" name="Rectangle 9">
            <a:extLst>
              <a:ext uri="{FF2B5EF4-FFF2-40B4-BE49-F238E27FC236}">
                <a16:creationId xmlns:a16="http://schemas.microsoft.com/office/drawing/2014/main" id="{7B10B4C5-891E-795B-8CE5-4167967126FE}"/>
              </a:ext>
            </a:extLst>
          </p:cNvPr>
          <p:cNvSpPr>
            <a:spLocks noGrp="1" noRot="1" noMove="1" noResize="1" noEditPoints="1" noAdjustHandles="1" noChangeArrowheads="1" noChangeShapeType="1"/>
          </p:cNvSpPr>
          <p:nvPr/>
        </p:nvSpPr>
        <p:spPr>
          <a:xfrm rot="10800000" flipV="1">
            <a:off x="0" y="6336614"/>
            <a:ext cx="12192000" cy="521386"/>
          </a:xfrm>
          <a:prstGeom prst="rect">
            <a:avLst/>
          </a:prstGeom>
          <a:solidFill>
            <a:srgbClr val="0078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1" name="TextBox 10">
            <a:extLst>
              <a:ext uri="{FF2B5EF4-FFF2-40B4-BE49-F238E27FC236}">
                <a16:creationId xmlns:a16="http://schemas.microsoft.com/office/drawing/2014/main" id="{FA60390B-4032-0BA7-5227-291343698AB7}"/>
              </a:ext>
            </a:extLst>
          </p:cNvPr>
          <p:cNvSpPr txBox="1">
            <a:spLocks noGrp="1" noRot="1" noMove="1" noResize="1" noEditPoints="1" noAdjustHandles="1" noChangeArrowheads="1" noChangeShapeType="1"/>
          </p:cNvSpPr>
          <p:nvPr/>
        </p:nvSpPr>
        <p:spPr>
          <a:xfrm>
            <a:off x="367745" y="6412641"/>
            <a:ext cx="11456505" cy="369332"/>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rPr>
              <a:t>Clark Kaml    I    The Affordability Paradigm : Delivering Reliable Service Amid Rising Costs</a:t>
            </a:r>
          </a:p>
        </p:txBody>
      </p:sp>
      <p:sp>
        <p:nvSpPr>
          <p:cNvPr id="9" name="TextBox 8">
            <a:extLst>
              <a:ext uri="{FF2B5EF4-FFF2-40B4-BE49-F238E27FC236}">
                <a16:creationId xmlns:a16="http://schemas.microsoft.com/office/drawing/2014/main" id="{57AA877E-7301-8F23-F6C5-0965C33AB907}"/>
              </a:ext>
            </a:extLst>
          </p:cNvPr>
          <p:cNvSpPr txBox="1"/>
          <p:nvPr/>
        </p:nvSpPr>
        <p:spPr>
          <a:xfrm>
            <a:off x="5677565" y="2161829"/>
            <a:ext cx="5433444" cy="2431435"/>
          </a:xfrm>
          <a:prstGeom prst="rect">
            <a:avLst/>
          </a:prstGeom>
          <a:noFill/>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dirty="0">
                <a:ln>
                  <a:noFill/>
                </a:ln>
                <a:solidFill>
                  <a:srgbClr val="002D63"/>
                </a:solidFill>
                <a:effectLst/>
                <a:uLnTx/>
                <a:uFillTx/>
                <a:latin typeface="Aptos" panose="02110004020202020204"/>
                <a:ea typeface="+mn-ea"/>
                <a:cs typeface="+mn-cs"/>
              </a:rPr>
              <a:t>“Affordability has clearly been the narrative during this election season and </a:t>
            </a:r>
            <a:r>
              <a:rPr kumimoji="0" lang="en-US" sz="2400" b="1" i="0" u="none" strike="noStrike" kern="1200" cap="none" spc="0" normalizeH="0" baseline="0" noProof="0" dirty="0">
                <a:ln>
                  <a:noFill/>
                </a:ln>
                <a:solidFill>
                  <a:srgbClr val="002D63"/>
                </a:solidFill>
                <a:effectLst/>
                <a:highlight>
                  <a:srgbClr val="FFFF00"/>
                </a:highlight>
                <a:uLnTx/>
                <a:uFillTx/>
                <a:latin typeface="Aptos" panose="02110004020202020204"/>
                <a:ea typeface="+mn-ea"/>
                <a:cs typeface="+mn-cs"/>
              </a:rPr>
              <a:t>housing affordability has been at the forefront”  </a:t>
            </a:r>
          </a:p>
          <a:p>
            <a:pPr marL="0" marR="0" lvl="0" indent="0" algn="just" defTabSz="914400" rtl="0" eaLnBrk="1" fontAlgn="auto" latinLnBrk="0" hangingPunct="1">
              <a:lnSpc>
                <a:spcPct val="100000"/>
              </a:lnSpc>
              <a:spcBef>
                <a:spcPts val="0"/>
              </a:spcBef>
              <a:spcAft>
                <a:spcPts val="0"/>
              </a:spcAft>
              <a:buClrTx/>
              <a:buSzTx/>
              <a:buFontTx/>
              <a:buNone/>
              <a:tabLst/>
              <a:defRPr/>
            </a:pPr>
            <a:endParaRPr kumimoji="0" lang="en-US" sz="2400" b="1" i="0" u="none" strike="noStrike" kern="1200" cap="none" spc="0" normalizeH="0" baseline="0" noProof="0" dirty="0">
              <a:ln>
                <a:noFill/>
              </a:ln>
              <a:solidFill>
                <a:srgbClr val="002D63"/>
              </a:solidFill>
              <a:effectLst/>
              <a:uLnTx/>
              <a:uFillTx/>
              <a:latin typeface="Aptos" panose="02110004020202020204"/>
              <a:ea typeface="+mn-ea"/>
              <a:cs typeface="+mn-cs"/>
            </a:endParaRP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rgbClr val="002D63"/>
                </a:solidFill>
                <a:effectLst/>
                <a:uLnTx/>
                <a:uFillTx/>
                <a:latin typeface="Aptos" panose="02110004020202020204"/>
                <a:ea typeface="+mn-ea"/>
                <a:cs typeface="+mn-cs"/>
              </a:rPr>
              <a:t>		- Economic Perspectives, Washington Trust Bank, March 6, 2026</a:t>
            </a:r>
          </a:p>
        </p:txBody>
      </p:sp>
      <p:sp>
        <p:nvSpPr>
          <p:cNvPr id="15" name="TextBox 14">
            <a:extLst>
              <a:ext uri="{FF2B5EF4-FFF2-40B4-BE49-F238E27FC236}">
                <a16:creationId xmlns:a16="http://schemas.microsoft.com/office/drawing/2014/main" id="{F9D66992-E117-5D0D-87D9-289F06525C10}"/>
              </a:ext>
            </a:extLst>
          </p:cNvPr>
          <p:cNvSpPr txBox="1"/>
          <p:nvPr/>
        </p:nvSpPr>
        <p:spPr>
          <a:xfrm>
            <a:off x="688621" y="241732"/>
            <a:ext cx="10318045" cy="523220"/>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srgbClr val="002D63"/>
                </a:solidFill>
                <a:effectLst/>
                <a:highlight>
                  <a:srgbClr val="FFFF00"/>
                </a:highlight>
                <a:uLnTx/>
                <a:uFillTx/>
                <a:latin typeface="Aptos" panose="02110004020202020204"/>
                <a:ea typeface="+mn-ea"/>
                <a:cs typeface="+mn-cs"/>
              </a:rPr>
              <a:t>Affordability</a:t>
            </a:r>
            <a:r>
              <a:rPr kumimoji="0" lang="en-US" sz="2800" b="1" i="0" u="none" strike="noStrike" kern="1200" cap="none" spc="0" normalizeH="0" baseline="0" noProof="0" dirty="0">
                <a:ln>
                  <a:noFill/>
                </a:ln>
                <a:solidFill>
                  <a:srgbClr val="002D63"/>
                </a:solidFill>
                <a:effectLst/>
                <a:uLnTx/>
                <a:uFillTx/>
                <a:latin typeface="Aptos" panose="02110004020202020204"/>
                <a:ea typeface="+mn-ea"/>
                <a:cs typeface="+mn-cs"/>
              </a:rPr>
              <a:t> has become a </a:t>
            </a:r>
            <a:r>
              <a:rPr kumimoji="0" lang="en-US" sz="2800" b="1" i="0" u="none" strike="noStrike" kern="1200" cap="none" spc="0" normalizeH="0" baseline="0" noProof="0" dirty="0">
                <a:ln>
                  <a:noFill/>
                </a:ln>
                <a:solidFill>
                  <a:srgbClr val="002D63"/>
                </a:solidFill>
                <a:effectLst/>
                <a:highlight>
                  <a:srgbClr val="FFFF00"/>
                </a:highlight>
                <a:uLnTx/>
                <a:uFillTx/>
                <a:latin typeface="Aptos" panose="02110004020202020204"/>
                <a:ea typeface="+mn-ea"/>
                <a:cs typeface="+mn-cs"/>
              </a:rPr>
              <a:t>National Topic </a:t>
            </a:r>
            <a:r>
              <a:rPr kumimoji="0" lang="en-US" sz="2800" b="1" i="0" u="none" strike="noStrike" kern="1200" cap="none" spc="0" normalizeH="0" baseline="0" noProof="0" dirty="0">
                <a:ln>
                  <a:noFill/>
                </a:ln>
                <a:solidFill>
                  <a:srgbClr val="002D63"/>
                </a:solidFill>
                <a:effectLst/>
                <a:uLnTx/>
                <a:uFillTx/>
                <a:latin typeface="Aptos" panose="02110004020202020204"/>
                <a:ea typeface="+mn-ea"/>
                <a:cs typeface="+mn-cs"/>
              </a:rPr>
              <a:t>on the </a:t>
            </a:r>
            <a:r>
              <a:rPr kumimoji="0" lang="en-US" sz="2800" b="1" i="0" u="none" strike="noStrike" kern="1200" cap="none" spc="0" normalizeH="0" baseline="0" noProof="0" dirty="0">
                <a:ln>
                  <a:noFill/>
                </a:ln>
                <a:solidFill>
                  <a:srgbClr val="002D63"/>
                </a:solidFill>
                <a:effectLst/>
                <a:highlight>
                  <a:srgbClr val="FFFF00"/>
                </a:highlight>
                <a:uLnTx/>
                <a:uFillTx/>
                <a:latin typeface="Aptos" panose="02110004020202020204"/>
                <a:ea typeface="+mn-ea"/>
                <a:cs typeface="+mn-cs"/>
              </a:rPr>
              <a:t>Cost of Living  </a:t>
            </a:r>
          </a:p>
        </p:txBody>
      </p:sp>
      <p:sp>
        <p:nvSpPr>
          <p:cNvPr id="18" name="Rectangle 17">
            <a:extLst>
              <a:ext uri="{FF2B5EF4-FFF2-40B4-BE49-F238E27FC236}">
                <a16:creationId xmlns:a16="http://schemas.microsoft.com/office/drawing/2014/main" id="{A4EB76E5-C608-FC08-B53C-6E732992F1D3}"/>
              </a:ext>
            </a:extLst>
          </p:cNvPr>
          <p:cNvSpPr/>
          <p:nvPr/>
        </p:nvSpPr>
        <p:spPr>
          <a:xfrm rot="10800000" flipV="1">
            <a:off x="792966" y="1411204"/>
            <a:ext cx="4641335" cy="4100662"/>
          </a:xfrm>
          <a:prstGeom prst="rect">
            <a:avLst/>
          </a:prstGeom>
          <a:solidFill>
            <a:srgbClr val="0078FF">
              <a:alpha val="9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sp>
        <p:nvSpPr>
          <p:cNvPr id="17" name="TextBox 16">
            <a:extLst>
              <a:ext uri="{FF2B5EF4-FFF2-40B4-BE49-F238E27FC236}">
                <a16:creationId xmlns:a16="http://schemas.microsoft.com/office/drawing/2014/main" id="{00EC435C-FFC8-8A64-BB8F-BC4B4B3DE468}"/>
              </a:ext>
            </a:extLst>
          </p:cNvPr>
          <p:cNvSpPr txBox="1"/>
          <p:nvPr/>
        </p:nvSpPr>
        <p:spPr>
          <a:xfrm>
            <a:off x="2293031" y="1700164"/>
            <a:ext cx="2151652" cy="461665"/>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002D63"/>
                </a:solidFill>
                <a:effectLst/>
                <a:uLnTx/>
                <a:uFillTx/>
                <a:latin typeface="Aptos" panose="02110004020202020204"/>
                <a:ea typeface="+mn-ea"/>
                <a:cs typeface="+mn-cs"/>
              </a:rPr>
              <a:t>Housing</a:t>
            </a:r>
          </a:p>
        </p:txBody>
      </p:sp>
      <p:pic>
        <p:nvPicPr>
          <p:cNvPr id="20" name="Graphic 19" descr="House with solid fill">
            <a:extLst>
              <a:ext uri="{FF2B5EF4-FFF2-40B4-BE49-F238E27FC236}">
                <a16:creationId xmlns:a16="http://schemas.microsoft.com/office/drawing/2014/main" id="{018A9718-BF8F-486D-4B86-263D2A848ED3}"/>
              </a:ext>
            </a:extLst>
          </p:cNvPr>
          <p:cNvPicPr>
            <a:picLocks noChangeAspect="1"/>
          </p:cNvPicPr>
          <p:nvPr/>
        </p:nvPicPr>
        <p:blipFill>
          <a:blip>
            <a:extLst>
              <a:ext uri="{96DAC541-7B7A-43D3-8B79-37D633B846F1}">
                <asvg:svgBlip xmlns:asvg="http://schemas.microsoft.com/office/drawing/2016/SVG/main" r:embed="rId3"/>
              </a:ext>
            </a:extLst>
          </a:blip>
          <a:stretch>
            <a:fillRect/>
          </a:stretch>
        </p:blipFill>
        <p:spPr>
          <a:xfrm>
            <a:off x="1254951" y="1411204"/>
            <a:ext cx="810384" cy="810384"/>
          </a:xfrm>
          <a:prstGeom prst="rect">
            <a:avLst/>
          </a:prstGeom>
        </p:spPr>
      </p:pic>
      <p:pic>
        <p:nvPicPr>
          <p:cNvPr id="22" name="Graphic 21" descr="Apple with solid fill">
            <a:extLst>
              <a:ext uri="{FF2B5EF4-FFF2-40B4-BE49-F238E27FC236}">
                <a16:creationId xmlns:a16="http://schemas.microsoft.com/office/drawing/2014/main" id="{4CE6A162-76C8-871D-C83E-F854C8F4AD8A}"/>
              </a:ext>
            </a:extLst>
          </p:cNvPr>
          <p:cNvPicPr>
            <a:picLocks noChangeAspect="1"/>
          </p:cNvPicPr>
          <p:nvPr/>
        </p:nvPicPr>
        <p:blipFill>
          <a:blip>
            <a:extLst>
              <a:ext uri="{96DAC541-7B7A-43D3-8B79-37D633B846F1}">
                <asvg:svgBlip xmlns:asvg="http://schemas.microsoft.com/office/drawing/2016/SVG/main" r:embed="rId4"/>
              </a:ext>
            </a:extLst>
          </a:blip>
          <a:stretch>
            <a:fillRect/>
          </a:stretch>
        </p:blipFill>
        <p:spPr>
          <a:xfrm>
            <a:off x="1202943" y="2375648"/>
            <a:ext cx="914400" cy="914400"/>
          </a:xfrm>
          <a:prstGeom prst="rect">
            <a:avLst/>
          </a:prstGeom>
        </p:spPr>
      </p:pic>
      <p:pic>
        <p:nvPicPr>
          <p:cNvPr id="24" name="Graphic 23" descr="Car with solid fill">
            <a:extLst>
              <a:ext uri="{FF2B5EF4-FFF2-40B4-BE49-F238E27FC236}">
                <a16:creationId xmlns:a16="http://schemas.microsoft.com/office/drawing/2014/main" id="{CDEDC216-E82D-29E1-3EFB-49DEE0B1EF53}"/>
              </a:ext>
            </a:extLst>
          </p:cNvPr>
          <p:cNvPicPr>
            <a:picLocks noChangeAspect="1"/>
          </p:cNvPicPr>
          <p:nvPr/>
        </p:nvPicPr>
        <p:blipFill>
          <a:blip>
            <a:extLst>
              <a:ext uri="{96DAC541-7B7A-43D3-8B79-37D633B846F1}">
                <asvg:svgBlip xmlns:asvg="http://schemas.microsoft.com/office/drawing/2016/SVG/main" r:embed="rId5"/>
              </a:ext>
            </a:extLst>
          </a:blip>
          <a:stretch>
            <a:fillRect/>
          </a:stretch>
        </p:blipFill>
        <p:spPr>
          <a:xfrm>
            <a:off x="1202943" y="3444108"/>
            <a:ext cx="914400" cy="914400"/>
          </a:xfrm>
          <a:prstGeom prst="rect">
            <a:avLst/>
          </a:prstGeom>
        </p:spPr>
      </p:pic>
      <p:pic>
        <p:nvPicPr>
          <p:cNvPr id="26" name="Graphic 25" descr="Medical with solid fill">
            <a:extLst>
              <a:ext uri="{FF2B5EF4-FFF2-40B4-BE49-F238E27FC236}">
                <a16:creationId xmlns:a16="http://schemas.microsoft.com/office/drawing/2014/main" id="{694CCFCB-EC68-2BE4-4F69-E72B0DA00F65}"/>
              </a:ext>
            </a:extLst>
          </p:cNvPr>
          <p:cNvPicPr>
            <a:picLocks noChangeAspect="1"/>
          </p:cNvPicPr>
          <p:nvPr/>
        </p:nvPicPr>
        <p:blipFill>
          <a:blip>
            <a:extLst>
              <a:ext uri="{96DAC541-7B7A-43D3-8B79-37D633B846F1}">
                <asvg:svgBlip xmlns:asvg="http://schemas.microsoft.com/office/drawing/2016/SVG/main" r:embed="rId6"/>
              </a:ext>
            </a:extLst>
          </a:blip>
          <a:stretch>
            <a:fillRect/>
          </a:stretch>
        </p:blipFill>
        <p:spPr>
          <a:xfrm>
            <a:off x="1202943" y="4512568"/>
            <a:ext cx="914400" cy="914400"/>
          </a:xfrm>
          <a:prstGeom prst="rect">
            <a:avLst/>
          </a:prstGeom>
        </p:spPr>
      </p:pic>
      <p:sp>
        <p:nvSpPr>
          <p:cNvPr id="28" name="TextBox 27">
            <a:extLst>
              <a:ext uri="{FF2B5EF4-FFF2-40B4-BE49-F238E27FC236}">
                <a16:creationId xmlns:a16="http://schemas.microsoft.com/office/drawing/2014/main" id="{2C3AF13E-D4B3-485B-FAED-C711ADAB84D2}"/>
              </a:ext>
            </a:extLst>
          </p:cNvPr>
          <p:cNvSpPr txBox="1"/>
          <p:nvPr/>
        </p:nvSpPr>
        <p:spPr>
          <a:xfrm>
            <a:off x="2293031" y="2648183"/>
            <a:ext cx="1193709" cy="461665"/>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002D63"/>
                </a:solidFill>
                <a:effectLst/>
                <a:uLnTx/>
                <a:uFillTx/>
                <a:latin typeface="Aptos" panose="02110004020202020204"/>
                <a:ea typeface="+mn-ea"/>
                <a:cs typeface="+mn-cs"/>
              </a:rPr>
              <a:t>Food</a:t>
            </a:r>
            <a:endParaRPr kumimoji="0" lang="en-US" sz="1800" b="0" i="0" u="none" strike="noStrike" kern="1200" cap="none" spc="0" normalizeH="0" baseline="0" noProof="0" dirty="0">
              <a:ln>
                <a:noFill/>
              </a:ln>
              <a:solidFill>
                <a:srgbClr val="002D63"/>
              </a:solidFill>
              <a:effectLst/>
              <a:uLnTx/>
              <a:uFillTx/>
              <a:latin typeface="Aptos" panose="02110004020202020204"/>
              <a:ea typeface="+mn-ea"/>
              <a:cs typeface="+mn-cs"/>
            </a:endParaRPr>
          </a:p>
        </p:txBody>
      </p:sp>
      <p:sp>
        <p:nvSpPr>
          <p:cNvPr id="30" name="TextBox 29">
            <a:extLst>
              <a:ext uri="{FF2B5EF4-FFF2-40B4-BE49-F238E27FC236}">
                <a16:creationId xmlns:a16="http://schemas.microsoft.com/office/drawing/2014/main" id="{9E8DFC5D-8210-4CA6-2134-840C78979301}"/>
              </a:ext>
            </a:extLst>
          </p:cNvPr>
          <p:cNvSpPr txBox="1"/>
          <p:nvPr/>
        </p:nvSpPr>
        <p:spPr>
          <a:xfrm>
            <a:off x="2293031" y="3736567"/>
            <a:ext cx="2174049" cy="461665"/>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002D63"/>
                </a:solidFill>
                <a:effectLst/>
                <a:uLnTx/>
                <a:uFillTx/>
                <a:latin typeface="Aptos" panose="02110004020202020204"/>
                <a:ea typeface="+mn-ea"/>
                <a:cs typeface="+mn-cs"/>
              </a:rPr>
              <a:t>Transportation</a:t>
            </a:r>
          </a:p>
        </p:txBody>
      </p:sp>
      <p:sp>
        <p:nvSpPr>
          <p:cNvPr id="32" name="TextBox 31">
            <a:extLst>
              <a:ext uri="{FF2B5EF4-FFF2-40B4-BE49-F238E27FC236}">
                <a16:creationId xmlns:a16="http://schemas.microsoft.com/office/drawing/2014/main" id="{78E1F985-B178-6F72-FBA9-B120A3E54BF5}"/>
              </a:ext>
            </a:extLst>
          </p:cNvPr>
          <p:cNvSpPr txBox="1"/>
          <p:nvPr/>
        </p:nvSpPr>
        <p:spPr>
          <a:xfrm>
            <a:off x="2293031" y="4765540"/>
            <a:ext cx="2018407" cy="461665"/>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002D63"/>
                </a:solidFill>
                <a:effectLst/>
                <a:uLnTx/>
                <a:uFillTx/>
                <a:latin typeface="Aptos" panose="02110004020202020204"/>
                <a:ea typeface="+mn-ea"/>
                <a:cs typeface="+mn-cs"/>
              </a:rPr>
              <a:t>Health Care</a:t>
            </a:r>
          </a:p>
        </p:txBody>
      </p:sp>
    </p:spTree>
    <p:extLst>
      <p:ext uri="{BB962C8B-B14F-4D97-AF65-F5344CB8AC3E}">
        <p14:creationId xmlns:p14="http://schemas.microsoft.com/office/powerpoint/2010/main" val="16556553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7DD464-7756-204F-DE67-59A06311DFCB}"/>
            </a:ext>
          </a:extLst>
        </p:cNvPr>
        <p:cNvGrpSpPr/>
        <p:nvPr/>
      </p:nvGrpSpPr>
      <p:grpSpPr>
        <a:xfrm>
          <a:off x="0" y="0"/>
          <a:ext cx="0" cy="0"/>
          <a:chOff x="0" y="0"/>
          <a:chExt cx="0" cy="0"/>
        </a:xfrm>
      </p:grpSpPr>
      <p:sp>
        <p:nvSpPr>
          <p:cNvPr id="5" name="Rectangle 4">
            <a:extLst>
              <a:ext uri="{FF2B5EF4-FFF2-40B4-BE49-F238E27FC236}">
                <a16:creationId xmlns:a16="http://schemas.microsoft.com/office/drawing/2014/main" id="{51A03E7F-26EB-B0FD-2BBE-5D133EC1ADE7}"/>
              </a:ext>
            </a:extLst>
          </p:cNvPr>
          <p:cNvSpPr>
            <a:spLocks noGrp="1" noRot="1" noMove="1" noResize="1" noEditPoints="1" noAdjustHandles="1" noChangeArrowheads="1" noChangeShapeType="1"/>
          </p:cNvSpPr>
          <p:nvPr/>
        </p:nvSpPr>
        <p:spPr>
          <a:xfrm rot="10800000" flipV="1">
            <a:off x="-4243" y="0"/>
            <a:ext cx="12183514" cy="6858001"/>
          </a:xfrm>
          <a:prstGeom prst="rect">
            <a:avLst/>
          </a:prstGeom>
          <a:solidFill>
            <a:srgbClr val="FBFD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6" name="Rectangle 5">
            <a:extLst>
              <a:ext uri="{FF2B5EF4-FFF2-40B4-BE49-F238E27FC236}">
                <a16:creationId xmlns:a16="http://schemas.microsoft.com/office/drawing/2014/main" id="{28A04421-A568-C03D-9136-12F7260D39D1}"/>
              </a:ext>
            </a:extLst>
          </p:cNvPr>
          <p:cNvSpPr/>
          <p:nvPr/>
        </p:nvSpPr>
        <p:spPr>
          <a:xfrm rot="10800000" flipV="1">
            <a:off x="-12729" y="1071988"/>
            <a:ext cx="12213216" cy="3597289"/>
          </a:xfrm>
          <a:prstGeom prst="rect">
            <a:avLst/>
          </a:prstGeom>
          <a:solidFill>
            <a:srgbClr val="0078FF">
              <a:alpha val="40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black"/>
                </a:solidFill>
                <a:effectLst/>
                <a:uLnTx/>
                <a:uFillTx/>
                <a:latin typeface="Aptos" panose="02110004020202020204"/>
                <a:ea typeface="+mn-ea"/>
                <a:cs typeface="+mn-cs"/>
              </a:rPr>
              <a:t> </a:t>
            </a:r>
          </a:p>
        </p:txBody>
      </p:sp>
      <p:sp>
        <p:nvSpPr>
          <p:cNvPr id="10" name="Rectangle 9">
            <a:extLst>
              <a:ext uri="{FF2B5EF4-FFF2-40B4-BE49-F238E27FC236}">
                <a16:creationId xmlns:a16="http://schemas.microsoft.com/office/drawing/2014/main" id="{B25D1126-AF53-3F2B-3C95-0926162F1139}"/>
              </a:ext>
            </a:extLst>
          </p:cNvPr>
          <p:cNvSpPr>
            <a:spLocks noGrp="1" noRot="1" noMove="1" noResize="1" noEditPoints="1" noAdjustHandles="1" noChangeArrowheads="1" noChangeShapeType="1"/>
          </p:cNvSpPr>
          <p:nvPr/>
        </p:nvSpPr>
        <p:spPr>
          <a:xfrm rot="10800000" flipV="1">
            <a:off x="-4243" y="6336614"/>
            <a:ext cx="12192000" cy="521386"/>
          </a:xfrm>
          <a:prstGeom prst="rect">
            <a:avLst/>
          </a:prstGeom>
          <a:solidFill>
            <a:srgbClr val="0078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1" name="TextBox 10">
            <a:extLst>
              <a:ext uri="{FF2B5EF4-FFF2-40B4-BE49-F238E27FC236}">
                <a16:creationId xmlns:a16="http://schemas.microsoft.com/office/drawing/2014/main" id="{D68CDE3A-9A8D-9EAA-3CE4-78E985FFF828}"/>
              </a:ext>
            </a:extLst>
          </p:cNvPr>
          <p:cNvSpPr txBox="1">
            <a:spLocks noGrp="1" noRot="1" noMove="1" noResize="1" noEditPoints="1" noAdjustHandles="1" noChangeArrowheads="1" noChangeShapeType="1"/>
          </p:cNvSpPr>
          <p:nvPr/>
        </p:nvSpPr>
        <p:spPr>
          <a:xfrm>
            <a:off x="367745" y="6412641"/>
            <a:ext cx="11456505" cy="369332"/>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rPr>
              <a:t>Clark Kaml    I    The Affordability Paradigm : Delivering Reliable Service Amid Rising Costs</a:t>
            </a:r>
          </a:p>
        </p:txBody>
      </p:sp>
      <p:sp>
        <p:nvSpPr>
          <p:cNvPr id="4" name="TextBox 3">
            <a:extLst>
              <a:ext uri="{FF2B5EF4-FFF2-40B4-BE49-F238E27FC236}">
                <a16:creationId xmlns:a16="http://schemas.microsoft.com/office/drawing/2014/main" id="{05AC73AE-750A-80F2-22CE-E184F65118FA}"/>
              </a:ext>
            </a:extLst>
          </p:cNvPr>
          <p:cNvSpPr txBox="1"/>
          <p:nvPr/>
        </p:nvSpPr>
        <p:spPr>
          <a:xfrm>
            <a:off x="762791" y="4883149"/>
            <a:ext cx="10286403" cy="461665"/>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dirty="0">
                <a:ln>
                  <a:noFill/>
                </a:ln>
                <a:solidFill>
                  <a:srgbClr val="002D63"/>
                </a:solidFill>
                <a:effectLst/>
                <a:uLnTx/>
                <a:uFillTx/>
                <a:latin typeface="Aptos" panose="02110004020202020204"/>
                <a:ea typeface="+mn-ea"/>
                <a:cs typeface="+mn-cs"/>
              </a:rPr>
              <a:t>Affordability has become </a:t>
            </a:r>
            <a:r>
              <a:rPr kumimoji="0" lang="en-US" sz="2400" b="1" i="0" u="none" strike="noStrike" kern="1200" cap="none" spc="0" normalizeH="0" baseline="0" noProof="0" dirty="0">
                <a:ln>
                  <a:noFill/>
                </a:ln>
                <a:solidFill>
                  <a:srgbClr val="002D63"/>
                </a:solidFill>
                <a:effectLst/>
                <a:highlight>
                  <a:srgbClr val="FFFF00"/>
                </a:highlight>
                <a:uLnTx/>
                <a:uFillTx/>
                <a:latin typeface="Aptos" panose="02110004020202020204"/>
                <a:ea typeface="+mn-ea"/>
                <a:cs typeface="+mn-cs"/>
              </a:rPr>
              <a:t>code</a:t>
            </a:r>
            <a:r>
              <a:rPr kumimoji="0" lang="en-US" sz="2400" b="1" i="0" u="none" strike="noStrike" kern="1200" cap="none" spc="0" normalizeH="0" baseline="0" noProof="0" dirty="0">
                <a:ln>
                  <a:noFill/>
                </a:ln>
                <a:solidFill>
                  <a:srgbClr val="002D63"/>
                </a:solidFill>
                <a:effectLst/>
                <a:uLnTx/>
                <a:uFillTx/>
                <a:latin typeface="Aptos" panose="02110004020202020204"/>
                <a:ea typeface="+mn-ea"/>
                <a:cs typeface="+mn-cs"/>
              </a:rPr>
              <a:t> for </a:t>
            </a:r>
            <a:r>
              <a:rPr kumimoji="0" lang="en-US" sz="2400" b="1" i="0" u="none" strike="noStrike" kern="1200" cap="none" spc="0" normalizeH="0" baseline="0" noProof="0" dirty="0">
                <a:ln>
                  <a:noFill/>
                </a:ln>
                <a:solidFill>
                  <a:srgbClr val="002D63"/>
                </a:solidFill>
                <a:effectLst/>
                <a:highlight>
                  <a:srgbClr val="FFFF00"/>
                </a:highlight>
                <a:uLnTx/>
                <a:uFillTx/>
                <a:latin typeface="Aptos" panose="02110004020202020204"/>
                <a:ea typeface="+mn-ea"/>
                <a:cs typeface="+mn-cs"/>
              </a:rPr>
              <a:t>prices are excessive</a:t>
            </a:r>
            <a:endParaRPr kumimoji="0" lang="en-US" sz="2400" b="0" i="0" u="none" strike="noStrike" kern="1200" cap="none" spc="0" normalizeH="0" baseline="0" noProof="0" dirty="0">
              <a:ln>
                <a:noFill/>
              </a:ln>
              <a:solidFill>
                <a:srgbClr val="002D63"/>
              </a:solidFill>
              <a:effectLst/>
              <a:highlight>
                <a:srgbClr val="FFFF00"/>
              </a:highlight>
              <a:uLnTx/>
              <a:uFillTx/>
              <a:latin typeface="Aptos" panose="02110004020202020204"/>
              <a:ea typeface="+mn-ea"/>
              <a:cs typeface="+mn-cs"/>
            </a:endParaRPr>
          </a:p>
        </p:txBody>
      </p:sp>
      <p:sp>
        <p:nvSpPr>
          <p:cNvPr id="9" name="TextBox 8">
            <a:extLst>
              <a:ext uri="{FF2B5EF4-FFF2-40B4-BE49-F238E27FC236}">
                <a16:creationId xmlns:a16="http://schemas.microsoft.com/office/drawing/2014/main" id="{071A01EC-DCB8-CD73-EDF2-2B4643D568F9}"/>
              </a:ext>
            </a:extLst>
          </p:cNvPr>
          <p:cNvSpPr txBox="1"/>
          <p:nvPr/>
        </p:nvSpPr>
        <p:spPr>
          <a:xfrm>
            <a:off x="4064000" y="1470525"/>
            <a:ext cx="6869888" cy="2893100"/>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1" i="0" u="sng" strike="noStrike" kern="1200" cap="none" spc="0" normalizeH="0" baseline="0" noProof="0" dirty="0">
                <a:ln>
                  <a:noFill/>
                </a:ln>
                <a:solidFill>
                  <a:srgbClr val="002D63"/>
                </a:solidFill>
                <a:effectLst/>
                <a:uLnTx/>
                <a:uFillTx/>
                <a:latin typeface="Aptos" panose="02110004020202020204"/>
                <a:ea typeface="+mn-ea"/>
                <a:cs typeface="+mn-cs"/>
              </a:rPr>
              <a:t>Spending Category	               		  2024</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002D63"/>
                </a:solidFill>
                <a:effectLst/>
                <a:highlight>
                  <a:srgbClr val="FFFF00"/>
                </a:highlight>
                <a:uLnTx/>
                <a:uFillTx/>
                <a:latin typeface="Aptos" panose="02110004020202020204"/>
                <a:ea typeface="+mn-ea"/>
                <a:cs typeface="+mn-cs"/>
              </a:rPr>
              <a:t>Housing					33.00%</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002D63"/>
                </a:solidFill>
                <a:effectLst/>
                <a:uLnTx/>
                <a:uFillTx/>
                <a:latin typeface="Aptos" panose="02110004020202020204"/>
                <a:ea typeface="+mn-ea"/>
                <a:cs typeface="+mn-cs"/>
              </a:rPr>
              <a:t>Transportation				17.00%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002D63"/>
                </a:solidFill>
                <a:effectLst/>
                <a:uLnTx/>
                <a:uFillTx/>
                <a:latin typeface="Aptos" panose="02110004020202020204"/>
                <a:ea typeface="+mn-ea"/>
                <a:cs typeface="+mn-cs"/>
              </a:rPr>
              <a:t>Food					13.00%</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002D63"/>
                </a:solidFill>
                <a:effectLst/>
                <a:uLnTx/>
                <a:uFillTx/>
                <a:latin typeface="Aptos" panose="02110004020202020204"/>
                <a:ea typeface="+mn-ea"/>
                <a:cs typeface="+mn-cs"/>
              </a:rPr>
              <a:t>Personal Insurance and Pensions		 12.50%</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002D63"/>
                </a:solidFill>
                <a:effectLst/>
                <a:uLnTx/>
                <a:uFillTx/>
                <a:latin typeface="Aptos" panose="02110004020202020204"/>
                <a:ea typeface="+mn-ea"/>
                <a:cs typeface="+mn-cs"/>
              </a:rPr>
              <a:t>Health Care				 7.90%</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002D63"/>
                </a:solidFill>
                <a:effectLst/>
                <a:highlight>
                  <a:srgbClr val="FFFF00"/>
                </a:highlight>
                <a:uLnTx/>
                <a:uFillTx/>
                <a:latin typeface="Aptos" panose="02110004020202020204"/>
                <a:ea typeface="+mn-ea"/>
                <a:cs typeface="+mn-cs"/>
              </a:rPr>
              <a:t>Utilities, Fuels, and Public Services	   	 6.03%</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002D63"/>
              </a:solidFill>
              <a:effectLst/>
              <a:uLnTx/>
              <a:uFillTx/>
              <a:latin typeface="Aptos" panose="0211000402020202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002D63"/>
                </a:solidFill>
                <a:effectLst/>
                <a:uLnTx/>
                <a:uFillTx/>
                <a:latin typeface="Aptos" panose="02110004020202020204"/>
                <a:ea typeface="+mn-ea"/>
                <a:cs typeface="+mn-cs"/>
              </a:rPr>
              <a:t>(U.S. Bureau Labor Statistics, Consumer Expenditures, 2024, December 19, 2025.)</a:t>
            </a:r>
          </a:p>
        </p:txBody>
      </p:sp>
      <p:grpSp>
        <p:nvGrpSpPr>
          <p:cNvPr id="13" name="Group 12">
            <a:extLst>
              <a:ext uri="{FF2B5EF4-FFF2-40B4-BE49-F238E27FC236}">
                <a16:creationId xmlns:a16="http://schemas.microsoft.com/office/drawing/2014/main" id="{84953E2E-1CA5-2BED-92EF-F2C035690501}"/>
              </a:ext>
            </a:extLst>
          </p:cNvPr>
          <p:cNvGrpSpPr/>
          <p:nvPr/>
        </p:nvGrpSpPr>
        <p:grpSpPr>
          <a:xfrm>
            <a:off x="10316604" y="-967302"/>
            <a:ext cx="2898162" cy="8539919"/>
            <a:chOff x="-604905" y="-3049972"/>
            <a:chExt cx="3633033" cy="10705340"/>
          </a:xfrm>
          <a:effectLst>
            <a:outerShdw blurRad="50800" dist="38100" dir="2700000" algn="tl" rotWithShape="0">
              <a:prstClr val="black">
                <a:alpha val="40000"/>
              </a:prstClr>
            </a:outerShdw>
          </a:effectLst>
        </p:grpSpPr>
        <p:grpSp>
          <p:nvGrpSpPr>
            <p:cNvPr id="15" name="Group 14">
              <a:extLst>
                <a:ext uri="{FF2B5EF4-FFF2-40B4-BE49-F238E27FC236}">
                  <a16:creationId xmlns:a16="http://schemas.microsoft.com/office/drawing/2014/main" id="{6F1E0F7C-BD0B-7178-59CC-41A9D90C7917}"/>
                </a:ext>
              </a:extLst>
            </p:cNvPr>
            <p:cNvGrpSpPr/>
            <p:nvPr/>
          </p:nvGrpSpPr>
          <p:grpSpPr>
            <a:xfrm>
              <a:off x="-604905" y="1511299"/>
              <a:ext cx="3633033" cy="6144069"/>
              <a:chOff x="-1077240" y="-2293238"/>
              <a:chExt cx="5854261" cy="9900538"/>
            </a:xfrm>
          </p:grpSpPr>
          <p:grpSp>
            <p:nvGrpSpPr>
              <p:cNvPr id="52" name="Group 51">
                <a:extLst>
                  <a:ext uri="{FF2B5EF4-FFF2-40B4-BE49-F238E27FC236}">
                    <a16:creationId xmlns:a16="http://schemas.microsoft.com/office/drawing/2014/main" id="{B7558203-8DED-0F19-B811-78547FAE9A80}"/>
                  </a:ext>
                </a:extLst>
              </p:cNvPr>
              <p:cNvGrpSpPr/>
              <p:nvPr/>
            </p:nvGrpSpPr>
            <p:grpSpPr>
              <a:xfrm>
                <a:off x="-1077240" y="2950966"/>
                <a:ext cx="5854261" cy="4656334"/>
                <a:chOff x="-353340" y="2484637"/>
                <a:chExt cx="5854261" cy="4656334"/>
              </a:xfrm>
            </p:grpSpPr>
            <p:grpSp>
              <p:nvGrpSpPr>
                <p:cNvPr id="70" name="Group 69">
                  <a:extLst>
                    <a:ext uri="{FF2B5EF4-FFF2-40B4-BE49-F238E27FC236}">
                      <a16:creationId xmlns:a16="http://schemas.microsoft.com/office/drawing/2014/main" id="{8BA756F6-F4D5-73D8-8C4C-62B81BE74CDA}"/>
                    </a:ext>
                  </a:extLst>
                </p:cNvPr>
                <p:cNvGrpSpPr/>
                <p:nvPr/>
              </p:nvGrpSpPr>
              <p:grpSpPr>
                <a:xfrm>
                  <a:off x="-353340" y="2484637"/>
                  <a:ext cx="3978215" cy="4656334"/>
                  <a:chOff x="-945072" y="2541787"/>
                  <a:chExt cx="3978215" cy="4656334"/>
                </a:xfrm>
              </p:grpSpPr>
              <p:sp>
                <p:nvSpPr>
                  <p:cNvPr id="80" name="Hexagon 79">
                    <a:extLst>
                      <a:ext uri="{FF2B5EF4-FFF2-40B4-BE49-F238E27FC236}">
                        <a16:creationId xmlns:a16="http://schemas.microsoft.com/office/drawing/2014/main" id="{EEB09513-79F2-D2F6-3C2C-1EC22962ADFB}"/>
                      </a:ext>
                    </a:extLst>
                  </p:cNvPr>
                  <p:cNvSpPr/>
                  <p:nvPr/>
                </p:nvSpPr>
                <p:spPr>
                  <a:xfrm>
                    <a:off x="0" y="5714206"/>
                    <a:ext cx="1138047" cy="981075"/>
                  </a:xfrm>
                  <a:prstGeom prst="hexagon">
                    <a:avLst/>
                  </a:prstGeom>
                  <a:solidFill>
                    <a:srgbClr val="FF943A"/>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81" name="Hexagon 80">
                    <a:extLst>
                      <a:ext uri="{FF2B5EF4-FFF2-40B4-BE49-F238E27FC236}">
                        <a16:creationId xmlns:a16="http://schemas.microsoft.com/office/drawing/2014/main" id="{B6952DAF-DC09-32D9-07AA-7217EB23FC06}"/>
                      </a:ext>
                    </a:extLst>
                  </p:cNvPr>
                  <p:cNvSpPr/>
                  <p:nvPr/>
                </p:nvSpPr>
                <p:spPr>
                  <a:xfrm>
                    <a:off x="0" y="4656733"/>
                    <a:ext cx="1138047" cy="981075"/>
                  </a:xfrm>
                  <a:prstGeom prst="hexagon">
                    <a:avLst/>
                  </a:prstGeom>
                  <a:solidFill>
                    <a:srgbClr val="F7FB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82" name="Hexagon 81">
                    <a:extLst>
                      <a:ext uri="{FF2B5EF4-FFF2-40B4-BE49-F238E27FC236}">
                        <a16:creationId xmlns:a16="http://schemas.microsoft.com/office/drawing/2014/main" id="{890DEC24-7B4B-17EB-CFAE-D0CDC4A4C6E3}"/>
                      </a:ext>
                    </a:extLst>
                  </p:cNvPr>
                  <p:cNvSpPr/>
                  <p:nvPr/>
                </p:nvSpPr>
                <p:spPr>
                  <a:xfrm>
                    <a:off x="950024" y="5169545"/>
                    <a:ext cx="1138047" cy="981075"/>
                  </a:xfrm>
                  <a:prstGeom prst="hexagon">
                    <a:avLst/>
                  </a:prstGeom>
                  <a:solidFill>
                    <a:srgbClr val="C5E2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83" name="Hexagon 82">
                    <a:extLst>
                      <a:ext uri="{FF2B5EF4-FFF2-40B4-BE49-F238E27FC236}">
                        <a16:creationId xmlns:a16="http://schemas.microsoft.com/office/drawing/2014/main" id="{A182EC1F-7A6F-0FEA-E93D-411D4A58FAE1}"/>
                      </a:ext>
                    </a:extLst>
                  </p:cNvPr>
                  <p:cNvSpPr/>
                  <p:nvPr/>
                </p:nvSpPr>
                <p:spPr>
                  <a:xfrm>
                    <a:off x="0" y="3599260"/>
                    <a:ext cx="1138047" cy="981075"/>
                  </a:xfrm>
                  <a:prstGeom prst="hexagon">
                    <a:avLst/>
                  </a:prstGeom>
                  <a:solidFill>
                    <a:srgbClr val="FFF4E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84" name="Hexagon 83">
                    <a:extLst>
                      <a:ext uri="{FF2B5EF4-FFF2-40B4-BE49-F238E27FC236}">
                        <a16:creationId xmlns:a16="http://schemas.microsoft.com/office/drawing/2014/main" id="{A85EC741-DFBA-BAC2-A4EA-15BE03256EED}"/>
                      </a:ext>
                    </a:extLst>
                  </p:cNvPr>
                  <p:cNvSpPr/>
                  <p:nvPr/>
                </p:nvSpPr>
                <p:spPr>
                  <a:xfrm>
                    <a:off x="-945072" y="4111228"/>
                    <a:ext cx="1138047" cy="981075"/>
                  </a:xfrm>
                  <a:prstGeom prst="hexagon">
                    <a:avLst/>
                  </a:prstGeom>
                  <a:solidFill>
                    <a:srgbClr val="FF87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85" name="Hexagon 84">
                    <a:extLst>
                      <a:ext uri="{FF2B5EF4-FFF2-40B4-BE49-F238E27FC236}">
                        <a16:creationId xmlns:a16="http://schemas.microsoft.com/office/drawing/2014/main" id="{7FB486EA-52C6-CC73-56FA-BE710FD23A3D}"/>
                      </a:ext>
                    </a:extLst>
                  </p:cNvPr>
                  <p:cNvSpPr/>
                  <p:nvPr/>
                </p:nvSpPr>
                <p:spPr>
                  <a:xfrm>
                    <a:off x="0" y="2541787"/>
                    <a:ext cx="1138047" cy="981075"/>
                  </a:xfrm>
                  <a:prstGeom prst="hexagon">
                    <a:avLst/>
                  </a:prstGeom>
                  <a:solidFill>
                    <a:srgbClr val="C5E2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86" name="Hexagon 85">
                    <a:extLst>
                      <a:ext uri="{FF2B5EF4-FFF2-40B4-BE49-F238E27FC236}">
                        <a16:creationId xmlns:a16="http://schemas.microsoft.com/office/drawing/2014/main" id="{3DD02E67-ECE2-299B-7D99-1CCB9548387E}"/>
                      </a:ext>
                    </a:extLst>
                  </p:cNvPr>
                  <p:cNvSpPr/>
                  <p:nvPr/>
                </p:nvSpPr>
                <p:spPr>
                  <a:xfrm>
                    <a:off x="950024" y="6217046"/>
                    <a:ext cx="1138047" cy="981075"/>
                  </a:xfrm>
                  <a:prstGeom prst="hexagon">
                    <a:avLst/>
                  </a:prstGeom>
                  <a:solidFill>
                    <a:srgbClr val="FF943A"/>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87" name="Hexagon 86">
                    <a:extLst>
                      <a:ext uri="{FF2B5EF4-FFF2-40B4-BE49-F238E27FC236}">
                        <a16:creationId xmlns:a16="http://schemas.microsoft.com/office/drawing/2014/main" id="{EA3CD34B-E893-DA31-6E0C-0C13003C70F7}"/>
                      </a:ext>
                    </a:extLst>
                  </p:cNvPr>
                  <p:cNvSpPr/>
                  <p:nvPr/>
                </p:nvSpPr>
                <p:spPr>
                  <a:xfrm>
                    <a:off x="1895096" y="5714206"/>
                    <a:ext cx="1138047" cy="981075"/>
                  </a:xfrm>
                  <a:prstGeom prst="hexagon">
                    <a:avLst/>
                  </a:prstGeom>
                  <a:solidFill>
                    <a:srgbClr val="F7FB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grpSp>
            <p:grpSp>
              <p:nvGrpSpPr>
                <p:cNvPr id="71" name="Group 70">
                  <a:extLst>
                    <a:ext uri="{FF2B5EF4-FFF2-40B4-BE49-F238E27FC236}">
                      <a16:creationId xmlns:a16="http://schemas.microsoft.com/office/drawing/2014/main" id="{144D0426-0A1C-6A52-769F-7C35ABA53836}"/>
                    </a:ext>
                  </a:extLst>
                </p:cNvPr>
                <p:cNvGrpSpPr/>
                <p:nvPr/>
              </p:nvGrpSpPr>
              <p:grpSpPr>
                <a:xfrm>
                  <a:off x="1522706" y="2493765"/>
                  <a:ext cx="3978215" cy="3598861"/>
                  <a:chOff x="-945072" y="3599260"/>
                  <a:chExt cx="3978215" cy="3598861"/>
                </a:xfrm>
              </p:grpSpPr>
              <p:sp>
                <p:nvSpPr>
                  <p:cNvPr id="72" name="Hexagon 71">
                    <a:extLst>
                      <a:ext uri="{FF2B5EF4-FFF2-40B4-BE49-F238E27FC236}">
                        <a16:creationId xmlns:a16="http://schemas.microsoft.com/office/drawing/2014/main" id="{078C75E0-7474-7649-0EE5-6F6739981A24}"/>
                      </a:ext>
                    </a:extLst>
                  </p:cNvPr>
                  <p:cNvSpPr/>
                  <p:nvPr/>
                </p:nvSpPr>
                <p:spPr>
                  <a:xfrm>
                    <a:off x="0" y="5714206"/>
                    <a:ext cx="1138047" cy="981075"/>
                  </a:xfrm>
                  <a:prstGeom prst="hexagon">
                    <a:avLst/>
                  </a:prstGeom>
                  <a:solidFill>
                    <a:srgbClr val="FFC69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73" name="Hexagon 72">
                    <a:extLst>
                      <a:ext uri="{FF2B5EF4-FFF2-40B4-BE49-F238E27FC236}">
                        <a16:creationId xmlns:a16="http://schemas.microsoft.com/office/drawing/2014/main" id="{0A9AAFBB-D2C6-C1C2-28A2-CA167A7E3094}"/>
                      </a:ext>
                    </a:extLst>
                  </p:cNvPr>
                  <p:cNvSpPr/>
                  <p:nvPr/>
                </p:nvSpPr>
                <p:spPr>
                  <a:xfrm>
                    <a:off x="0" y="4656733"/>
                    <a:ext cx="1138047" cy="981075"/>
                  </a:xfrm>
                  <a:prstGeom prst="hexagon">
                    <a:avLst/>
                  </a:prstGeom>
                  <a:solidFill>
                    <a:srgbClr val="C5E2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74" name="Hexagon 73">
                    <a:extLst>
                      <a:ext uri="{FF2B5EF4-FFF2-40B4-BE49-F238E27FC236}">
                        <a16:creationId xmlns:a16="http://schemas.microsoft.com/office/drawing/2014/main" id="{98C4005B-C3D3-6190-E7AB-98312A4E8096}"/>
                      </a:ext>
                    </a:extLst>
                  </p:cNvPr>
                  <p:cNvSpPr/>
                  <p:nvPr/>
                </p:nvSpPr>
                <p:spPr>
                  <a:xfrm>
                    <a:off x="950024" y="5169545"/>
                    <a:ext cx="1138047" cy="981075"/>
                  </a:xfrm>
                  <a:prstGeom prst="hexagon">
                    <a:avLst/>
                  </a:prstGeom>
                  <a:solidFill>
                    <a:srgbClr val="F7FB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75" name="Hexagon 74">
                    <a:extLst>
                      <a:ext uri="{FF2B5EF4-FFF2-40B4-BE49-F238E27FC236}">
                        <a16:creationId xmlns:a16="http://schemas.microsoft.com/office/drawing/2014/main" id="{157F6041-916D-F9B8-F06C-9DADC520DEF9}"/>
                      </a:ext>
                    </a:extLst>
                  </p:cNvPr>
                  <p:cNvSpPr/>
                  <p:nvPr/>
                </p:nvSpPr>
                <p:spPr>
                  <a:xfrm>
                    <a:off x="0" y="3599260"/>
                    <a:ext cx="1138047" cy="981075"/>
                  </a:xfrm>
                  <a:prstGeom prst="hexagon">
                    <a:avLst/>
                  </a:prstGeom>
                  <a:solidFill>
                    <a:srgbClr val="FFF4E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76" name="Hexagon 75">
                    <a:extLst>
                      <a:ext uri="{FF2B5EF4-FFF2-40B4-BE49-F238E27FC236}">
                        <a16:creationId xmlns:a16="http://schemas.microsoft.com/office/drawing/2014/main" id="{93A74C6F-B330-E5C8-00F8-CD10D4458BBE}"/>
                      </a:ext>
                    </a:extLst>
                  </p:cNvPr>
                  <p:cNvSpPr/>
                  <p:nvPr/>
                </p:nvSpPr>
                <p:spPr>
                  <a:xfrm>
                    <a:off x="950024" y="4122044"/>
                    <a:ext cx="1138047" cy="981075"/>
                  </a:xfrm>
                  <a:prstGeom prst="hexagon">
                    <a:avLst/>
                  </a:prstGeom>
                  <a:solidFill>
                    <a:srgbClr val="FF87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77" name="Hexagon 76">
                    <a:extLst>
                      <a:ext uri="{FF2B5EF4-FFF2-40B4-BE49-F238E27FC236}">
                        <a16:creationId xmlns:a16="http://schemas.microsoft.com/office/drawing/2014/main" id="{396EB199-896C-CF1E-3341-403C973F511E}"/>
                      </a:ext>
                    </a:extLst>
                  </p:cNvPr>
                  <p:cNvSpPr/>
                  <p:nvPr/>
                </p:nvSpPr>
                <p:spPr>
                  <a:xfrm>
                    <a:off x="-945072" y="4111228"/>
                    <a:ext cx="1138047" cy="981075"/>
                  </a:xfrm>
                  <a:prstGeom prst="hexagon">
                    <a:avLst/>
                  </a:prstGeom>
                  <a:solidFill>
                    <a:srgbClr val="FF87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78" name="Hexagon 77">
                    <a:extLst>
                      <a:ext uri="{FF2B5EF4-FFF2-40B4-BE49-F238E27FC236}">
                        <a16:creationId xmlns:a16="http://schemas.microsoft.com/office/drawing/2014/main" id="{25EACBA9-6C04-0FFF-12C3-5C4A1349B49B}"/>
                      </a:ext>
                    </a:extLst>
                  </p:cNvPr>
                  <p:cNvSpPr/>
                  <p:nvPr/>
                </p:nvSpPr>
                <p:spPr>
                  <a:xfrm>
                    <a:off x="950024" y="6217046"/>
                    <a:ext cx="1138047" cy="981075"/>
                  </a:xfrm>
                  <a:prstGeom prst="hexagon">
                    <a:avLst/>
                  </a:prstGeom>
                  <a:solidFill>
                    <a:srgbClr val="FF943A"/>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79" name="Hexagon 78">
                    <a:extLst>
                      <a:ext uri="{FF2B5EF4-FFF2-40B4-BE49-F238E27FC236}">
                        <a16:creationId xmlns:a16="http://schemas.microsoft.com/office/drawing/2014/main" id="{3C52CC5B-5287-454B-09C4-DA81EB40C0C9}"/>
                      </a:ext>
                    </a:extLst>
                  </p:cNvPr>
                  <p:cNvSpPr/>
                  <p:nvPr/>
                </p:nvSpPr>
                <p:spPr>
                  <a:xfrm>
                    <a:off x="1895096" y="5714206"/>
                    <a:ext cx="1138047" cy="981075"/>
                  </a:xfrm>
                  <a:prstGeom prst="hexagon">
                    <a:avLst/>
                  </a:prstGeom>
                  <a:solidFill>
                    <a:srgbClr val="FF87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grpSp>
          </p:grpSp>
          <p:grpSp>
            <p:nvGrpSpPr>
              <p:cNvPr id="53" name="Group 52">
                <a:extLst>
                  <a:ext uri="{FF2B5EF4-FFF2-40B4-BE49-F238E27FC236}">
                    <a16:creationId xmlns:a16="http://schemas.microsoft.com/office/drawing/2014/main" id="{C612B942-0108-3CAC-1DF6-95A59150E361}"/>
                  </a:ext>
                </a:extLst>
              </p:cNvPr>
              <p:cNvGrpSpPr/>
              <p:nvPr/>
            </p:nvGrpSpPr>
            <p:grpSpPr>
              <a:xfrm>
                <a:off x="-1077240" y="-2293238"/>
                <a:ext cx="4909189" cy="5201839"/>
                <a:chOff x="-353340" y="1436292"/>
                <a:chExt cx="4909189" cy="5201839"/>
              </a:xfrm>
            </p:grpSpPr>
            <p:grpSp>
              <p:nvGrpSpPr>
                <p:cNvPr id="54" name="Group 53">
                  <a:extLst>
                    <a:ext uri="{FF2B5EF4-FFF2-40B4-BE49-F238E27FC236}">
                      <a16:creationId xmlns:a16="http://schemas.microsoft.com/office/drawing/2014/main" id="{D1729705-FE8B-CBDC-DB05-C44827E8EE18}"/>
                    </a:ext>
                  </a:extLst>
                </p:cNvPr>
                <p:cNvGrpSpPr/>
                <p:nvPr/>
              </p:nvGrpSpPr>
              <p:grpSpPr>
                <a:xfrm>
                  <a:off x="-353340" y="3542110"/>
                  <a:ext cx="3978215" cy="3096021"/>
                  <a:chOff x="-945072" y="3599260"/>
                  <a:chExt cx="3978215" cy="3096021"/>
                </a:xfrm>
              </p:grpSpPr>
              <p:sp>
                <p:nvSpPr>
                  <p:cNvPr id="63" name="Hexagon 62">
                    <a:extLst>
                      <a:ext uri="{FF2B5EF4-FFF2-40B4-BE49-F238E27FC236}">
                        <a16:creationId xmlns:a16="http://schemas.microsoft.com/office/drawing/2014/main" id="{3697CDCC-83C2-7A28-56E0-94B2AF922C96}"/>
                      </a:ext>
                    </a:extLst>
                  </p:cNvPr>
                  <p:cNvSpPr/>
                  <p:nvPr/>
                </p:nvSpPr>
                <p:spPr>
                  <a:xfrm>
                    <a:off x="0" y="5714206"/>
                    <a:ext cx="1138047" cy="981075"/>
                  </a:xfrm>
                  <a:prstGeom prst="hexagon">
                    <a:avLst/>
                  </a:prstGeom>
                  <a:solidFill>
                    <a:srgbClr val="FF87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64" name="Hexagon 63">
                    <a:extLst>
                      <a:ext uri="{FF2B5EF4-FFF2-40B4-BE49-F238E27FC236}">
                        <a16:creationId xmlns:a16="http://schemas.microsoft.com/office/drawing/2014/main" id="{9A212CB6-D797-8AF4-6A7D-2A494F833C2E}"/>
                      </a:ext>
                    </a:extLst>
                  </p:cNvPr>
                  <p:cNvSpPr/>
                  <p:nvPr/>
                </p:nvSpPr>
                <p:spPr>
                  <a:xfrm>
                    <a:off x="0" y="4656733"/>
                    <a:ext cx="1138047" cy="981075"/>
                  </a:xfrm>
                  <a:prstGeom prst="hexagon">
                    <a:avLst/>
                  </a:prstGeom>
                  <a:solidFill>
                    <a:srgbClr val="C5E2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65" name="Hexagon 64">
                    <a:extLst>
                      <a:ext uri="{FF2B5EF4-FFF2-40B4-BE49-F238E27FC236}">
                        <a16:creationId xmlns:a16="http://schemas.microsoft.com/office/drawing/2014/main" id="{89880860-DA6B-110A-6D6F-562CA3EA1CBE}"/>
                      </a:ext>
                    </a:extLst>
                  </p:cNvPr>
                  <p:cNvSpPr/>
                  <p:nvPr/>
                </p:nvSpPr>
                <p:spPr>
                  <a:xfrm>
                    <a:off x="950024" y="5169545"/>
                    <a:ext cx="1138047" cy="981075"/>
                  </a:xfrm>
                  <a:prstGeom prst="hexagon">
                    <a:avLst/>
                  </a:prstGeom>
                  <a:solidFill>
                    <a:srgbClr val="F7FB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66" name="Hexagon 65">
                    <a:extLst>
                      <a:ext uri="{FF2B5EF4-FFF2-40B4-BE49-F238E27FC236}">
                        <a16:creationId xmlns:a16="http://schemas.microsoft.com/office/drawing/2014/main" id="{3B0D2733-47A4-8481-C8CE-712C00F92B39}"/>
                      </a:ext>
                    </a:extLst>
                  </p:cNvPr>
                  <p:cNvSpPr/>
                  <p:nvPr/>
                </p:nvSpPr>
                <p:spPr>
                  <a:xfrm>
                    <a:off x="0" y="3599260"/>
                    <a:ext cx="1138047" cy="981075"/>
                  </a:xfrm>
                  <a:prstGeom prst="hexagon">
                    <a:avLst/>
                  </a:prstGeom>
                  <a:solidFill>
                    <a:srgbClr val="FFF4E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67" name="Hexagon 66">
                    <a:extLst>
                      <a:ext uri="{FF2B5EF4-FFF2-40B4-BE49-F238E27FC236}">
                        <a16:creationId xmlns:a16="http://schemas.microsoft.com/office/drawing/2014/main" id="{3FADA676-BF0F-AB16-5E6B-B8FF99A9783B}"/>
                      </a:ext>
                    </a:extLst>
                  </p:cNvPr>
                  <p:cNvSpPr/>
                  <p:nvPr/>
                </p:nvSpPr>
                <p:spPr>
                  <a:xfrm>
                    <a:off x="950024" y="4122044"/>
                    <a:ext cx="1138047" cy="981075"/>
                  </a:xfrm>
                  <a:prstGeom prst="hexagon">
                    <a:avLst/>
                  </a:prstGeom>
                  <a:solidFill>
                    <a:srgbClr val="CED1D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68" name="Hexagon 67">
                    <a:extLst>
                      <a:ext uri="{FF2B5EF4-FFF2-40B4-BE49-F238E27FC236}">
                        <a16:creationId xmlns:a16="http://schemas.microsoft.com/office/drawing/2014/main" id="{9B29395A-C1D1-F45B-5A97-FB54A886C30D}"/>
                      </a:ext>
                    </a:extLst>
                  </p:cNvPr>
                  <p:cNvSpPr/>
                  <p:nvPr/>
                </p:nvSpPr>
                <p:spPr>
                  <a:xfrm>
                    <a:off x="-945072" y="4111228"/>
                    <a:ext cx="1138047" cy="981075"/>
                  </a:xfrm>
                  <a:prstGeom prst="hexagon">
                    <a:avLst/>
                  </a:prstGeom>
                  <a:solidFill>
                    <a:srgbClr val="FF87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69" name="Hexagon 68">
                    <a:extLst>
                      <a:ext uri="{FF2B5EF4-FFF2-40B4-BE49-F238E27FC236}">
                        <a16:creationId xmlns:a16="http://schemas.microsoft.com/office/drawing/2014/main" id="{C72B6502-26B5-9EC7-FFA2-FF5F188B64C5}"/>
                      </a:ext>
                    </a:extLst>
                  </p:cNvPr>
                  <p:cNvSpPr/>
                  <p:nvPr/>
                </p:nvSpPr>
                <p:spPr>
                  <a:xfrm>
                    <a:off x="1895096" y="5714206"/>
                    <a:ext cx="1138047" cy="981075"/>
                  </a:xfrm>
                  <a:prstGeom prst="hexagon">
                    <a:avLst/>
                  </a:prstGeom>
                  <a:solidFill>
                    <a:srgbClr val="FF87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grpSp>
            <p:grpSp>
              <p:nvGrpSpPr>
                <p:cNvPr id="55" name="Group 54">
                  <a:extLst>
                    <a:ext uri="{FF2B5EF4-FFF2-40B4-BE49-F238E27FC236}">
                      <a16:creationId xmlns:a16="http://schemas.microsoft.com/office/drawing/2014/main" id="{80641019-A673-167E-C8F7-A5DDC1463AE8}"/>
                    </a:ext>
                  </a:extLst>
                </p:cNvPr>
                <p:cNvGrpSpPr/>
                <p:nvPr/>
              </p:nvGrpSpPr>
              <p:grpSpPr>
                <a:xfrm>
                  <a:off x="1522706" y="1436292"/>
                  <a:ext cx="3033143" cy="4153494"/>
                  <a:chOff x="-945072" y="2541787"/>
                  <a:chExt cx="3033143" cy="4153494"/>
                </a:xfrm>
              </p:grpSpPr>
              <p:sp>
                <p:nvSpPr>
                  <p:cNvPr id="56" name="Hexagon 55">
                    <a:extLst>
                      <a:ext uri="{FF2B5EF4-FFF2-40B4-BE49-F238E27FC236}">
                        <a16:creationId xmlns:a16="http://schemas.microsoft.com/office/drawing/2014/main" id="{763EB0DF-ACEB-2A7C-C23B-41B28FFC408F}"/>
                      </a:ext>
                    </a:extLst>
                  </p:cNvPr>
                  <p:cNvSpPr/>
                  <p:nvPr/>
                </p:nvSpPr>
                <p:spPr>
                  <a:xfrm>
                    <a:off x="0" y="5714206"/>
                    <a:ext cx="1138047" cy="981075"/>
                  </a:xfrm>
                  <a:prstGeom prst="hexagon">
                    <a:avLst/>
                  </a:prstGeom>
                  <a:solidFill>
                    <a:srgbClr val="C5E2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57" name="Hexagon 56">
                    <a:extLst>
                      <a:ext uri="{FF2B5EF4-FFF2-40B4-BE49-F238E27FC236}">
                        <a16:creationId xmlns:a16="http://schemas.microsoft.com/office/drawing/2014/main" id="{241C433C-1307-3E2A-FA18-A92662E6A9E1}"/>
                      </a:ext>
                    </a:extLst>
                  </p:cNvPr>
                  <p:cNvSpPr/>
                  <p:nvPr/>
                </p:nvSpPr>
                <p:spPr>
                  <a:xfrm>
                    <a:off x="950024" y="5169545"/>
                    <a:ext cx="1138047" cy="981075"/>
                  </a:xfrm>
                  <a:prstGeom prst="hexagon">
                    <a:avLst/>
                  </a:prstGeom>
                  <a:solidFill>
                    <a:srgbClr val="F7FB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58" name="Hexagon 57">
                    <a:extLst>
                      <a:ext uri="{FF2B5EF4-FFF2-40B4-BE49-F238E27FC236}">
                        <a16:creationId xmlns:a16="http://schemas.microsoft.com/office/drawing/2014/main" id="{E13891DD-3608-30E1-C87B-C60BD1D7EA5F}"/>
                      </a:ext>
                    </a:extLst>
                  </p:cNvPr>
                  <p:cNvSpPr/>
                  <p:nvPr/>
                </p:nvSpPr>
                <p:spPr>
                  <a:xfrm>
                    <a:off x="0" y="3599260"/>
                    <a:ext cx="1138047" cy="981075"/>
                  </a:xfrm>
                  <a:prstGeom prst="hexagon">
                    <a:avLst/>
                  </a:prstGeom>
                  <a:solidFill>
                    <a:srgbClr val="C5E2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59" name="Hexagon 58">
                    <a:extLst>
                      <a:ext uri="{FF2B5EF4-FFF2-40B4-BE49-F238E27FC236}">
                        <a16:creationId xmlns:a16="http://schemas.microsoft.com/office/drawing/2014/main" id="{F2F2EFAF-5826-CE9D-5F3A-F2CEF36D8C9B}"/>
                      </a:ext>
                    </a:extLst>
                  </p:cNvPr>
                  <p:cNvSpPr/>
                  <p:nvPr/>
                </p:nvSpPr>
                <p:spPr>
                  <a:xfrm>
                    <a:off x="950024" y="4122044"/>
                    <a:ext cx="1138047" cy="981075"/>
                  </a:xfrm>
                  <a:prstGeom prst="hexagon">
                    <a:avLst/>
                  </a:prstGeom>
                  <a:solidFill>
                    <a:srgbClr val="FF87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60" name="Hexagon 59">
                    <a:extLst>
                      <a:ext uri="{FF2B5EF4-FFF2-40B4-BE49-F238E27FC236}">
                        <a16:creationId xmlns:a16="http://schemas.microsoft.com/office/drawing/2014/main" id="{7A210FF0-D095-D264-71E7-B922157413F5}"/>
                      </a:ext>
                    </a:extLst>
                  </p:cNvPr>
                  <p:cNvSpPr/>
                  <p:nvPr/>
                </p:nvSpPr>
                <p:spPr>
                  <a:xfrm>
                    <a:off x="-945072" y="4111228"/>
                    <a:ext cx="1138047" cy="981075"/>
                  </a:xfrm>
                  <a:prstGeom prst="hexagon">
                    <a:avLst/>
                  </a:prstGeom>
                  <a:solidFill>
                    <a:srgbClr val="FFF4E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61" name="Hexagon 60">
                    <a:extLst>
                      <a:ext uri="{FF2B5EF4-FFF2-40B4-BE49-F238E27FC236}">
                        <a16:creationId xmlns:a16="http://schemas.microsoft.com/office/drawing/2014/main" id="{CA9D299F-FEFD-6020-1C8D-3CE7B837A0BF}"/>
                      </a:ext>
                    </a:extLst>
                  </p:cNvPr>
                  <p:cNvSpPr/>
                  <p:nvPr/>
                </p:nvSpPr>
                <p:spPr>
                  <a:xfrm>
                    <a:off x="-945072" y="5168701"/>
                    <a:ext cx="1138047" cy="981075"/>
                  </a:xfrm>
                  <a:prstGeom prst="hexagon">
                    <a:avLst/>
                  </a:prstGeom>
                  <a:solidFill>
                    <a:srgbClr val="FFC69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62" name="Hexagon 61">
                    <a:extLst>
                      <a:ext uri="{FF2B5EF4-FFF2-40B4-BE49-F238E27FC236}">
                        <a16:creationId xmlns:a16="http://schemas.microsoft.com/office/drawing/2014/main" id="{435E94A1-D820-5A30-B66F-D0B38F7FDAFF}"/>
                      </a:ext>
                    </a:extLst>
                  </p:cNvPr>
                  <p:cNvSpPr/>
                  <p:nvPr/>
                </p:nvSpPr>
                <p:spPr>
                  <a:xfrm>
                    <a:off x="0" y="2541787"/>
                    <a:ext cx="1138047" cy="981075"/>
                  </a:xfrm>
                  <a:prstGeom prst="hexagon">
                    <a:avLst/>
                  </a:prstGeom>
                  <a:solidFill>
                    <a:srgbClr val="FFC69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grpSp>
          </p:grpSp>
        </p:grpSp>
        <p:grpSp>
          <p:nvGrpSpPr>
            <p:cNvPr id="16" name="Group 15">
              <a:extLst>
                <a:ext uri="{FF2B5EF4-FFF2-40B4-BE49-F238E27FC236}">
                  <a16:creationId xmlns:a16="http://schemas.microsoft.com/office/drawing/2014/main" id="{864C4BBF-D6B4-834E-D1C8-BE11FBFE2794}"/>
                </a:ext>
              </a:extLst>
            </p:cNvPr>
            <p:cNvGrpSpPr/>
            <p:nvPr/>
          </p:nvGrpSpPr>
          <p:grpSpPr>
            <a:xfrm>
              <a:off x="-604905" y="-3049972"/>
              <a:ext cx="3633033" cy="5487823"/>
              <a:chOff x="-1077240" y="-1235765"/>
              <a:chExt cx="5854261" cy="8843065"/>
            </a:xfrm>
          </p:grpSpPr>
          <p:grpSp>
            <p:nvGrpSpPr>
              <p:cNvPr id="17" name="Group 16">
                <a:extLst>
                  <a:ext uri="{FF2B5EF4-FFF2-40B4-BE49-F238E27FC236}">
                    <a16:creationId xmlns:a16="http://schemas.microsoft.com/office/drawing/2014/main" id="{378CF654-316B-E8E9-C992-2E77476AEF18}"/>
                  </a:ext>
                </a:extLst>
              </p:cNvPr>
              <p:cNvGrpSpPr/>
              <p:nvPr/>
            </p:nvGrpSpPr>
            <p:grpSpPr>
              <a:xfrm>
                <a:off x="-1077240" y="2950966"/>
                <a:ext cx="4909189" cy="4656334"/>
                <a:chOff x="-353340" y="2484637"/>
                <a:chExt cx="4909189" cy="4656334"/>
              </a:xfrm>
            </p:grpSpPr>
            <p:grpSp>
              <p:nvGrpSpPr>
                <p:cNvPr id="36" name="Group 35">
                  <a:extLst>
                    <a:ext uri="{FF2B5EF4-FFF2-40B4-BE49-F238E27FC236}">
                      <a16:creationId xmlns:a16="http://schemas.microsoft.com/office/drawing/2014/main" id="{6032917F-4B36-47D6-E74A-BE11AFB5DA9F}"/>
                    </a:ext>
                  </a:extLst>
                </p:cNvPr>
                <p:cNvGrpSpPr/>
                <p:nvPr/>
              </p:nvGrpSpPr>
              <p:grpSpPr>
                <a:xfrm>
                  <a:off x="-353340" y="2484637"/>
                  <a:ext cx="3033143" cy="4656334"/>
                  <a:chOff x="-945072" y="2541787"/>
                  <a:chExt cx="3033143" cy="4656334"/>
                </a:xfrm>
              </p:grpSpPr>
              <p:sp>
                <p:nvSpPr>
                  <p:cNvPr id="44" name="Hexagon 43">
                    <a:extLst>
                      <a:ext uri="{FF2B5EF4-FFF2-40B4-BE49-F238E27FC236}">
                        <a16:creationId xmlns:a16="http://schemas.microsoft.com/office/drawing/2014/main" id="{F2FEF0D8-D4BF-98D1-A9B9-A8AD57070D24}"/>
                      </a:ext>
                    </a:extLst>
                  </p:cNvPr>
                  <p:cNvSpPr/>
                  <p:nvPr/>
                </p:nvSpPr>
                <p:spPr>
                  <a:xfrm>
                    <a:off x="0" y="5714206"/>
                    <a:ext cx="1138047" cy="981075"/>
                  </a:xfrm>
                  <a:prstGeom prst="hexagon">
                    <a:avLst/>
                  </a:prstGeom>
                  <a:solidFill>
                    <a:srgbClr val="C5E2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45" name="Hexagon 44">
                    <a:extLst>
                      <a:ext uri="{FF2B5EF4-FFF2-40B4-BE49-F238E27FC236}">
                        <a16:creationId xmlns:a16="http://schemas.microsoft.com/office/drawing/2014/main" id="{7FD1AD49-1AE9-B285-C40A-D00CBFA6243D}"/>
                      </a:ext>
                    </a:extLst>
                  </p:cNvPr>
                  <p:cNvSpPr/>
                  <p:nvPr/>
                </p:nvSpPr>
                <p:spPr>
                  <a:xfrm>
                    <a:off x="0" y="4656733"/>
                    <a:ext cx="1138047" cy="981075"/>
                  </a:xfrm>
                  <a:prstGeom prst="hexagon">
                    <a:avLst/>
                  </a:prstGeom>
                  <a:solidFill>
                    <a:srgbClr val="FFC69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sp>
                <p:nvSpPr>
                  <p:cNvPr id="46" name="Hexagon 45">
                    <a:extLst>
                      <a:ext uri="{FF2B5EF4-FFF2-40B4-BE49-F238E27FC236}">
                        <a16:creationId xmlns:a16="http://schemas.microsoft.com/office/drawing/2014/main" id="{3FCA7171-8C02-2ADB-7048-FAF80F57D8E3}"/>
                      </a:ext>
                    </a:extLst>
                  </p:cNvPr>
                  <p:cNvSpPr/>
                  <p:nvPr/>
                </p:nvSpPr>
                <p:spPr>
                  <a:xfrm>
                    <a:off x="950024" y="5169545"/>
                    <a:ext cx="1138047" cy="981075"/>
                  </a:xfrm>
                  <a:prstGeom prst="hexagon">
                    <a:avLst/>
                  </a:prstGeom>
                  <a:solidFill>
                    <a:srgbClr val="FF943A"/>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47" name="Hexagon 46">
                    <a:extLst>
                      <a:ext uri="{FF2B5EF4-FFF2-40B4-BE49-F238E27FC236}">
                        <a16:creationId xmlns:a16="http://schemas.microsoft.com/office/drawing/2014/main" id="{04E2D351-ED63-A4B9-D321-4A638F573873}"/>
                      </a:ext>
                    </a:extLst>
                  </p:cNvPr>
                  <p:cNvSpPr/>
                  <p:nvPr/>
                </p:nvSpPr>
                <p:spPr>
                  <a:xfrm>
                    <a:off x="0" y="3599260"/>
                    <a:ext cx="1138047" cy="981075"/>
                  </a:xfrm>
                  <a:prstGeom prst="hexagon">
                    <a:avLst/>
                  </a:prstGeom>
                  <a:solidFill>
                    <a:srgbClr val="C5E2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48" name="Hexagon 47">
                    <a:extLst>
                      <a:ext uri="{FF2B5EF4-FFF2-40B4-BE49-F238E27FC236}">
                        <a16:creationId xmlns:a16="http://schemas.microsoft.com/office/drawing/2014/main" id="{A32F8072-D56D-AE4B-5142-A7817336BD78}"/>
                      </a:ext>
                    </a:extLst>
                  </p:cNvPr>
                  <p:cNvSpPr/>
                  <p:nvPr/>
                </p:nvSpPr>
                <p:spPr>
                  <a:xfrm>
                    <a:off x="-945072" y="4111228"/>
                    <a:ext cx="1138047" cy="981075"/>
                  </a:xfrm>
                  <a:prstGeom prst="hexagon">
                    <a:avLst/>
                  </a:prstGeom>
                  <a:solidFill>
                    <a:srgbClr val="FF87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49" name="Hexagon 48">
                    <a:extLst>
                      <a:ext uri="{FF2B5EF4-FFF2-40B4-BE49-F238E27FC236}">
                        <a16:creationId xmlns:a16="http://schemas.microsoft.com/office/drawing/2014/main" id="{FAFF3BB0-B799-467D-154E-BC0430541905}"/>
                      </a:ext>
                    </a:extLst>
                  </p:cNvPr>
                  <p:cNvSpPr/>
                  <p:nvPr/>
                </p:nvSpPr>
                <p:spPr>
                  <a:xfrm>
                    <a:off x="-945072" y="5168701"/>
                    <a:ext cx="1138047" cy="981075"/>
                  </a:xfrm>
                  <a:prstGeom prst="hexagon">
                    <a:avLst/>
                  </a:prstGeom>
                  <a:solidFill>
                    <a:srgbClr val="FFC69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50" name="Hexagon 49">
                    <a:extLst>
                      <a:ext uri="{FF2B5EF4-FFF2-40B4-BE49-F238E27FC236}">
                        <a16:creationId xmlns:a16="http://schemas.microsoft.com/office/drawing/2014/main" id="{623F6C40-55C7-C41E-24ED-3AA841305744}"/>
                      </a:ext>
                    </a:extLst>
                  </p:cNvPr>
                  <p:cNvSpPr/>
                  <p:nvPr/>
                </p:nvSpPr>
                <p:spPr>
                  <a:xfrm>
                    <a:off x="0" y="2541787"/>
                    <a:ext cx="1138047" cy="981075"/>
                  </a:xfrm>
                  <a:prstGeom prst="hexagon">
                    <a:avLst/>
                  </a:prstGeom>
                  <a:solidFill>
                    <a:srgbClr val="FFF4E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51" name="Hexagon 50">
                    <a:extLst>
                      <a:ext uri="{FF2B5EF4-FFF2-40B4-BE49-F238E27FC236}">
                        <a16:creationId xmlns:a16="http://schemas.microsoft.com/office/drawing/2014/main" id="{667D5B4B-D2C4-9057-1B86-DAD896B3D3FC}"/>
                      </a:ext>
                    </a:extLst>
                  </p:cNvPr>
                  <p:cNvSpPr/>
                  <p:nvPr/>
                </p:nvSpPr>
                <p:spPr>
                  <a:xfrm>
                    <a:off x="950024" y="6217046"/>
                    <a:ext cx="1138047" cy="981075"/>
                  </a:xfrm>
                  <a:prstGeom prst="hexagon">
                    <a:avLst/>
                  </a:prstGeom>
                  <a:solidFill>
                    <a:srgbClr val="F7FB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grpSp>
            <p:grpSp>
              <p:nvGrpSpPr>
                <p:cNvPr id="37" name="Group 36">
                  <a:extLst>
                    <a:ext uri="{FF2B5EF4-FFF2-40B4-BE49-F238E27FC236}">
                      <a16:creationId xmlns:a16="http://schemas.microsoft.com/office/drawing/2014/main" id="{EF2A765A-7FA1-4400-132C-047337546109}"/>
                    </a:ext>
                  </a:extLst>
                </p:cNvPr>
                <p:cNvGrpSpPr/>
                <p:nvPr/>
              </p:nvGrpSpPr>
              <p:grpSpPr>
                <a:xfrm>
                  <a:off x="1522706" y="2493765"/>
                  <a:ext cx="3033143" cy="3598861"/>
                  <a:chOff x="-945072" y="3599260"/>
                  <a:chExt cx="3033143" cy="3598861"/>
                </a:xfrm>
              </p:grpSpPr>
              <p:sp>
                <p:nvSpPr>
                  <p:cNvPr id="38" name="Hexagon 37">
                    <a:extLst>
                      <a:ext uri="{FF2B5EF4-FFF2-40B4-BE49-F238E27FC236}">
                        <a16:creationId xmlns:a16="http://schemas.microsoft.com/office/drawing/2014/main" id="{9850350B-F376-8D78-3D08-2936038996F9}"/>
                      </a:ext>
                    </a:extLst>
                  </p:cNvPr>
                  <p:cNvSpPr/>
                  <p:nvPr/>
                </p:nvSpPr>
                <p:spPr>
                  <a:xfrm>
                    <a:off x="0" y="5714206"/>
                    <a:ext cx="1138047" cy="981075"/>
                  </a:xfrm>
                  <a:prstGeom prst="hexagon">
                    <a:avLst/>
                  </a:prstGeom>
                  <a:solidFill>
                    <a:srgbClr val="FF943A"/>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39" name="Hexagon 38">
                    <a:extLst>
                      <a:ext uri="{FF2B5EF4-FFF2-40B4-BE49-F238E27FC236}">
                        <a16:creationId xmlns:a16="http://schemas.microsoft.com/office/drawing/2014/main" id="{595F7632-1DAF-5B44-CC8D-D1625A3F1C27}"/>
                      </a:ext>
                    </a:extLst>
                  </p:cNvPr>
                  <p:cNvSpPr/>
                  <p:nvPr/>
                </p:nvSpPr>
                <p:spPr>
                  <a:xfrm>
                    <a:off x="0" y="4656733"/>
                    <a:ext cx="1138047" cy="981075"/>
                  </a:xfrm>
                  <a:prstGeom prst="hexagon">
                    <a:avLst/>
                  </a:prstGeom>
                  <a:solidFill>
                    <a:srgbClr val="F7FB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40" name="Hexagon 39">
                    <a:extLst>
                      <a:ext uri="{FF2B5EF4-FFF2-40B4-BE49-F238E27FC236}">
                        <a16:creationId xmlns:a16="http://schemas.microsoft.com/office/drawing/2014/main" id="{B91313EF-F6B3-C600-A21F-9DDF1A7E44B8}"/>
                      </a:ext>
                    </a:extLst>
                  </p:cNvPr>
                  <p:cNvSpPr/>
                  <p:nvPr/>
                </p:nvSpPr>
                <p:spPr>
                  <a:xfrm>
                    <a:off x="0" y="3599260"/>
                    <a:ext cx="1138047" cy="981075"/>
                  </a:xfrm>
                  <a:prstGeom prst="hexagon">
                    <a:avLst/>
                  </a:prstGeom>
                  <a:solidFill>
                    <a:srgbClr val="FFF4E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41" name="Hexagon 40">
                    <a:extLst>
                      <a:ext uri="{FF2B5EF4-FFF2-40B4-BE49-F238E27FC236}">
                        <a16:creationId xmlns:a16="http://schemas.microsoft.com/office/drawing/2014/main" id="{83B88B2F-B467-C086-546B-C2E5A383D7DA}"/>
                      </a:ext>
                    </a:extLst>
                  </p:cNvPr>
                  <p:cNvSpPr/>
                  <p:nvPr/>
                </p:nvSpPr>
                <p:spPr>
                  <a:xfrm>
                    <a:off x="950024" y="4122044"/>
                    <a:ext cx="1138047" cy="981075"/>
                  </a:xfrm>
                  <a:prstGeom prst="hexagon">
                    <a:avLst/>
                  </a:prstGeom>
                  <a:solidFill>
                    <a:srgbClr val="C5E2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42" name="Hexagon 41">
                    <a:extLst>
                      <a:ext uri="{FF2B5EF4-FFF2-40B4-BE49-F238E27FC236}">
                        <a16:creationId xmlns:a16="http://schemas.microsoft.com/office/drawing/2014/main" id="{9BC963C4-C065-9F82-3D70-CE0465588612}"/>
                      </a:ext>
                    </a:extLst>
                  </p:cNvPr>
                  <p:cNvSpPr/>
                  <p:nvPr/>
                </p:nvSpPr>
                <p:spPr>
                  <a:xfrm>
                    <a:off x="-945072" y="4111228"/>
                    <a:ext cx="1138047" cy="981075"/>
                  </a:xfrm>
                  <a:prstGeom prst="hexagon">
                    <a:avLst/>
                  </a:prstGeom>
                  <a:solidFill>
                    <a:srgbClr val="FF87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43" name="Hexagon 42">
                    <a:extLst>
                      <a:ext uri="{FF2B5EF4-FFF2-40B4-BE49-F238E27FC236}">
                        <a16:creationId xmlns:a16="http://schemas.microsoft.com/office/drawing/2014/main" id="{C0F80E30-5652-95B9-FD8A-5C7413C4BBB6}"/>
                      </a:ext>
                    </a:extLst>
                  </p:cNvPr>
                  <p:cNvSpPr/>
                  <p:nvPr/>
                </p:nvSpPr>
                <p:spPr>
                  <a:xfrm>
                    <a:off x="950024" y="6217046"/>
                    <a:ext cx="1138047" cy="981075"/>
                  </a:xfrm>
                  <a:prstGeom prst="hexagon">
                    <a:avLst/>
                  </a:prstGeom>
                  <a:solidFill>
                    <a:srgbClr val="FFF4E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grpSp>
          </p:grpSp>
          <p:grpSp>
            <p:nvGrpSpPr>
              <p:cNvPr id="18" name="Group 17">
                <a:extLst>
                  <a:ext uri="{FF2B5EF4-FFF2-40B4-BE49-F238E27FC236}">
                    <a16:creationId xmlns:a16="http://schemas.microsoft.com/office/drawing/2014/main" id="{EAEB7148-6B20-DB06-49E2-73F45B5E9588}"/>
                  </a:ext>
                </a:extLst>
              </p:cNvPr>
              <p:cNvGrpSpPr/>
              <p:nvPr/>
            </p:nvGrpSpPr>
            <p:grpSpPr>
              <a:xfrm>
                <a:off x="-1077240" y="-1235765"/>
                <a:ext cx="5854261" cy="4647206"/>
                <a:chOff x="-353340" y="2493765"/>
                <a:chExt cx="5854261" cy="4647206"/>
              </a:xfrm>
            </p:grpSpPr>
            <p:grpSp>
              <p:nvGrpSpPr>
                <p:cNvPr id="19" name="Group 18">
                  <a:extLst>
                    <a:ext uri="{FF2B5EF4-FFF2-40B4-BE49-F238E27FC236}">
                      <a16:creationId xmlns:a16="http://schemas.microsoft.com/office/drawing/2014/main" id="{A3ADF5F5-B4D3-803A-BA54-14F46692BD1B}"/>
                    </a:ext>
                  </a:extLst>
                </p:cNvPr>
                <p:cNvGrpSpPr/>
                <p:nvPr/>
              </p:nvGrpSpPr>
              <p:grpSpPr>
                <a:xfrm>
                  <a:off x="-353340" y="3542110"/>
                  <a:ext cx="3978215" cy="3598861"/>
                  <a:chOff x="-945072" y="3599260"/>
                  <a:chExt cx="3978215" cy="3598861"/>
                </a:xfrm>
              </p:grpSpPr>
              <p:sp>
                <p:nvSpPr>
                  <p:cNvPr id="28" name="Hexagon 27">
                    <a:extLst>
                      <a:ext uri="{FF2B5EF4-FFF2-40B4-BE49-F238E27FC236}">
                        <a16:creationId xmlns:a16="http://schemas.microsoft.com/office/drawing/2014/main" id="{C8CB4387-7418-E293-1820-4C19C1D48066}"/>
                      </a:ext>
                    </a:extLst>
                  </p:cNvPr>
                  <p:cNvSpPr/>
                  <p:nvPr/>
                </p:nvSpPr>
                <p:spPr>
                  <a:xfrm>
                    <a:off x="0" y="5714206"/>
                    <a:ext cx="1138047" cy="981075"/>
                  </a:xfrm>
                  <a:prstGeom prst="hexagon">
                    <a:avLst/>
                  </a:prstGeom>
                  <a:solidFill>
                    <a:srgbClr val="C5E2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29" name="Hexagon 28">
                    <a:extLst>
                      <a:ext uri="{FF2B5EF4-FFF2-40B4-BE49-F238E27FC236}">
                        <a16:creationId xmlns:a16="http://schemas.microsoft.com/office/drawing/2014/main" id="{BAAA0285-B0CB-51A8-74FB-8BBCA2F4E05B}"/>
                      </a:ext>
                    </a:extLst>
                  </p:cNvPr>
                  <p:cNvSpPr/>
                  <p:nvPr/>
                </p:nvSpPr>
                <p:spPr>
                  <a:xfrm>
                    <a:off x="950024" y="5169545"/>
                    <a:ext cx="1138047" cy="981075"/>
                  </a:xfrm>
                  <a:prstGeom prst="hexagon">
                    <a:avLst/>
                  </a:prstGeom>
                  <a:solidFill>
                    <a:srgbClr val="FF943A"/>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30" name="Hexagon 29">
                    <a:extLst>
                      <a:ext uri="{FF2B5EF4-FFF2-40B4-BE49-F238E27FC236}">
                        <a16:creationId xmlns:a16="http://schemas.microsoft.com/office/drawing/2014/main" id="{622583FB-13A4-0D00-C4B8-4BCC818C8B0A}"/>
                      </a:ext>
                    </a:extLst>
                  </p:cNvPr>
                  <p:cNvSpPr/>
                  <p:nvPr/>
                </p:nvSpPr>
                <p:spPr>
                  <a:xfrm>
                    <a:off x="0" y="3599260"/>
                    <a:ext cx="1138047" cy="981075"/>
                  </a:xfrm>
                  <a:prstGeom prst="hexagon">
                    <a:avLst/>
                  </a:prstGeom>
                  <a:solidFill>
                    <a:srgbClr val="C5E2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31" name="Hexagon 30">
                    <a:extLst>
                      <a:ext uri="{FF2B5EF4-FFF2-40B4-BE49-F238E27FC236}">
                        <a16:creationId xmlns:a16="http://schemas.microsoft.com/office/drawing/2014/main" id="{59373ED4-57D7-6D71-DE62-EE55818E3402}"/>
                      </a:ext>
                    </a:extLst>
                  </p:cNvPr>
                  <p:cNvSpPr/>
                  <p:nvPr/>
                </p:nvSpPr>
                <p:spPr>
                  <a:xfrm>
                    <a:off x="950024" y="4122044"/>
                    <a:ext cx="1138047" cy="981075"/>
                  </a:xfrm>
                  <a:prstGeom prst="hexagon">
                    <a:avLst/>
                  </a:prstGeom>
                  <a:solidFill>
                    <a:srgbClr val="CED1D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32" name="Hexagon 31">
                    <a:extLst>
                      <a:ext uri="{FF2B5EF4-FFF2-40B4-BE49-F238E27FC236}">
                        <a16:creationId xmlns:a16="http://schemas.microsoft.com/office/drawing/2014/main" id="{23C4130B-67D6-C1F0-210B-890309C14819}"/>
                      </a:ext>
                    </a:extLst>
                  </p:cNvPr>
                  <p:cNvSpPr/>
                  <p:nvPr/>
                </p:nvSpPr>
                <p:spPr>
                  <a:xfrm>
                    <a:off x="-945072" y="4111228"/>
                    <a:ext cx="1138047" cy="981075"/>
                  </a:xfrm>
                  <a:prstGeom prst="hexagon">
                    <a:avLst/>
                  </a:prstGeom>
                  <a:solidFill>
                    <a:srgbClr val="FF87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33" name="Hexagon 32">
                    <a:extLst>
                      <a:ext uri="{FF2B5EF4-FFF2-40B4-BE49-F238E27FC236}">
                        <a16:creationId xmlns:a16="http://schemas.microsoft.com/office/drawing/2014/main" id="{91C56566-C71D-877E-FD98-F6920BDB2260}"/>
                      </a:ext>
                    </a:extLst>
                  </p:cNvPr>
                  <p:cNvSpPr/>
                  <p:nvPr/>
                </p:nvSpPr>
                <p:spPr>
                  <a:xfrm>
                    <a:off x="-945072" y="5168701"/>
                    <a:ext cx="1138047" cy="981075"/>
                  </a:xfrm>
                  <a:prstGeom prst="hexagon">
                    <a:avLst/>
                  </a:prstGeom>
                  <a:solidFill>
                    <a:srgbClr val="FFC69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34" name="Hexagon 33">
                    <a:extLst>
                      <a:ext uri="{FF2B5EF4-FFF2-40B4-BE49-F238E27FC236}">
                        <a16:creationId xmlns:a16="http://schemas.microsoft.com/office/drawing/2014/main" id="{13894D5D-B327-E558-26E0-4B4B3172141E}"/>
                      </a:ext>
                    </a:extLst>
                  </p:cNvPr>
                  <p:cNvSpPr/>
                  <p:nvPr/>
                </p:nvSpPr>
                <p:spPr>
                  <a:xfrm>
                    <a:off x="950024" y="6217046"/>
                    <a:ext cx="1138047" cy="981075"/>
                  </a:xfrm>
                  <a:prstGeom prst="hexagon">
                    <a:avLst/>
                  </a:prstGeom>
                  <a:solidFill>
                    <a:srgbClr val="FFC69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35" name="Hexagon 34">
                    <a:extLst>
                      <a:ext uri="{FF2B5EF4-FFF2-40B4-BE49-F238E27FC236}">
                        <a16:creationId xmlns:a16="http://schemas.microsoft.com/office/drawing/2014/main" id="{ACE98BCE-92A8-0B5F-A45D-2BE87227994D}"/>
                      </a:ext>
                    </a:extLst>
                  </p:cNvPr>
                  <p:cNvSpPr/>
                  <p:nvPr/>
                </p:nvSpPr>
                <p:spPr>
                  <a:xfrm>
                    <a:off x="1895096" y="5714206"/>
                    <a:ext cx="1138047" cy="981075"/>
                  </a:xfrm>
                  <a:prstGeom prst="hexagon">
                    <a:avLst/>
                  </a:prstGeom>
                  <a:solidFill>
                    <a:srgbClr val="FF87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grpSp>
            <p:grpSp>
              <p:nvGrpSpPr>
                <p:cNvPr id="20" name="Group 19">
                  <a:extLst>
                    <a:ext uri="{FF2B5EF4-FFF2-40B4-BE49-F238E27FC236}">
                      <a16:creationId xmlns:a16="http://schemas.microsoft.com/office/drawing/2014/main" id="{44B07AA2-899A-F5CE-E5BA-48DBBE7B740D}"/>
                    </a:ext>
                  </a:extLst>
                </p:cNvPr>
                <p:cNvGrpSpPr/>
                <p:nvPr/>
              </p:nvGrpSpPr>
              <p:grpSpPr>
                <a:xfrm>
                  <a:off x="1522706" y="2493765"/>
                  <a:ext cx="3978215" cy="3598861"/>
                  <a:chOff x="-945072" y="3599260"/>
                  <a:chExt cx="3978215" cy="3598861"/>
                </a:xfrm>
              </p:grpSpPr>
              <p:sp>
                <p:nvSpPr>
                  <p:cNvPr id="21" name="Hexagon 20">
                    <a:extLst>
                      <a:ext uri="{FF2B5EF4-FFF2-40B4-BE49-F238E27FC236}">
                        <a16:creationId xmlns:a16="http://schemas.microsoft.com/office/drawing/2014/main" id="{E8DEC395-7E33-02DC-E02F-779F4AF7EFE6}"/>
                      </a:ext>
                    </a:extLst>
                  </p:cNvPr>
                  <p:cNvSpPr/>
                  <p:nvPr/>
                </p:nvSpPr>
                <p:spPr>
                  <a:xfrm>
                    <a:off x="0" y="5714206"/>
                    <a:ext cx="1138047" cy="981075"/>
                  </a:xfrm>
                  <a:prstGeom prst="hexagon">
                    <a:avLst/>
                  </a:prstGeom>
                  <a:solidFill>
                    <a:srgbClr val="C5E2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22" name="Hexagon 21">
                    <a:extLst>
                      <a:ext uri="{FF2B5EF4-FFF2-40B4-BE49-F238E27FC236}">
                        <a16:creationId xmlns:a16="http://schemas.microsoft.com/office/drawing/2014/main" id="{9DDFB673-7EEF-DA77-F9DF-45EE4B1EFDDA}"/>
                      </a:ext>
                    </a:extLst>
                  </p:cNvPr>
                  <p:cNvSpPr/>
                  <p:nvPr/>
                </p:nvSpPr>
                <p:spPr>
                  <a:xfrm>
                    <a:off x="0" y="4656733"/>
                    <a:ext cx="1138047" cy="981075"/>
                  </a:xfrm>
                  <a:prstGeom prst="hexagon">
                    <a:avLst/>
                  </a:prstGeom>
                  <a:solidFill>
                    <a:srgbClr val="FFC69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23" name="Hexagon 22">
                    <a:extLst>
                      <a:ext uri="{FF2B5EF4-FFF2-40B4-BE49-F238E27FC236}">
                        <a16:creationId xmlns:a16="http://schemas.microsoft.com/office/drawing/2014/main" id="{D59658A8-EE0A-C516-4C10-9C5596768F5B}"/>
                      </a:ext>
                    </a:extLst>
                  </p:cNvPr>
                  <p:cNvSpPr/>
                  <p:nvPr/>
                </p:nvSpPr>
                <p:spPr>
                  <a:xfrm>
                    <a:off x="0" y="3599260"/>
                    <a:ext cx="1138047" cy="981075"/>
                  </a:xfrm>
                  <a:prstGeom prst="hexagon">
                    <a:avLst/>
                  </a:prstGeom>
                  <a:solidFill>
                    <a:srgbClr val="C5E2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24" name="Hexagon 23">
                    <a:extLst>
                      <a:ext uri="{FF2B5EF4-FFF2-40B4-BE49-F238E27FC236}">
                        <a16:creationId xmlns:a16="http://schemas.microsoft.com/office/drawing/2014/main" id="{E4D16D48-C987-A090-B5A9-3EC42D6B7E08}"/>
                      </a:ext>
                    </a:extLst>
                  </p:cNvPr>
                  <p:cNvSpPr/>
                  <p:nvPr/>
                </p:nvSpPr>
                <p:spPr>
                  <a:xfrm>
                    <a:off x="950024" y="4122044"/>
                    <a:ext cx="1138047" cy="981075"/>
                  </a:xfrm>
                  <a:prstGeom prst="hexagon">
                    <a:avLst/>
                  </a:prstGeom>
                  <a:solidFill>
                    <a:srgbClr val="FFF4E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25" name="Hexagon 24">
                    <a:extLst>
                      <a:ext uri="{FF2B5EF4-FFF2-40B4-BE49-F238E27FC236}">
                        <a16:creationId xmlns:a16="http://schemas.microsoft.com/office/drawing/2014/main" id="{E4FEE1EC-011D-8DC9-D4F6-002E9931683F}"/>
                      </a:ext>
                    </a:extLst>
                  </p:cNvPr>
                  <p:cNvSpPr/>
                  <p:nvPr/>
                </p:nvSpPr>
                <p:spPr>
                  <a:xfrm>
                    <a:off x="-945072" y="5168701"/>
                    <a:ext cx="1138047" cy="981075"/>
                  </a:xfrm>
                  <a:prstGeom prst="hexagon">
                    <a:avLst/>
                  </a:prstGeom>
                  <a:solidFill>
                    <a:srgbClr val="FF87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26" name="Hexagon 25">
                    <a:extLst>
                      <a:ext uri="{FF2B5EF4-FFF2-40B4-BE49-F238E27FC236}">
                        <a16:creationId xmlns:a16="http://schemas.microsoft.com/office/drawing/2014/main" id="{4D53ED6C-C8BA-406F-7ED5-9F839C76F4FB}"/>
                      </a:ext>
                    </a:extLst>
                  </p:cNvPr>
                  <p:cNvSpPr/>
                  <p:nvPr/>
                </p:nvSpPr>
                <p:spPr>
                  <a:xfrm>
                    <a:off x="950024" y="6217046"/>
                    <a:ext cx="1138047" cy="981075"/>
                  </a:xfrm>
                  <a:prstGeom prst="hexagon">
                    <a:avLst/>
                  </a:prstGeom>
                  <a:solidFill>
                    <a:srgbClr val="FFC69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27" name="Hexagon 26">
                    <a:extLst>
                      <a:ext uri="{FF2B5EF4-FFF2-40B4-BE49-F238E27FC236}">
                        <a16:creationId xmlns:a16="http://schemas.microsoft.com/office/drawing/2014/main" id="{3A66BA27-581E-00D1-93CC-B3E75FCA9B5A}"/>
                      </a:ext>
                    </a:extLst>
                  </p:cNvPr>
                  <p:cNvSpPr/>
                  <p:nvPr/>
                </p:nvSpPr>
                <p:spPr>
                  <a:xfrm>
                    <a:off x="1895096" y="5714206"/>
                    <a:ext cx="1138047" cy="981075"/>
                  </a:xfrm>
                  <a:prstGeom prst="hexagon">
                    <a:avLst/>
                  </a:prstGeom>
                  <a:solidFill>
                    <a:srgbClr val="FF87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grpSp>
          </p:grpSp>
        </p:grpSp>
      </p:grpSp>
      <p:sp>
        <p:nvSpPr>
          <p:cNvPr id="88" name="TextBox 87">
            <a:extLst>
              <a:ext uri="{FF2B5EF4-FFF2-40B4-BE49-F238E27FC236}">
                <a16:creationId xmlns:a16="http://schemas.microsoft.com/office/drawing/2014/main" id="{849110FE-7688-C3B4-ADD4-18C21FF2473B}"/>
              </a:ext>
            </a:extLst>
          </p:cNvPr>
          <p:cNvSpPr txBox="1"/>
          <p:nvPr/>
        </p:nvSpPr>
        <p:spPr>
          <a:xfrm>
            <a:off x="-296827" y="2208912"/>
            <a:ext cx="4653411" cy="1323439"/>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000" b="1" i="0" u="none" strike="noStrike" kern="1200" cap="none" spc="0" normalizeH="0" baseline="0" noProof="0" dirty="0">
                <a:ln>
                  <a:noFill/>
                </a:ln>
                <a:solidFill>
                  <a:srgbClr val="002D63"/>
                </a:solidFill>
                <a:effectLst/>
                <a:uLnTx/>
                <a:uFillTx/>
                <a:latin typeface="Aptos" panose="02110004020202020204"/>
                <a:ea typeface="+mn-ea"/>
                <a:cs typeface="+mn-cs"/>
              </a:rPr>
              <a:t>Household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000" b="1" i="0" u="none" strike="noStrike" kern="1200" cap="none" spc="0" normalizeH="0" baseline="0" noProof="0" dirty="0">
                <a:ln>
                  <a:noFill/>
                </a:ln>
                <a:solidFill>
                  <a:srgbClr val="002D63"/>
                </a:solidFill>
                <a:effectLst/>
                <a:uLnTx/>
                <a:uFillTx/>
                <a:latin typeface="Aptos" panose="02110004020202020204"/>
                <a:ea typeface="+mn-ea"/>
                <a:cs typeface="+mn-cs"/>
              </a:rPr>
              <a:t>Spending</a:t>
            </a:r>
          </a:p>
        </p:txBody>
      </p:sp>
    </p:spTree>
    <p:extLst>
      <p:ext uri="{BB962C8B-B14F-4D97-AF65-F5344CB8AC3E}">
        <p14:creationId xmlns:p14="http://schemas.microsoft.com/office/powerpoint/2010/main" val="36349807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87071A-6DFC-2911-D9A1-278EF75BC4DA}"/>
            </a:ext>
          </a:extLst>
        </p:cNvPr>
        <p:cNvGrpSpPr/>
        <p:nvPr/>
      </p:nvGrpSpPr>
      <p:grpSpPr>
        <a:xfrm>
          <a:off x="0" y="0"/>
          <a:ext cx="0" cy="0"/>
          <a:chOff x="0" y="0"/>
          <a:chExt cx="0" cy="0"/>
        </a:xfrm>
      </p:grpSpPr>
      <p:sp>
        <p:nvSpPr>
          <p:cNvPr id="168" name="Rectangle 167">
            <a:extLst>
              <a:ext uri="{FF2B5EF4-FFF2-40B4-BE49-F238E27FC236}">
                <a16:creationId xmlns:a16="http://schemas.microsoft.com/office/drawing/2014/main" id="{847B1908-F37F-0D18-2264-F27BCE8D4DA0}"/>
              </a:ext>
            </a:extLst>
          </p:cNvPr>
          <p:cNvSpPr>
            <a:spLocks noGrp="1" noRot="1" noMove="1" noResize="1" noEditPoints="1" noAdjustHandles="1" noChangeArrowheads="1" noChangeShapeType="1"/>
          </p:cNvSpPr>
          <p:nvPr/>
        </p:nvSpPr>
        <p:spPr>
          <a:xfrm rot="10800000" flipV="1">
            <a:off x="-1" y="-1"/>
            <a:ext cx="12183513" cy="6858001"/>
          </a:xfrm>
          <a:prstGeom prst="rect">
            <a:avLst/>
          </a:prstGeom>
          <a:solidFill>
            <a:srgbClr val="FBFD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sp>
        <p:nvSpPr>
          <p:cNvPr id="171" name="Hexagon 170">
            <a:extLst>
              <a:ext uri="{FF2B5EF4-FFF2-40B4-BE49-F238E27FC236}">
                <a16:creationId xmlns:a16="http://schemas.microsoft.com/office/drawing/2014/main" id="{5C674984-C088-E5A0-2ED8-E5DA0876CD2A}"/>
              </a:ext>
            </a:extLst>
          </p:cNvPr>
          <p:cNvSpPr/>
          <p:nvPr/>
        </p:nvSpPr>
        <p:spPr>
          <a:xfrm>
            <a:off x="-2971803" y="2477773"/>
            <a:ext cx="4564447" cy="3934868"/>
          </a:xfrm>
          <a:prstGeom prst="hexagon">
            <a:avLst/>
          </a:prstGeom>
          <a:noFill/>
          <a:ln w="38100">
            <a:solidFill>
              <a:srgbClr val="C5E2FF"/>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72" name="Hexagon 171">
            <a:extLst>
              <a:ext uri="{FF2B5EF4-FFF2-40B4-BE49-F238E27FC236}">
                <a16:creationId xmlns:a16="http://schemas.microsoft.com/office/drawing/2014/main" id="{7BB51552-CA3B-B574-B159-50148BA7DCA6}"/>
              </a:ext>
            </a:extLst>
          </p:cNvPr>
          <p:cNvSpPr/>
          <p:nvPr/>
        </p:nvSpPr>
        <p:spPr>
          <a:xfrm>
            <a:off x="-2971804" y="-1717069"/>
            <a:ext cx="4564447" cy="3934868"/>
          </a:xfrm>
          <a:prstGeom prst="hexagon">
            <a:avLst/>
          </a:prstGeom>
          <a:noFill/>
          <a:ln w="38100">
            <a:solidFill>
              <a:srgbClr val="C5E2FF"/>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69" name="Hexagon 168">
            <a:extLst>
              <a:ext uri="{FF2B5EF4-FFF2-40B4-BE49-F238E27FC236}">
                <a16:creationId xmlns:a16="http://schemas.microsoft.com/office/drawing/2014/main" id="{CA17BDEB-F9E9-2EEE-6E65-F964FC9DC01F}"/>
              </a:ext>
            </a:extLst>
          </p:cNvPr>
          <p:cNvSpPr/>
          <p:nvPr/>
        </p:nvSpPr>
        <p:spPr>
          <a:xfrm>
            <a:off x="836802" y="407932"/>
            <a:ext cx="4564447" cy="3934868"/>
          </a:xfrm>
          <a:prstGeom prst="hexagon">
            <a:avLst/>
          </a:prstGeom>
          <a:noFill/>
          <a:ln w="38100">
            <a:solidFill>
              <a:srgbClr val="C5E2FF"/>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70" name="Hexagon 169">
            <a:extLst>
              <a:ext uri="{FF2B5EF4-FFF2-40B4-BE49-F238E27FC236}">
                <a16:creationId xmlns:a16="http://schemas.microsoft.com/office/drawing/2014/main" id="{7E64A038-F7BE-B6D1-0CDE-DE3D09093992}"/>
              </a:ext>
            </a:extLst>
          </p:cNvPr>
          <p:cNvSpPr/>
          <p:nvPr/>
        </p:nvSpPr>
        <p:spPr>
          <a:xfrm>
            <a:off x="836803" y="4560753"/>
            <a:ext cx="4564447" cy="3934868"/>
          </a:xfrm>
          <a:prstGeom prst="hexagon">
            <a:avLst/>
          </a:prstGeom>
          <a:noFill/>
          <a:ln w="38100">
            <a:solidFill>
              <a:srgbClr val="C5E2FF"/>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6" name="Rectangle 5">
            <a:extLst>
              <a:ext uri="{FF2B5EF4-FFF2-40B4-BE49-F238E27FC236}">
                <a16:creationId xmlns:a16="http://schemas.microsoft.com/office/drawing/2014/main" id="{80E408B3-8690-CE94-3F08-9C11477BA3CF}"/>
              </a:ext>
            </a:extLst>
          </p:cNvPr>
          <p:cNvSpPr/>
          <p:nvPr/>
        </p:nvSpPr>
        <p:spPr>
          <a:xfrm rot="10800000" flipV="1">
            <a:off x="-8493" y="1108710"/>
            <a:ext cx="12200492" cy="977900"/>
          </a:xfrm>
          <a:prstGeom prst="rect">
            <a:avLst/>
          </a:prstGeom>
          <a:solidFill>
            <a:srgbClr val="002D6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800" b="1" i="0" u="none" strike="noStrike" kern="1200" cap="none" spc="0" normalizeH="0" baseline="0" noProof="0" dirty="0">
              <a:ln>
                <a:noFill/>
              </a:ln>
              <a:solidFill>
                <a:prstClr val="white"/>
              </a:solidFill>
              <a:effectLst/>
              <a:uLnTx/>
              <a:uFillTx/>
              <a:latin typeface="Aptos" panose="02110004020202020204"/>
              <a:ea typeface="+mn-ea"/>
              <a:cs typeface="+mn-cs"/>
            </a:endParaRPr>
          </a:p>
        </p:txBody>
      </p:sp>
      <p:sp>
        <p:nvSpPr>
          <p:cNvPr id="166" name="Rectangle 165">
            <a:extLst>
              <a:ext uri="{FF2B5EF4-FFF2-40B4-BE49-F238E27FC236}">
                <a16:creationId xmlns:a16="http://schemas.microsoft.com/office/drawing/2014/main" id="{ED309884-030C-6EE9-1BD7-D89A40AF2EB8}"/>
              </a:ext>
            </a:extLst>
          </p:cNvPr>
          <p:cNvSpPr>
            <a:spLocks noGrp="1" noRot="1" noMove="1" noResize="1" noEditPoints="1" noAdjustHandles="1" noChangeArrowheads="1" noChangeShapeType="1"/>
          </p:cNvSpPr>
          <p:nvPr/>
        </p:nvSpPr>
        <p:spPr>
          <a:xfrm rot="10800000" flipV="1">
            <a:off x="0" y="6336614"/>
            <a:ext cx="12192000" cy="521386"/>
          </a:xfrm>
          <a:prstGeom prst="rect">
            <a:avLst/>
          </a:prstGeom>
          <a:solidFill>
            <a:srgbClr val="0078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67" name="TextBox 166">
            <a:extLst>
              <a:ext uri="{FF2B5EF4-FFF2-40B4-BE49-F238E27FC236}">
                <a16:creationId xmlns:a16="http://schemas.microsoft.com/office/drawing/2014/main" id="{BDB57D7F-D573-B519-1284-27A3423945E1}"/>
              </a:ext>
            </a:extLst>
          </p:cNvPr>
          <p:cNvSpPr txBox="1">
            <a:spLocks noGrp="1" noRot="1" noMove="1" noResize="1" noEditPoints="1" noAdjustHandles="1" noChangeArrowheads="1" noChangeShapeType="1"/>
          </p:cNvSpPr>
          <p:nvPr/>
        </p:nvSpPr>
        <p:spPr>
          <a:xfrm>
            <a:off x="367745" y="6412641"/>
            <a:ext cx="11456505" cy="369332"/>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rPr>
              <a:t>Clark Kaml    I    The Affordability Paradigm : Delivering Reliable Service Amid Rising Costs</a:t>
            </a:r>
          </a:p>
        </p:txBody>
      </p:sp>
      <p:grpSp>
        <p:nvGrpSpPr>
          <p:cNvPr id="25" name="Group 24">
            <a:extLst>
              <a:ext uri="{FF2B5EF4-FFF2-40B4-BE49-F238E27FC236}">
                <a16:creationId xmlns:a16="http://schemas.microsoft.com/office/drawing/2014/main" id="{9BD443F7-FDEB-25A9-F434-E50835ABB854}"/>
              </a:ext>
            </a:extLst>
          </p:cNvPr>
          <p:cNvGrpSpPr/>
          <p:nvPr/>
        </p:nvGrpSpPr>
        <p:grpSpPr>
          <a:xfrm>
            <a:off x="1117600" y="2171125"/>
            <a:ext cx="9829333" cy="1763741"/>
            <a:chOff x="954438" y="1708047"/>
            <a:chExt cx="9701867" cy="1803125"/>
          </a:xfrm>
        </p:grpSpPr>
        <p:grpSp>
          <p:nvGrpSpPr>
            <p:cNvPr id="22" name="Group 21">
              <a:extLst>
                <a:ext uri="{FF2B5EF4-FFF2-40B4-BE49-F238E27FC236}">
                  <a16:creationId xmlns:a16="http://schemas.microsoft.com/office/drawing/2014/main" id="{50C19772-A864-D1DE-9D1F-40A0C01CD6F6}"/>
                </a:ext>
              </a:extLst>
            </p:cNvPr>
            <p:cNvGrpSpPr/>
            <p:nvPr/>
          </p:nvGrpSpPr>
          <p:grpSpPr>
            <a:xfrm>
              <a:off x="954438" y="1708047"/>
              <a:ext cx="4791703" cy="1803125"/>
              <a:chOff x="785680" y="1113166"/>
              <a:chExt cx="4791703" cy="1803125"/>
            </a:xfrm>
          </p:grpSpPr>
          <p:sp>
            <p:nvSpPr>
              <p:cNvPr id="100" name="TextBox 99">
                <a:extLst>
                  <a:ext uri="{FF2B5EF4-FFF2-40B4-BE49-F238E27FC236}">
                    <a16:creationId xmlns:a16="http://schemas.microsoft.com/office/drawing/2014/main" id="{553FF804-A97D-8A8F-D3DD-D6DE92E4238D}"/>
                  </a:ext>
                </a:extLst>
              </p:cNvPr>
              <p:cNvSpPr txBox="1"/>
              <p:nvPr/>
            </p:nvSpPr>
            <p:spPr>
              <a:xfrm>
                <a:off x="1075481" y="1113166"/>
                <a:ext cx="4212100" cy="1803125"/>
              </a:xfrm>
              <a:prstGeom prst="rect">
                <a:avLst/>
              </a:prstGeom>
              <a:solidFill>
                <a:srgbClr val="0078FF">
                  <a:alpha val="40000"/>
                </a:srgbClr>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1"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14" name="TextBox 13">
                <a:extLst>
                  <a:ext uri="{FF2B5EF4-FFF2-40B4-BE49-F238E27FC236}">
                    <a16:creationId xmlns:a16="http://schemas.microsoft.com/office/drawing/2014/main" id="{6136FF6C-BEB2-6E7E-8C8A-C727482DD6E0}"/>
                  </a:ext>
                </a:extLst>
              </p:cNvPr>
              <p:cNvSpPr txBox="1"/>
              <p:nvPr/>
            </p:nvSpPr>
            <p:spPr>
              <a:xfrm>
                <a:off x="785680" y="1606157"/>
                <a:ext cx="4791703" cy="738664"/>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dirty="0">
                    <a:ln>
                      <a:noFill/>
                    </a:ln>
                    <a:solidFill>
                      <a:srgbClr val="002D63"/>
                    </a:solidFill>
                    <a:effectLst/>
                    <a:uLnTx/>
                    <a:uFillTx/>
                    <a:latin typeface="Aptos" panose="02110004020202020204"/>
                    <a:ea typeface="+mn-ea"/>
                    <a:cs typeface="+mn-cs"/>
                  </a:rPr>
                  <a:t>Utility Industries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1" u="none" strike="noStrike" kern="1200" cap="none" spc="0" normalizeH="0" baseline="0" noProof="0" dirty="0">
                    <a:ln>
                      <a:noFill/>
                    </a:ln>
                    <a:solidFill>
                      <a:srgbClr val="002D63"/>
                    </a:solidFill>
                    <a:effectLst/>
                    <a:uLnTx/>
                    <a:uFillTx/>
                    <a:latin typeface="Aptos" panose="02110004020202020204"/>
                    <a:ea typeface="+mn-ea"/>
                    <a:cs typeface="+mn-cs"/>
                  </a:rPr>
                  <a:t>(Electric, Gas, Water) </a:t>
                </a:r>
                <a:endParaRPr kumimoji="0" lang="en-US" sz="2400" b="0" i="1" u="none" strike="noStrike" kern="1200" cap="none" spc="0" normalizeH="0" baseline="0" noProof="0" dirty="0">
                  <a:ln>
                    <a:noFill/>
                  </a:ln>
                  <a:solidFill>
                    <a:srgbClr val="002D63"/>
                  </a:solidFill>
                  <a:effectLst/>
                  <a:uLnTx/>
                  <a:uFillTx/>
                  <a:latin typeface="Aptos" panose="02110004020202020204"/>
                  <a:ea typeface="+mn-ea"/>
                  <a:cs typeface="+mn-cs"/>
                </a:endParaRPr>
              </a:p>
            </p:txBody>
          </p:sp>
        </p:grpSp>
        <p:grpSp>
          <p:nvGrpSpPr>
            <p:cNvPr id="21" name="Group 20">
              <a:extLst>
                <a:ext uri="{FF2B5EF4-FFF2-40B4-BE49-F238E27FC236}">
                  <a16:creationId xmlns:a16="http://schemas.microsoft.com/office/drawing/2014/main" id="{0B773A84-7495-8972-00D1-0B97A9D7D89A}"/>
                </a:ext>
              </a:extLst>
            </p:cNvPr>
            <p:cNvGrpSpPr/>
            <p:nvPr/>
          </p:nvGrpSpPr>
          <p:grpSpPr>
            <a:xfrm>
              <a:off x="5864602" y="1708047"/>
              <a:ext cx="4791703" cy="1803125"/>
              <a:chOff x="6097723" y="1185924"/>
              <a:chExt cx="4791703" cy="1803125"/>
            </a:xfrm>
          </p:grpSpPr>
          <p:sp>
            <p:nvSpPr>
              <p:cNvPr id="20" name="TextBox 19">
                <a:extLst>
                  <a:ext uri="{FF2B5EF4-FFF2-40B4-BE49-F238E27FC236}">
                    <a16:creationId xmlns:a16="http://schemas.microsoft.com/office/drawing/2014/main" id="{2FC89DDF-2D34-F750-53BA-3545F66D87C9}"/>
                  </a:ext>
                </a:extLst>
              </p:cNvPr>
              <p:cNvSpPr txBox="1"/>
              <p:nvPr/>
            </p:nvSpPr>
            <p:spPr>
              <a:xfrm>
                <a:off x="6387524" y="1185924"/>
                <a:ext cx="4212100" cy="1803125"/>
              </a:xfrm>
              <a:prstGeom prst="rect">
                <a:avLst/>
              </a:prstGeom>
              <a:solidFill>
                <a:srgbClr val="0078FF">
                  <a:alpha val="40000"/>
                </a:srgbClr>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1"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16" name="TextBox 15">
                <a:extLst>
                  <a:ext uri="{FF2B5EF4-FFF2-40B4-BE49-F238E27FC236}">
                    <a16:creationId xmlns:a16="http://schemas.microsoft.com/office/drawing/2014/main" id="{4C3A81DA-D285-6EBC-8FF4-0A4F5CAFD50A}"/>
                  </a:ext>
                </a:extLst>
              </p:cNvPr>
              <p:cNvSpPr txBox="1"/>
              <p:nvPr/>
            </p:nvSpPr>
            <p:spPr>
              <a:xfrm>
                <a:off x="6097723" y="1487322"/>
                <a:ext cx="4791703" cy="1138773"/>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dirty="0">
                    <a:ln>
                      <a:noFill/>
                    </a:ln>
                    <a:solidFill>
                      <a:srgbClr val="002D63"/>
                    </a:solidFill>
                    <a:effectLst/>
                    <a:uLnTx/>
                    <a:uFillTx/>
                    <a:latin typeface="Aptos" panose="02110004020202020204"/>
                    <a:ea typeface="+mn-ea"/>
                    <a:cs typeface="+mn-cs"/>
                  </a:rPr>
                  <a:t>Essential Services </a:t>
                </a:r>
                <a:r>
                  <a:rPr kumimoji="0" lang="en-US" sz="2400" b="1" i="0" u="none" strike="noStrike" kern="1200" cap="none" spc="0" normalizeH="0" baseline="0" noProof="0" dirty="0">
                    <a:ln>
                      <a:noFill/>
                    </a:ln>
                    <a:solidFill>
                      <a:srgbClr val="002D63"/>
                    </a:solidFill>
                    <a:effectLst/>
                    <a:highlight>
                      <a:srgbClr val="FFFF00"/>
                    </a:highlight>
                    <a:uLnTx/>
                    <a:uFillTx/>
                    <a:latin typeface="Aptos" panose="02110004020202020204"/>
                    <a:ea typeface="+mn-ea"/>
                    <a:cs typeface="+mn-cs"/>
                  </a:rPr>
                  <a:t>Rate Regulated </a:t>
                </a:r>
                <a:r>
                  <a:rPr kumimoji="0" lang="en-US" sz="2400" b="0" i="0" u="none" strike="noStrike" kern="1200" cap="none" spc="0" normalizeH="0" baseline="0" noProof="0" dirty="0">
                    <a:ln>
                      <a:noFill/>
                    </a:ln>
                    <a:solidFill>
                      <a:srgbClr val="002D63"/>
                    </a:solidFill>
                    <a:effectLst/>
                    <a:uLnTx/>
                    <a:uFillTx/>
                    <a:latin typeface="Aptos" panose="02110004020202020204"/>
                    <a:ea typeface="+mn-ea"/>
                    <a:cs typeface="+mn-cs"/>
                  </a:rPr>
                  <a:t>(generally)</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002D63"/>
                    </a:solidFill>
                    <a:effectLst/>
                    <a:uLnTx/>
                    <a:uFillTx/>
                    <a:latin typeface="Aptos" panose="02110004020202020204"/>
                    <a:ea typeface="+mn-ea"/>
                    <a:cs typeface="+mn-cs"/>
                  </a:rPr>
                  <a:t>Largely cost/accounting based </a:t>
                </a:r>
              </a:p>
            </p:txBody>
          </p:sp>
        </p:grpSp>
      </p:grpSp>
      <p:sp>
        <p:nvSpPr>
          <p:cNvPr id="23" name="TextBox 22">
            <a:extLst>
              <a:ext uri="{FF2B5EF4-FFF2-40B4-BE49-F238E27FC236}">
                <a16:creationId xmlns:a16="http://schemas.microsoft.com/office/drawing/2014/main" id="{78AA0985-E0DD-2160-41E3-F156673B4C9F}"/>
              </a:ext>
            </a:extLst>
          </p:cNvPr>
          <p:cNvSpPr txBox="1"/>
          <p:nvPr/>
        </p:nvSpPr>
        <p:spPr>
          <a:xfrm>
            <a:off x="757425" y="5307627"/>
            <a:ext cx="11815762" cy="707886"/>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srgbClr val="002D63"/>
                </a:solidFill>
                <a:effectLst/>
                <a:uLnTx/>
                <a:uFillTx/>
                <a:latin typeface="Aptos" panose="02110004020202020204"/>
                <a:ea typeface="+mn-ea"/>
                <a:cs typeface="+mn-cs"/>
              </a:rPr>
              <a:t>Within Rate Regulation, affordability has been: a </a:t>
            </a:r>
            <a:r>
              <a:rPr kumimoji="0" lang="en-US" sz="2000" b="1" i="0" u="none" strike="noStrike" kern="1200" cap="none" spc="0" normalizeH="0" baseline="0" noProof="0" dirty="0">
                <a:ln>
                  <a:noFill/>
                </a:ln>
                <a:solidFill>
                  <a:srgbClr val="002D63"/>
                </a:solidFill>
                <a:effectLst/>
                <a:highlight>
                  <a:srgbClr val="FFFF00"/>
                </a:highlight>
                <a:uLnTx/>
                <a:uFillTx/>
                <a:latin typeface="Aptos" panose="02110004020202020204"/>
                <a:ea typeface="+mn-ea"/>
                <a:cs typeface="+mn-cs"/>
              </a:rPr>
              <a:t>policy concept</a:t>
            </a:r>
            <a:r>
              <a:rPr kumimoji="0" lang="en-US" sz="2000" b="1" i="0" u="none" strike="noStrike" kern="1200" cap="none" spc="0" normalizeH="0" baseline="0" noProof="0" dirty="0">
                <a:ln>
                  <a:noFill/>
                </a:ln>
                <a:solidFill>
                  <a:srgbClr val="002D63"/>
                </a:solidFill>
                <a:effectLst/>
                <a:uLnTx/>
                <a:uFillTx/>
                <a:latin typeface="Aptos" panose="02110004020202020204"/>
                <a:ea typeface="+mn-ea"/>
                <a:cs typeface="+mn-cs"/>
              </a:rPr>
              <a:t>, and </a:t>
            </a:r>
            <a:r>
              <a:rPr kumimoji="0" lang="en-US" sz="2000" b="1" i="0" u="none" strike="noStrike" kern="1200" cap="none" spc="0" normalizeH="0" baseline="0" noProof="0" dirty="0">
                <a:ln>
                  <a:noFill/>
                </a:ln>
                <a:solidFill>
                  <a:srgbClr val="002D63"/>
                </a:solidFill>
                <a:effectLst/>
                <a:highlight>
                  <a:srgbClr val="FFFF00"/>
                </a:highlight>
                <a:uLnTx/>
                <a:uFillTx/>
                <a:latin typeface="Aptos" panose="02110004020202020204"/>
                <a:ea typeface="+mn-ea"/>
                <a:cs typeface="+mn-cs"/>
              </a:rPr>
              <a:t>a goal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srgbClr val="002D63"/>
                </a:solidFill>
                <a:effectLst/>
                <a:highlight>
                  <a:srgbClr val="FFFF00"/>
                </a:highlight>
                <a:uLnTx/>
                <a:uFillTx/>
                <a:latin typeface="Aptos" panose="02110004020202020204"/>
                <a:ea typeface="+mn-ea"/>
                <a:cs typeface="+mn-cs"/>
              </a:rPr>
              <a:t>(rate design)</a:t>
            </a:r>
            <a:r>
              <a:rPr kumimoji="0" lang="en-US" sz="2000" b="1" i="0" u="none" strike="noStrike" kern="1200" cap="none" spc="0" normalizeH="0" baseline="0" noProof="0" dirty="0">
                <a:ln>
                  <a:noFill/>
                </a:ln>
                <a:solidFill>
                  <a:srgbClr val="002D63"/>
                </a:solidFill>
                <a:effectLst/>
                <a:uLnTx/>
                <a:uFillTx/>
                <a:latin typeface="Aptos" panose="02110004020202020204"/>
                <a:ea typeface="+mn-ea"/>
                <a:cs typeface="+mn-cs"/>
              </a:rPr>
              <a:t> associated with protecting vulnerable members of community</a:t>
            </a:r>
            <a:endParaRPr kumimoji="0" lang="en-US" sz="2000" b="0" i="1" u="none" strike="noStrike" kern="1200" cap="none" spc="0" normalizeH="0" baseline="0" noProof="0" dirty="0">
              <a:ln>
                <a:noFill/>
              </a:ln>
              <a:solidFill>
                <a:srgbClr val="002D63"/>
              </a:solidFill>
              <a:effectLst/>
              <a:uLnTx/>
              <a:uFillTx/>
              <a:latin typeface="Aptos" panose="02110004020202020204"/>
              <a:ea typeface="+mn-ea"/>
              <a:cs typeface="+mn-cs"/>
            </a:endParaRPr>
          </a:p>
        </p:txBody>
      </p:sp>
      <p:sp>
        <p:nvSpPr>
          <p:cNvPr id="24" name="TextBox 23">
            <a:extLst>
              <a:ext uri="{FF2B5EF4-FFF2-40B4-BE49-F238E27FC236}">
                <a16:creationId xmlns:a16="http://schemas.microsoft.com/office/drawing/2014/main" id="{9B80C734-F06E-82C5-3265-4F233F58B900}"/>
              </a:ext>
            </a:extLst>
          </p:cNvPr>
          <p:cNvSpPr txBox="1"/>
          <p:nvPr/>
        </p:nvSpPr>
        <p:spPr>
          <a:xfrm>
            <a:off x="1512710" y="4960863"/>
            <a:ext cx="9140614" cy="1631216"/>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1" i="0" u="none" strike="noStrike" kern="1200" cap="none" spc="0" normalizeH="0" baseline="0" noProof="0" dirty="0">
              <a:ln>
                <a:noFill/>
              </a:ln>
              <a:solidFill>
                <a:srgbClr val="002D63"/>
              </a:solidFill>
              <a:effectLst/>
              <a:uLnTx/>
              <a:uFillTx/>
              <a:latin typeface="Aptos" panose="0211000402020202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srgbClr val="002D63"/>
                </a:solidFill>
                <a:effectLst/>
                <a:uLnTx/>
                <a:uFillTx/>
                <a:latin typeface="Aptos" panose="02110004020202020204"/>
                <a:ea typeface="+mn-ea"/>
                <a:cs typeface="+mn-cs"/>
              </a:rPr>
              <a:t>With use of affordability in the National Discussion of </a:t>
            </a:r>
            <a:r>
              <a:rPr kumimoji="0" lang="en-US" sz="2000" b="1" i="0" u="none" strike="noStrike" kern="1200" cap="none" spc="0" normalizeH="0" baseline="0" noProof="0" dirty="0">
                <a:ln>
                  <a:noFill/>
                </a:ln>
                <a:solidFill>
                  <a:srgbClr val="002D63"/>
                </a:solidFill>
                <a:effectLst/>
                <a:highlight>
                  <a:srgbClr val="FFFF00"/>
                </a:highlight>
                <a:uLnTx/>
                <a:uFillTx/>
                <a:latin typeface="Aptos" panose="02110004020202020204"/>
                <a:ea typeface="+mn-ea"/>
                <a:cs typeface="+mn-cs"/>
              </a:rPr>
              <a:t>cost of living</a:t>
            </a:r>
            <a:r>
              <a:rPr kumimoji="0" lang="en-US" sz="2000" b="1" i="0" u="none" strike="noStrike" kern="1200" cap="none" spc="0" normalizeH="0" baseline="0" noProof="0" dirty="0">
                <a:ln>
                  <a:noFill/>
                </a:ln>
                <a:solidFill>
                  <a:srgbClr val="002D63"/>
                </a:solidFill>
                <a:effectLst/>
                <a:uLnTx/>
                <a:uFillTx/>
                <a:latin typeface="Aptos" panose="02110004020202020204"/>
                <a:ea typeface="+mn-ea"/>
                <a:cs typeface="+mn-cs"/>
              </a:rPr>
              <a:t>, the meaning of affordability in </a:t>
            </a:r>
            <a:r>
              <a:rPr kumimoji="0" lang="en-US" sz="2000" b="1" i="0" u="none" strike="noStrike" kern="1200" cap="none" spc="0" normalizeH="0" baseline="0" noProof="0" dirty="0">
                <a:ln>
                  <a:noFill/>
                </a:ln>
                <a:solidFill>
                  <a:srgbClr val="002D63"/>
                </a:solidFill>
                <a:effectLst/>
                <a:highlight>
                  <a:srgbClr val="FFFF00"/>
                </a:highlight>
                <a:uLnTx/>
                <a:uFillTx/>
                <a:latin typeface="Aptos" panose="02110004020202020204"/>
                <a:ea typeface="+mn-ea"/>
                <a:cs typeface="+mn-cs"/>
              </a:rPr>
              <a:t>utility rate policy</a:t>
            </a:r>
            <a:r>
              <a:rPr kumimoji="0" lang="en-US" sz="2000" b="1" i="0" u="none" strike="noStrike" kern="1200" cap="none" spc="0" normalizeH="0" baseline="0" noProof="0" dirty="0">
                <a:ln>
                  <a:noFill/>
                </a:ln>
                <a:solidFill>
                  <a:srgbClr val="002D63"/>
                </a:solidFill>
                <a:effectLst/>
                <a:uLnTx/>
                <a:uFillTx/>
                <a:latin typeface="Aptos" panose="02110004020202020204"/>
                <a:ea typeface="+mn-ea"/>
                <a:cs typeface="+mn-cs"/>
              </a:rPr>
              <a:t> has become blurred. </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1" i="1" u="none" strike="noStrike" kern="1200" cap="none" spc="0" normalizeH="0" baseline="0" noProof="0" dirty="0">
              <a:ln>
                <a:noFill/>
              </a:ln>
              <a:solidFill>
                <a:srgbClr val="002D63"/>
              </a:solidFill>
              <a:effectLst/>
              <a:uLnTx/>
              <a:uFillTx/>
              <a:latin typeface="Aptos" panose="0211000402020202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1" u="none" strike="noStrike" kern="1200" cap="none" spc="0" normalizeH="0" baseline="0" noProof="0" dirty="0">
              <a:ln>
                <a:noFill/>
              </a:ln>
              <a:solidFill>
                <a:srgbClr val="002D63"/>
              </a:solidFill>
              <a:effectLst/>
              <a:uLnTx/>
              <a:uFillTx/>
              <a:latin typeface="Aptos" panose="02110004020202020204"/>
              <a:ea typeface="+mn-ea"/>
              <a:cs typeface="+mn-cs"/>
            </a:endParaRPr>
          </a:p>
        </p:txBody>
      </p:sp>
      <p:sp>
        <p:nvSpPr>
          <p:cNvPr id="173" name="Hexagon 172">
            <a:extLst>
              <a:ext uri="{FF2B5EF4-FFF2-40B4-BE49-F238E27FC236}">
                <a16:creationId xmlns:a16="http://schemas.microsoft.com/office/drawing/2014/main" id="{3E8A4E0C-4619-F3AB-70DA-7C7F87C69ABC}"/>
              </a:ext>
            </a:extLst>
          </p:cNvPr>
          <p:cNvSpPr/>
          <p:nvPr/>
        </p:nvSpPr>
        <p:spPr>
          <a:xfrm>
            <a:off x="836801" y="-3810933"/>
            <a:ext cx="4564447" cy="3934868"/>
          </a:xfrm>
          <a:prstGeom prst="hexagon">
            <a:avLst/>
          </a:prstGeom>
          <a:noFill/>
          <a:ln w="38100">
            <a:solidFill>
              <a:srgbClr val="C5E2FF"/>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75" name="TextBox 174">
            <a:extLst>
              <a:ext uri="{FF2B5EF4-FFF2-40B4-BE49-F238E27FC236}">
                <a16:creationId xmlns:a16="http://schemas.microsoft.com/office/drawing/2014/main" id="{914820D0-F6E6-CB17-A80F-86AAE017F97B}"/>
              </a:ext>
            </a:extLst>
          </p:cNvPr>
          <p:cNvSpPr txBox="1"/>
          <p:nvPr/>
        </p:nvSpPr>
        <p:spPr>
          <a:xfrm>
            <a:off x="647700" y="1327419"/>
            <a:ext cx="11092744" cy="523220"/>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prstClr val="white"/>
                </a:solidFill>
                <a:effectLst/>
                <a:uLnTx/>
                <a:uFillTx/>
                <a:latin typeface="Aptos" panose="02110004020202020204"/>
                <a:ea typeface="+mn-ea"/>
                <a:cs typeface="+mn-cs"/>
              </a:rPr>
              <a:t>Utility Rates are a Hot Topic because they are Essential Services</a:t>
            </a:r>
          </a:p>
        </p:txBody>
      </p:sp>
    </p:spTree>
    <p:extLst>
      <p:ext uri="{BB962C8B-B14F-4D97-AF65-F5344CB8AC3E}">
        <p14:creationId xmlns:p14="http://schemas.microsoft.com/office/powerpoint/2010/main" val="11935566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B1ADB9-CCEB-67E3-CCC0-C1C159A5494B}"/>
            </a:ext>
          </a:extLst>
        </p:cNvPr>
        <p:cNvGrpSpPr/>
        <p:nvPr/>
      </p:nvGrpSpPr>
      <p:grpSpPr>
        <a:xfrm>
          <a:off x="0" y="0"/>
          <a:ext cx="0" cy="0"/>
          <a:chOff x="0" y="0"/>
          <a:chExt cx="0" cy="0"/>
        </a:xfrm>
      </p:grpSpPr>
      <p:sp>
        <p:nvSpPr>
          <p:cNvPr id="5" name="Rectangle 4">
            <a:extLst>
              <a:ext uri="{FF2B5EF4-FFF2-40B4-BE49-F238E27FC236}">
                <a16:creationId xmlns:a16="http://schemas.microsoft.com/office/drawing/2014/main" id="{3EBBE0E7-4CED-42B2-6095-320ABDA147BF}"/>
              </a:ext>
            </a:extLst>
          </p:cNvPr>
          <p:cNvSpPr>
            <a:spLocks noGrp="1" noRot="1" noMove="1" noResize="1" noEditPoints="1" noAdjustHandles="1" noChangeArrowheads="1" noChangeShapeType="1"/>
          </p:cNvSpPr>
          <p:nvPr/>
        </p:nvSpPr>
        <p:spPr>
          <a:xfrm rot="10800000" flipV="1">
            <a:off x="0" y="-33695"/>
            <a:ext cx="12224883" cy="6858001"/>
          </a:xfrm>
          <a:prstGeom prst="rect">
            <a:avLst/>
          </a:prstGeom>
          <a:solidFill>
            <a:srgbClr val="FBFD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rPr>
              <a:t>ww</a:t>
            </a:r>
          </a:p>
        </p:txBody>
      </p:sp>
      <p:grpSp>
        <p:nvGrpSpPr>
          <p:cNvPr id="9" name="Group 8">
            <a:extLst>
              <a:ext uri="{FF2B5EF4-FFF2-40B4-BE49-F238E27FC236}">
                <a16:creationId xmlns:a16="http://schemas.microsoft.com/office/drawing/2014/main" id="{6D2F2D53-009E-93B3-5BBE-8FCA1C20156C}"/>
              </a:ext>
            </a:extLst>
          </p:cNvPr>
          <p:cNvGrpSpPr/>
          <p:nvPr/>
        </p:nvGrpSpPr>
        <p:grpSpPr>
          <a:xfrm rot="5400000">
            <a:off x="-403731" y="-1742712"/>
            <a:ext cx="3494713" cy="5278885"/>
            <a:chOff x="-1077240" y="-1235765"/>
            <a:chExt cx="5854261" cy="8843065"/>
          </a:xfrm>
          <a:effectLst>
            <a:outerShdw blurRad="50800" dist="38100" dir="2700000" algn="tl" rotWithShape="0">
              <a:prstClr val="black">
                <a:alpha val="40000"/>
              </a:prstClr>
            </a:outerShdw>
          </a:effectLst>
        </p:grpSpPr>
        <p:grpSp>
          <p:nvGrpSpPr>
            <p:cNvPr id="13" name="Group 12">
              <a:extLst>
                <a:ext uri="{FF2B5EF4-FFF2-40B4-BE49-F238E27FC236}">
                  <a16:creationId xmlns:a16="http://schemas.microsoft.com/office/drawing/2014/main" id="{090B2BA5-FD4E-95A9-C907-CCF2ED84F031}"/>
                </a:ext>
              </a:extLst>
            </p:cNvPr>
            <p:cNvGrpSpPr/>
            <p:nvPr/>
          </p:nvGrpSpPr>
          <p:grpSpPr>
            <a:xfrm>
              <a:off x="-1077240" y="2950966"/>
              <a:ext cx="4909189" cy="4656334"/>
              <a:chOff x="-353340" y="2484637"/>
              <a:chExt cx="4909189" cy="4656334"/>
            </a:xfrm>
          </p:grpSpPr>
          <p:grpSp>
            <p:nvGrpSpPr>
              <p:cNvPr id="33" name="Group 32">
                <a:extLst>
                  <a:ext uri="{FF2B5EF4-FFF2-40B4-BE49-F238E27FC236}">
                    <a16:creationId xmlns:a16="http://schemas.microsoft.com/office/drawing/2014/main" id="{45D65368-0DA6-C891-3394-1A2DF9640AD3}"/>
                  </a:ext>
                </a:extLst>
              </p:cNvPr>
              <p:cNvGrpSpPr/>
              <p:nvPr/>
            </p:nvGrpSpPr>
            <p:grpSpPr>
              <a:xfrm>
                <a:off x="-353340" y="2484637"/>
                <a:ext cx="3033143" cy="4656334"/>
                <a:chOff x="-945072" y="2541787"/>
                <a:chExt cx="3033143" cy="4656334"/>
              </a:xfrm>
            </p:grpSpPr>
            <p:sp>
              <p:nvSpPr>
                <p:cNvPr id="41" name="Hexagon 40">
                  <a:extLst>
                    <a:ext uri="{FF2B5EF4-FFF2-40B4-BE49-F238E27FC236}">
                      <a16:creationId xmlns:a16="http://schemas.microsoft.com/office/drawing/2014/main" id="{DB9742DD-15A8-7351-10FA-EBADF00BB3F0}"/>
                    </a:ext>
                  </a:extLst>
                </p:cNvPr>
                <p:cNvSpPr/>
                <p:nvPr/>
              </p:nvSpPr>
              <p:spPr>
                <a:xfrm>
                  <a:off x="0" y="5714206"/>
                  <a:ext cx="1138047" cy="981075"/>
                </a:xfrm>
                <a:prstGeom prst="hexagon">
                  <a:avLst/>
                </a:prstGeom>
                <a:solidFill>
                  <a:srgbClr val="C5E2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42" name="Hexagon 41">
                  <a:extLst>
                    <a:ext uri="{FF2B5EF4-FFF2-40B4-BE49-F238E27FC236}">
                      <a16:creationId xmlns:a16="http://schemas.microsoft.com/office/drawing/2014/main" id="{F03AC373-6B47-2D42-FDA5-42789747C0A9}"/>
                    </a:ext>
                  </a:extLst>
                </p:cNvPr>
                <p:cNvSpPr/>
                <p:nvPr/>
              </p:nvSpPr>
              <p:spPr>
                <a:xfrm>
                  <a:off x="0" y="4656733"/>
                  <a:ext cx="1138047" cy="981075"/>
                </a:xfrm>
                <a:prstGeom prst="hexagon">
                  <a:avLst/>
                </a:prstGeom>
                <a:solidFill>
                  <a:srgbClr val="FFC69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sp>
              <p:nvSpPr>
                <p:cNvPr id="43" name="Hexagon 42">
                  <a:extLst>
                    <a:ext uri="{FF2B5EF4-FFF2-40B4-BE49-F238E27FC236}">
                      <a16:creationId xmlns:a16="http://schemas.microsoft.com/office/drawing/2014/main" id="{2D1E7A6C-9363-65E6-1D09-309F56718D1E}"/>
                    </a:ext>
                  </a:extLst>
                </p:cNvPr>
                <p:cNvSpPr/>
                <p:nvPr/>
              </p:nvSpPr>
              <p:spPr>
                <a:xfrm>
                  <a:off x="950024" y="5169545"/>
                  <a:ext cx="1138047" cy="981075"/>
                </a:xfrm>
                <a:prstGeom prst="hexagon">
                  <a:avLst/>
                </a:prstGeom>
                <a:solidFill>
                  <a:srgbClr val="FF943A"/>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44" name="Hexagon 43">
                  <a:extLst>
                    <a:ext uri="{FF2B5EF4-FFF2-40B4-BE49-F238E27FC236}">
                      <a16:creationId xmlns:a16="http://schemas.microsoft.com/office/drawing/2014/main" id="{2828C4E2-18CF-F5CD-43B1-6CBA875B3954}"/>
                    </a:ext>
                  </a:extLst>
                </p:cNvPr>
                <p:cNvSpPr/>
                <p:nvPr/>
              </p:nvSpPr>
              <p:spPr>
                <a:xfrm>
                  <a:off x="0" y="3599260"/>
                  <a:ext cx="1138047" cy="981075"/>
                </a:xfrm>
                <a:prstGeom prst="hexagon">
                  <a:avLst/>
                </a:prstGeom>
                <a:solidFill>
                  <a:srgbClr val="C5E2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45" name="Hexagon 44">
                  <a:extLst>
                    <a:ext uri="{FF2B5EF4-FFF2-40B4-BE49-F238E27FC236}">
                      <a16:creationId xmlns:a16="http://schemas.microsoft.com/office/drawing/2014/main" id="{2BEAFC83-E895-EF65-C431-3EE71B257437}"/>
                    </a:ext>
                  </a:extLst>
                </p:cNvPr>
                <p:cNvSpPr/>
                <p:nvPr/>
              </p:nvSpPr>
              <p:spPr>
                <a:xfrm>
                  <a:off x="-945072" y="4111228"/>
                  <a:ext cx="1138047" cy="981075"/>
                </a:xfrm>
                <a:prstGeom prst="hexagon">
                  <a:avLst/>
                </a:prstGeom>
                <a:solidFill>
                  <a:srgbClr val="FF87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46" name="Hexagon 45">
                  <a:extLst>
                    <a:ext uri="{FF2B5EF4-FFF2-40B4-BE49-F238E27FC236}">
                      <a16:creationId xmlns:a16="http://schemas.microsoft.com/office/drawing/2014/main" id="{7B94B501-2312-5892-F124-85E5DD5E56DB}"/>
                    </a:ext>
                  </a:extLst>
                </p:cNvPr>
                <p:cNvSpPr/>
                <p:nvPr/>
              </p:nvSpPr>
              <p:spPr>
                <a:xfrm>
                  <a:off x="-945072" y="5168701"/>
                  <a:ext cx="1138047" cy="981075"/>
                </a:xfrm>
                <a:prstGeom prst="hexagon">
                  <a:avLst/>
                </a:prstGeom>
                <a:solidFill>
                  <a:srgbClr val="FFC69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47" name="Hexagon 46">
                  <a:extLst>
                    <a:ext uri="{FF2B5EF4-FFF2-40B4-BE49-F238E27FC236}">
                      <a16:creationId xmlns:a16="http://schemas.microsoft.com/office/drawing/2014/main" id="{3DDBAD9C-9CA3-C9D5-869D-D88E1D1CBD41}"/>
                    </a:ext>
                  </a:extLst>
                </p:cNvPr>
                <p:cNvSpPr/>
                <p:nvPr/>
              </p:nvSpPr>
              <p:spPr>
                <a:xfrm>
                  <a:off x="0" y="2541787"/>
                  <a:ext cx="1138047" cy="981075"/>
                </a:xfrm>
                <a:prstGeom prst="hexagon">
                  <a:avLst/>
                </a:prstGeom>
                <a:solidFill>
                  <a:srgbClr val="FFF4E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48" name="Hexagon 47">
                  <a:extLst>
                    <a:ext uri="{FF2B5EF4-FFF2-40B4-BE49-F238E27FC236}">
                      <a16:creationId xmlns:a16="http://schemas.microsoft.com/office/drawing/2014/main" id="{54CC4C47-4B2B-FC9F-23E0-4500E29C9177}"/>
                    </a:ext>
                  </a:extLst>
                </p:cNvPr>
                <p:cNvSpPr/>
                <p:nvPr/>
              </p:nvSpPr>
              <p:spPr>
                <a:xfrm>
                  <a:off x="950024" y="6217046"/>
                  <a:ext cx="1138047" cy="981075"/>
                </a:xfrm>
                <a:prstGeom prst="hexagon">
                  <a:avLst/>
                </a:prstGeom>
                <a:solidFill>
                  <a:srgbClr val="F7FB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grpSp>
          <p:grpSp>
            <p:nvGrpSpPr>
              <p:cNvPr id="34" name="Group 33">
                <a:extLst>
                  <a:ext uri="{FF2B5EF4-FFF2-40B4-BE49-F238E27FC236}">
                    <a16:creationId xmlns:a16="http://schemas.microsoft.com/office/drawing/2014/main" id="{ADCD77C5-463C-AD9C-C3C3-286998864AB9}"/>
                  </a:ext>
                </a:extLst>
              </p:cNvPr>
              <p:cNvGrpSpPr/>
              <p:nvPr/>
            </p:nvGrpSpPr>
            <p:grpSpPr>
              <a:xfrm>
                <a:off x="1522706" y="2493765"/>
                <a:ext cx="3033143" cy="3598861"/>
                <a:chOff x="-945072" y="3599260"/>
                <a:chExt cx="3033143" cy="3598861"/>
              </a:xfrm>
            </p:grpSpPr>
            <p:sp>
              <p:nvSpPr>
                <p:cNvPr id="35" name="Hexagon 34">
                  <a:extLst>
                    <a:ext uri="{FF2B5EF4-FFF2-40B4-BE49-F238E27FC236}">
                      <a16:creationId xmlns:a16="http://schemas.microsoft.com/office/drawing/2014/main" id="{1B755342-692D-D3C5-6281-940CC9996C0C}"/>
                    </a:ext>
                  </a:extLst>
                </p:cNvPr>
                <p:cNvSpPr/>
                <p:nvPr/>
              </p:nvSpPr>
              <p:spPr>
                <a:xfrm>
                  <a:off x="0" y="5714206"/>
                  <a:ext cx="1138047" cy="981075"/>
                </a:xfrm>
                <a:prstGeom prst="hexagon">
                  <a:avLst/>
                </a:prstGeom>
                <a:solidFill>
                  <a:srgbClr val="FF943A"/>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36" name="Hexagon 35">
                  <a:extLst>
                    <a:ext uri="{FF2B5EF4-FFF2-40B4-BE49-F238E27FC236}">
                      <a16:creationId xmlns:a16="http://schemas.microsoft.com/office/drawing/2014/main" id="{9B4EB6AC-B84A-3CFB-3F78-9EB236ACEC93}"/>
                    </a:ext>
                  </a:extLst>
                </p:cNvPr>
                <p:cNvSpPr/>
                <p:nvPr/>
              </p:nvSpPr>
              <p:spPr>
                <a:xfrm>
                  <a:off x="0" y="4656733"/>
                  <a:ext cx="1138047" cy="981075"/>
                </a:xfrm>
                <a:prstGeom prst="hexagon">
                  <a:avLst/>
                </a:prstGeom>
                <a:solidFill>
                  <a:srgbClr val="F7FB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37" name="Hexagon 36">
                  <a:extLst>
                    <a:ext uri="{FF2B5EF4-FFF2-40B4-BE49-F238E27FC236}">
                      <a16:creationId xmlns:a16="http://schemas.microsoft.com/office/drawing/2014/main" id="{A47546B3-F3E6-D10B-A068-04A17464CE8A}"/>
                    </a:ext>
                  </a:extLst>
                </p:cNvPr>
                <p:cNvSpPr/>
                <p:nvPr/>
              </p:nvSpPr>
              <p:spPr>
                <a:xfrm>
                  <a:off x="0" y="3599260"/>
                  <a:ext cx="1138047" cy="981075"/>
                </a:xfrm>
                <a:prstGeom prst="hexagon">
                  <a:avLst/>
                </a:prstGeom>
                <a:solidFill>
                  <a:srgbClr val="FFF4E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38" name="Hexagon 37">
                  <a:extLst>
                    <a:ext uri="{FF2B5EF4-FFF2-40B4-BE49-F238E27FC236}">
                      <a16:creationId xmlns:a16="http://schemas.microsoft.com/office/drawing/2014/main" id="{39B2CA3B-65E4-47EA-0FBF-84C535AD4B8B}"/>
                    </a:ext>
                  </a:extLst>
                </p:cNvPr>
                <p:cNvSpPr/>
                <p:nvPr/>
              </p:nvSpPr>
              <p:spPr>
                <a:xfrm>
                  <a:off x="950024" y="4122044"/>
                  <a:ext cx="1138047" cy="981075"/>
                </a:xfrm>
                <a:prstGeom prst="hexagon">
                  <a:avLst/>
                </a:prstGeom>
                <a:solidFill>
                  <a:srgbClr val="C5E2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39" name="Hexagon 38">
                  <a:extLst>
                    <a:ext uri="{FF2B5EF4-FFF2-40B4-BE49-F238E27FC236}">
                      <a16:creationId xmlns:a16="http://schemas.microsoft.com/office/drawing/2014/main" id="{EB96AF9C-0519-CD2B-1272-AC51209FAC9D}"/>
                    </a:ext>
                  </a:extLst>
                </p:cNvPr>
                <p:cNvSpPr/>
                <p:nvPr/>
              </p:nvSpPr>
              <p:spPr>
                <a:xfrm>
                  <a:off x="-945072" y="4111228"/>
                  <a:ext cx="1138047" cy="981075"/>
                </a:xfrm>
                <a:prstGeom prst="hexagon">
                  <a:avLst/>
                </a:prstGeom>
                <a:solidFill>
                  <a:srgbClr val="FF87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40" name="Hexagon 39">
                  <a:extLst>
                    <a:ext uri="{FF2B5EF4-FFF2-40B4-BE49-F238E27FC236}">
                      <a16:creationId xmlns:a16="http://schemas.microsoft.com/office/drawing/2014/main" id="{65D9545B-8308-01E1-E5F6-540AB14C8008}"/>
                    </a:ext>
                  </a:extLst>
                </p:cNvPr>
                <p:cNvSpPr/>
                <p:nvPr/>
              </p:nvSpPr>
              <p:spPr>
                <a:xfrm>
                  <a:off x="950024" y="6217046"/>
                  <a:ext cx="1138047" cy="981075"/>
                </a:xfrm>
                <a:prstGeom prst="hexagon">
                  <a:avLst/>
                </a:prstGeom>
                <a:solidFill>
                  <a:srgbClr val="FFF4E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grpSp>
        </p:grpSp>
        <p:grpSp>
          <p:nvGrpSpPr>
            <p:cNvPr id="15" name="Group 14">
              <a:extLst>
                <a:ext uri="{FF2B5EF4-FFF2-40B4-BE49-F238E27FC236}">
                  <a16:creationId xmlns:a16="http://schemas.microsoft.com/office/drawing/2014/main" id="{9C06261E-6DBE-F276-ED22-48BC0C9BCC8D}"/>
                </a:ext>
              </a:extLst>
            </p:cNvPr>
            <p:cNvGrpSpPr/>
            <p:nvPr/>
          </p:nvGrpSpPr>
          <p:grpSpPr>
            <a:xfrm>
              <a:off x="-1077240" y="-1235765"/>
              <a:ext cx="5854261" cy="4647206"/>
              <a:chOff x="-353340" y="2493765"/>
              <a:chExt cx="5854261" cy="4647206"/>
            </a:xfrm>
          </p:grpSpPr>
          <p:grpSp>
            <p:nvGrpSpPr>
              <p:cNvPr id="16" name="Group 15">
                <a:extLst>
                  <a:ext uri="{FF2B5EF4-FFF2-40B4-BE49-F238E27FC236}">
                    <a16:creationId xmlns:a16="http://schemas.microsoft.com/office/drawing/2014/main" id="{3F2CA582-79F6-572B-4676-2CCE735DAD56}"/>
                  </a:ext>
                </a:extLst>
              </p:cNvPr>
              <p:cNvGrpSpPr/>
              <p:nvPr/>
            </p:nvGrpSpPr>
            <p:grpSpPr>
              <a:xfrm>
                <a:off x="-353340" y="3542110"/>
                <a:ext cx="3978215" cy="3598861"/>
                <a:chOff x="-945072" y="3599260"/>
                <a:chExt cx="3978215" cy="3598861"/>
              </a:xfrm>
            </p:grpSpPr>
            <p:sp>
              <p:nvSpPr>
                <p:cNvPr id="25" name="Hexagon 24">
                  <a:extLst>
                    <a:ext uri="{FF2B5EF4-FFF2-40B4-BE49-F238E27FC236}">
                      <a16:creationId xmlns:a16="http://schemas.microsoft.com/office/drawing/2014/main" id="{D018C8A1-CBF2-86E8-9258-51422F4AC9FB}"/>
                    </a:ext>
                  </a:extLst>
                </p:cNvPr>
                <p:cNvSpPr/>
                <p:nvPr/>
              </p:nvSpPr>
              <p:spPr>
                <a:xfrm>
                  <a:off x="0" y="5714206"/>
                  <a:ext cx="1138047" cy="981075"/>
                </a:xfrm>
                <a:prstGeom prst="hexagon">
                  <a:avLst/>
                </a:prstGeom>
                <a:solidFill>
                  <a:srgbClr val="C5E2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26" name="Hexagon 25">
                  <a:extLst>
                    <a:ext uri="{FF2B5EF4-FFF2-40B4-BE49-F238E27FC236}">
                      <a16:creationId xmlns:a16="http://schemas.microsoft.com/office/drawing/2014/main" id="{CCB412E2-9E45-BC1D-3A80-7FBBB4A9F9D8}"/>
                    </a:ext>
                  </a:extLst>
                </p:cNvPr>
                <p:cNvSpPr/>
                <p:nvPr/>
              </p:nvSpPr>
              <p:spPr>
                <a:xfrm>
                  <a:off x="950024" y="5169545"/>
                  <a:ext cx="1138047" cy="981075"/>
                </a:xfrm>
                <a:prstGeom prst="hexagon">
                  <a:avLst/>
                </a:prstGeom>
                <a:solidFill>
                  <a:srgbClr val="FF943A"/>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27" name="Hexagon 26">
                  <a:extLst>
                    <a:ext uri="{FF2B5EF4-FFF2-40B4-BE49-F238E27FC236}">
                      <a16:creationId xmlns:a16="http://schemas.microsoft.com/office/drawing/2014/main" id="{6CC1A10F-509B-C5FA-FD5C-195147AF7102}"/>
                    </a:ext>
                  </a:extLst>
                </p:cNvPr>
                <p:cNvSpPr/>
                <p:nvPr/>
              </p:nvSpPr>
              <p:spPr>
                <a:xfrm>
                  <a:off x="0" y="3599260"/>
                  <a:ext cx="1138047" cy="981075"/>
                </a:xfrm>
                <a:prstGeom prst="hexagon">
                  <a:avLst/>
                </a:prstGeom>
                <a:solidFill>
                  <a:srgbClr val="C5E2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28" name="Hexagon 27">
                  <a:extLst>
                    <a:ext uri="{FF2B5EF4-FFF2-40B4-BE49-F238E27FC236}">
                      <a16:creationId xmlns:a16="http://schemas.microsoft.com/office/drawing/2014/main" id="{2BB1245F-ACCD-F825-BC8B-23A651F343F7}"/>
                    </a:ext>
                  </a:extLst>
                </p:cNvPr>
                <p:cNvSpPr/>
                <p:nvPr/>
              </p:nvSpPr>
              <p:spPr>
                <a:xfrm>
                  <a:off x="950024" y="4122044"/>
                  <a:ext cx="1138047" cy="981075"/>
                </a:xfrm>
                <a:prstGeom prst="hexagon">
                  <a:avLst/>
                </a:prstGeom>
                <a:solidFill>
                  <a:srgbClr val="CED1D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29" name="Hexagon 28">
                  <a:extLst>
                    <a:ext uri="{FF2B5EF4-FFF2-40B4-BE49-F238E27FC236}">
                      <a16:creationId xmlns:a16="http://schemas.microsoft.com/office/drawing/2014/main" id="{271DDE6A-DBEE-13A2-C6B3-B818068AF7EE}"/>
                    </a:ext>
                  </a:extLst>
                </p:cNvPr>
                <p:cNvSpPr/>
                <p:nvPr/>
              </p:nvSpPr>
              <p:spPr>
                <a:xfrm>
                  <a:off x="-945072" y="4111228"/>
                  <a:ext cx="1138047" cy="981075"/>
                </a:xfrm>
                <a:prstGeom prst="hexagon">
                  <a:avLst/>
                </a:prstGeom>
                <a:solidFill>
                  <a:srgbClr val="FF87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30" name="Hexagon 29">
                  <a:extLst>
                    <a:ext uri="{FF2B5EF4-FFF2-40B4-BE49-F238E27FC236}">
                      <a16:creationId xmlns:a16="http://schemas.microsoft.com/office/drawing/2014/main" id="{765ADD1C-9623-EBED-AB16-9138DB2C0312}"/>
                    </a:ext>
                  </a:extLst>
                </p:cNvPr>
                <p:cNvSpPr/>
                <p:nvPr/>
              </p:nvSpPr>
              <p:spPr>
                <a:xfrm>
                  <a:off x="-945072" y="5168701"/>
                  <a:ext cx="1138047" cy="981075"/>
                </a:xfrm>
                <a:prstGeom prst="hexagon">
                  <a:avLst/>
                </a:prstGeom>
                <a:solidFill>
                  <a:srgbClr val="FFC69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31" name="Hexagon 30">
                  <a:extLst>
                    <a:ext uri="{FF2B5EF4-FFF2-40B4-BE49-F238E27FC236}">
                      <a16:creationId xmlns:a16="http://schemas.microsoft.com/office/drawing/2014/main" id="{55F74566-1C9C-BB6E-2C13-AE28F95FEB73}"/>
                    </a:ext>
                  </a:extLst>
                </p:cNvPr>
                <p:cNvSpPr/>
                <p:nvPr/>
              </p:nvSpPr>
              <p:spPr>
                <a:xfrm>
                  <a:off x="950024" y="6217046"/>
                  <a:ext cx="1138047" cy="981075"/>
                </a:xfrm>
                <a:prstGeom prst="hexagon">
                  <a:avLst/>
                </a:prstGeom>
                <a:solidFill>
                  <a:srgbClr val="FFC69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32" name="Hexagon 31">
                  <a:extLst>
                    <a:ext uri="{FF2B5EF4-FFF2-40B4-BE49-F238E27FC236}">
                      <a16:creationId xmlns:a16="http://schemas.microsoft.com/office/drawing/2014/main" id="{69170FB9-5F0B-9594-1998-09AB39158726}"/>
                    </a:ext>
                  </a:extLst>
                </p:cNvPr>
                <p:cNvSpPr/>
                <p:nvPr/>
              </p:nvSpPr>
              <p:spPr>
                <a:xfrm>
                  <a:off x="1895096" y="5714206"/>
                  <a:ext cx="1138047" cy="981075"/>
                </a:xfrm>
                <a:prstGeom prst="hexagon">
                  <a:avLst/>
                </a:prstGeom>
                <a:solidFill>
                  <a:srgbClr val="FF87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grpSp>
          <p:grpSp>
            <p:nvGrpSpPr>
              <p:cNvPr id="17" name="Group 16">
                <a:extLst>
                  <a:ext uri="{FF2B5EF4-FFF2-40B4-BE49-F238E27FC236}">
                    <a16:creationId xmlns:a16="http://schemas.microsoft.com/office/drawing/2014/main" id="{B0916DCD-FAD6-196A-3DFE-CBAE13EEB677}"/>
                  </a:ext>
                </a:extLst>
              </p:cNvPr>
              <p:cNvGrpSpPr/>
              <p:nvPr/>
            </p:nvGrpSpPr>
            <p:grpSpPr>
              <a:xfrm>
                <a:off x="1522706" y="2493765"/>
                <a:ext cx="3978215" cy="3598861"/>
                <a:chOff x="-945072" y="3599260"/>
                <a:chExt cx="3978215" cy="3598861"/>
              </a:xfrm>
            </p:grpSpPr>
            <p:sp>
              <p:nvSpPr>
                <p:cNvPr id="18" name="Hexagon 17">
                  <a:extLst>
                    <a:ext uri="{FF2B5EF4-FFF2-40B4-BE49-F238E27FC236}">
                      <a16:creationId xmlns:a16="http://schemas.microsoft.com/office/drawing/2014/main" id="{1848655C-BC3B-6915-2337-496192A3C274}"/>
                    </a:ext>
                  </a:extLst>
                </p:cNvPr>
                <p:cNvSpPr/>
                <p:nvPr/>
              </p:nvSpPr>
              <p:spPr>
                <a:xfrm>
                  <a:off x="0" y="5714206"/>
                  <a:ext cx="1138047" cy="981075"/>
                </a:xfrm>
                <a:prstGeom prst="hexagon">
                  <a:avLst/>
                </a:prstGeom>
                <a:solidFill>
                  <a:srgbClr val="C5E2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9" name="Hexagon 18">
                  <a:extLst>
                    <a:ext uri="{FF2B5EF4-FFF2-40B4-BE49-F238E27FC236}">
                      <a16:creationId xmlns:a16="http://schemas.microsoft.com/office/drawing/2014/main" id="{F5685A1F-6D8D-B152-4B43-E6D1E5506180}"/>
                    </a:ext>
                  </a:extLst>
                </p:cNvPr>
                <p:cNvSpPr/>
                <p:nvPr/>
              </p:nvSpPr>
              <p:spPr>
                <a:xfrm>
                  <a:off x="0" y="4656733"/>
                  <a:ext cx="1138047" cy="981075"/>
                </a:xfrm>
                <a:prstGeom prst="hexagon">
                  <a:avLst/>
                </a:prstGeom>
                <a:solidFill>
                  <a:srgbClr val="FFC69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20" name="Hexagon 19">
                  <a:extLst>
                    <a:ext uri="{FF2B5EF4-FFF2-40B4-BE49-F238E27FC236}">
                      <a16:creationId xmlns:a16="http://schemas.microsoft.com/office/drawing/2014/main" id="{01DA0C6A-AEA6-34D6-C583-D398A4BAA00D}"/>
                    </a:ext>
                  </a:extLst>
                </p:cNvPr>
                <p:cNvSpPr/>
                <p:nvPr/>
              </p:nvSpPr>
              <p:spPr>
                <a:xfrm>
                  <a:off x="0" y="3599260"/>
                  <a:ext cx="1138047" cy="981075"/>
                </a:xfrm>
                <a:prstGeom prst="hexagon">
                  <a:avLst/>
                </a:prstGeom>
                <a:solidFill>
                  <a:srgbClr val="C5E2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21" name="Hexagon 20">
                  <a:extLst>
                    <a:ext uri="{FF2B5EF4-FFF2-40B4-BE49-F238E27FC236}">
                      <a16:creationId xmlns:a16="http://schemas.microsoft.com/office/drawing/2014/main" id="{AEDD3631-4D0B-6473-C487-F62712042AE7}"/>
                    </a:ext>
                  </a:extLst>
                </p:cNvPr>
                <p:cNvSpPr/>
                <p:nvPr/>
              </p:nvSpPr>
              <p:spPr>
                <a:xfrm>
                  <a:off x="950024" y="4122044"/>
                  <a:ext cx="1138047" cy="981075"/>
                </a:xfrm>
                <a:prstGeom prst="hexagon">
                  <a:avLst/>
                </a:prstGeom>
                <a:solidFill>
                  <a:srgbClr val="FFF4E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22" name="Hexagon 21">
                  <a:extLst>
                    <a:ext uri="{FF2B5EF4-FFF2-40B4-BE49-F238E27FC236}">
                      <a16:creationId xmlns:a16="http://schemas.microsoft.com/office/drawing/2014/main" id="{A892D8B5-F5E2-9C5E-0893-541601162D16}"/>
                    </a:ext>
                  </a:extLst>
                </p:cNvPr>
                <p:cNvSpPr/>
                <p:nvPr/>
              </p:nvSpPr>
              <p:spPr>
                <a:xfrm>
                  <a:off x="-945072" y="5168701"/>
                  <a:ext cx="1138047" cy="981075"/>
                </a:xfrm>
                <a:prstGeom prst="hexagon">
                  <a:avLst/>
                </a:prstGeom>
                <a:solidFill>
                  <a:srgbClr val="FF87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23" name="Hexagon 22">
                  <a:extLst>
                    <a:ext uri="{FF2B5EF4-FFF2-40B4-BE49-F238E27FC236}">
                      <a16:creationId xmlns:a16="http://schemas.microsoft.com/office/drawing/2014/main" id="{7AC852B8-F458-D3C1-D5B4-7C0F5647D20A}"/>
                    </a:ext>
                  </a:extLst>
                </p:cNvPr>
                <p:cNvSpPr/>
                <p:nvPr/>
              </p:nvSpPr>
              <p:spPr>
                <a:xfrm>
                  <a:off x="950024" y="6217046"/>
                  <a:ext cx="1138047" cy="981075"/>
                </a:xfrm>
                <a:prstGeom prst="hexagon">
                  <a:avLst/>
                </a:prstGeom>
                <a:solidFill>
                  <a:srgbClr val="FFC69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24" name="Hexagon 23">
                  <a:extLst>
                    <a:ext uri="{FF2B5EF4-FFF2-40B4-BE49-F238E27FC236}">
                      <a16:creationId xmlns:a16="http://schemas.microsoft.com/office/drawing/2014/main" id="{79C43BE2-D907-0BB0-23A7-CE39D4E8109C}"/>
                    </a:ext>
                  </a:extLst>
                </p:cNvPr>
                <p:cNvSpPr/>
                <p:nvPr/>
              </p:nvSpPr>
              <p:spPr>
                <a:xfrm>
                  <a:off x="1895096" y="5714206"/>
                  <a:ext cx="1138047" cy="981075"/>
                </a:xfrm>
                <a:prstGeom prst="hexagon">
                  <a:avLst/>
                </a:prstGeom>
                <a:solidFill>
                  <a:srgbClr val="FF87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grpSp>
        </p:grpSp>
      </p:grpSp>
      <p:grpSp>
        <p:nvGrpSpPr>
          <p:cNvPr id="8" name="Group 7">
            <a:extLst>
              <a:ext uri="{FF2B5EF4-FFF2-40B4-BE49-F238E27FC236}">
                <a16:creationId xmlns:a16="http://schemas.microsoft.com/office/drawing/2014/main" id="{4114899B-5A10-CD05-D7D1-8A5269B79577}"/>
              </a:ext>
            </a:extLst>
          </p:cNvPr>
          <p:cNvGrpSpPr/>
          <p:nvPr/>
        </p:nvGrpSpPr>
        <p:grpSpPr>
          <a:xfrm rot="16200000">
            <a:off x="8585805" y="2670159"/>
            <a:ext cx="3408555" cy="5764438"/>
            <a:chOff x="-1077240" y="-2293238"/>
            <a:chExt cx="5854261" cy="9900538"/>
          </a:xfrm>
          <a:effectLst>
            <a:outerShdw blurRad="50800" dist="38100" dir="2700000" algn="tl" rotWithShape="0">
              <a:prstClr val="black">
                <a:alpha val="40000"/>
              </a:prstClr>
            </a:outerShdw>
          </a:effectLst>
        </p:grpSpPr>
        <p:grpSp>
          <p:nvGrpSpPr>
            <p:cNvPr id="49" name="Group 48">
              <a:extLst>
                <a:ext uri="{FF2B5EF4-FFF2-40B4-BE49-F238E27FC236}">
                  <a16:creationId xmlns:a16="http://schemas.microsoft.com/office/drawing/2014/main" id="{53314F3E-2642-1EBF-9931-E5E8E761945D}"/>
                </a:ext>
              </a:extLst>
            </p:cNvPr>
            <p:cNvGrpSpPr/>
            <p:nvPr/>
          </p:nvGrpSpPr>
          <p:grpSpPr>
            <a:xfrm>
              <a:off x="-1077240" y="2950966"/>
              <a:ext cx="5854261" cy="4656334"/>
              <a:chOff x="-353340" y="2484637"/>
              <a:chExt cx="5854261" cy="4656334"/>
            </a:xfrm>
          </p:grpSpPr>
          <p:grpSp>
            <p:nvGrpSpPr>
              <p:cNvPr id="67" name="Group 66">
                <a:extLst>
                  <a:ext uri="{FF2B5EF4-FFF2-40B4-BE49-F238E27FC236}">
                    <a16:creationId xmlns:a16="http://schemas.microsoft.com/office/drawing/2014/main" id="{EACFDD12-B7A7-E570-42F7-681DF94C6F43}"/>
                  </a:ext>
                </a:extLst>
              </p:cNvPr>
              <p:cNvGrpSpPr/>
              <p:nvPr/>
            </p:nvGrpSpPr>
            <p:grpSpPr>
              <a:xfrm>
                <a:off x="-353340" y="2484637"/>
                <a:ext cx="3978215" cy="4656334"/>
                <a:chOff x="-945072" y="2541787"/>
                <a:chExt cx="3978215" cy="4656334"/>
              </a:xfrm>
            </p:grpSpPr>
            <p:sp>
              <p:nvSpPr>
                <p:cNvPr id="77" name="Hexagon 76">
                  <a:extLst>
                    <a:ext uri="{FF2B5EF4-FFF2-40B4-BE49-F238E27FC236}">
                      <a16:creationId xmlns:a16="http://schemas.microsoft.com/office/drawing/2014/main" id="{9B9CA697-DD9C-B9D5-5078-C4653F4492EB}"/>
                    </a:ext>
                  </a:extLst>
                </p:cNvPr>
                <p:cNvSpPr/>
                <p:nvPr/>
              </p:nvSpPr>
              <p:spPr>
                <a:xfrm>
                  <a:off x="0" y="5714206"/>
                  <a:ext cx="1138047" cy="981075"/>
                </a:xfrm>
                <a:prstGeom prst="hexagon">
                  <a:avLst/>
                </a:prstGeom>
                <a:solidFill>
                  <a:srgbClr val="FF943A"/>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78" name="Hexagon 77">
                  <a:extLst>
                    <a:ext uri="{FF2B5EF4-FFF2-40B4-BE49-F238E27FC236}">
                      <a16:creationId xmlns:a16="http://schemas.microsoft.com/office/drawing/2014/main" id="{3A01B6F7-9B7F-B667-49B3-F7F972A40C5E}"/>
                    </a:ext>
                  </a:extLst>
                </p:cNvPr>
                <p:cNvSpPr/>
                <p:nvPr/>
              </p:nvSpPr>
              <p:spPr>
                <a:xfrm>
                  <a:off x="0" y="4656733"/>
                  <a:ext cx="1138047" cy="981075"/>
                </a:xfrm>
                <a:prstGeom prst="hexagon">
                  <a:avLst/>
                </a:prstGeom>
                <a:solidFill>
                  <a:srgbClr val="F7FB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79" name="Hexagon 78">
                  <a:extLst>
                    <a:ext uri="{FF2B5EF4-FFF2-40B4-BE49-F238E27FC236}">
                      <a16:creationId xmlns:a16="http://schemas.microsoft.com/office/drawing/2014/main" id="{12D0099C-169D-10AB-E900-F943766320D4}"/>
                    </a:ext>
                  </a:extLst>
                </p:cNvPr>
                <p:cNvSpPr/>
                <p:nvPr/>
              </p:nvSpPr>
              <p:spPr>
                <a:xfrm>
                  <a:off x="950024" y="5169545"/>
                  <a:ext cx="1138047" cy="981075"/>
                </a:xfrm>
                <a:prstGeom prst="hexagon">
                  <a:avLst/>
                </a:prstGeom>
                <a:solidFill>
                  <a:srgbClr val="C5E2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80" name="Hexagon 79">
                  <a:extLst>
                    <a:ext uri="{FF2B5EF4-FFF2-40B4-BE49-F238E27FC236}">
                      <a16:creationId xmlns:a16="http://schemas.microsoft.com/office/drawing/2014/main" id="{DB2ED987-F0D3-B4B0-B825-58AFA5E6DD5F}"/>
                    </a:ext>
                  </a:extLst>
                </p:cNvPr>
                <p:cNvSpPr/>
                <p:nvPr/>
              </p:nvSpPr>
              <p:spPr>
                <a:xfrm>
                  <a:off x="0" y="3599260"/>
                  <a:ext cx="1138047" cy="981075"/>
                </a:xfrm>
                <a:prstGeom prst="hexagon">
                  <a:avLst/>
                </a:prstGeom>
                <a:solidFill>
                  <a:srgbClr val="FFF4E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81" name="Hexagon 80">
                  <a:extLst>
                    <a:ext uri="{FF2B5EF4-FFF2-40B4-BE49-F238E27FC236}">
                      <a16:creationId xmlns:a16="http://schemas.microsoft.com/office/drawing/2014/main" id="{F2932E1C-E66F-DF77-4659-C4E16684B757}"/>
                    </a:ext>
                  </a:extLst>
                </p:cNvPr>
                <p:cNvSpPr/>
                <p:nvPr/>
              </p:nvSpPr>
              <p:spPr>
                <a:xfrm>
                  <a:off x="-945072" y="4111228"/>
                  <a:ext cx="1138047" cy="981075"/>
                </a:xfrm>
                <a:prstGeom prst="hexagon">
                  <a:avLst/>
                </a:prstGeom>
                <a:solidFill>
                  <a:srgbClr val="FF87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82" name="Hexagon 81">
                  <a:extLst>
                    <a:ext uri="{FF2B5EF4-FFF2-40B4-BE49-F238E27FC236}">
                      <a16:creationId xmlns:a16="http://schemas.microsoft.com/office/drawing/2014/main" id="{9334C2D3-2E0C-50B8-D36C-8F1887FBE44A}"/>
                    </a:ext>
                  </a:extLst>
                </p:cNvPr>
                <p:cNvSpPr/>
                <p:nvPr/>
              </p:nvSpPr>
              <p:spPr>
                <a:xfrm>
                  <a:off x="0" y="2541787"/>
                  <a:ext cx="1138047" cy="981075"/>
                </a:xfrm>
                <a:prstGeom prst="hexagon">
                  <a:avLst/>
                </a:prstGeom>
                <a:solidFill>
                  <a:srgbClr val="C5E2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83" name="Hexagon 82">
                  <a:extLst>
                    <a:ext uri="{FF2B5EF4-FFF2-40B4-BE49-F238E27FC236}">
                      <a16:creationId xmlns:a16="http://schemas.microsoft.com/office/drawing/2014/main" id="{8A9921D4-7021-DB2F-397B-D9C3F42232A2}"/>
                    </a:ext>
                  </a:extLst>
                </p:cNvPr>
                <p:cNvSpPr/>
                <p:nvPr/>
              </p:nvSpPr>
              <p:spPr>
                <a:xfrm>
                  <a:off x="950024" y="6217046"/>
                  <a:ext cx="1138047" cy="981075"/>
                </a:xfrm>
                <a:prstGeom prst="hexagon">
                  <a:avLst/>
                </a:prstGeom>
                <a:solidFill>
                  <a:srgbClr val="FF943A"/>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84" name="Hexagon 83">
                  <a:extLst>
                    <a:ext uri="{FF2B5EF4-FFF2-40B4-BE49-F238E27FC236}">
                      <a16:creationId xmlns:a16="http://schemas.microsoft.com/office/drawing/2014/main" id="{44F19FA2-C515-1112-F1EB-9B5D959CA68E}"/>
                    </a:ext>
                  </a:extLst>
                </p:cNvPr>
                <p:cNvSpPr/>
                <p:nvPr/>
              </p:nvSpPr>
              <p:spPr>
                <a:xfrm>
                  <a:off x="1895096" y="5714206"/>
                  <a:ext cx="1138047" cy="981075"/>
                </a:xfrm>
                <a:prstGeom prst="hexagon">
                  <a:avLst/>
                </a:prstGeom>
                <a:solidFill>
                  <a:srgbClr val="F7FB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grpSp>
          <p:grpSp>
            <p:nvGrpSpPr>
              <p:cNvPr id="68" name="Group 67">
                <a:extLst>
                  <a:ext uri="{FF2B5EF4-FFF2-40B4-BE49-F238E27FC236}">
                    <a16:creationId xmlns:a16="http://schemas.microsoft.com/office/drawing/2014/main" id="{82114BC9-55E8-CCDA-D004-B7B10504F6A6}"/>
                  </a:ext>
                </a:extLst>
              </p:cNvPr>
              <p:cNvGrpSpPr/>
              <p:nvPr/>
            </p:nvGrpSpPr>
            <p:grpSpPr>
              <a:xfrm>
                <a:off x="1522706" y="2493765"/>
                <a:ext cx="3978215" cy="3598861"/>
                <a:chOff x="-945072" y="3599260"/>
                <a:chExt cx="3978215" cy="3598861"/>
              </a:xfrm>
            </p:grpSpPr>
            <p:sp>
              <p:nvSpPr>
                <p:cNvPr id="69" name="Hexagon 68">
                  <a:extLst>
                    <a:ext uri="{FF2B5EF4-FFF2-40B4-BE49-F238E27FC236}">
                      <a16:creationId xmlns:a16="http://schemas.microsoft.com/office/drawing/2014/main" id="{10C7F1F0-83A5-89C3-00F5-6ADBB6E4BAD2}"/>
                    </a:ext>
                  </a:extLst>
                </p:cNvPr>
                <p:cNvSpPr/>
                <p:nvPr/>
              </p:nvSpPr>
              <p:spPr>
                <a:xfrm>
                  <a:off x="0" y="5714206"/>
                  <a:ext cx="1138047" cy="981075"/>
                </a:xfrm>
                <a:prstGeom prst="hexagon">
                  <a:avLst/>
                </a:prstGeom>
                <a:solidFill>
                  <a:srgbClr val="FFC69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70" name="Hexagon 69">
                  <a:extLst>
                    <a:ext uri="{FF2B5EF4-FFF2-40B4-BE49-F238E27FC236}">
                      <a16:creationId xmlns:a16="http://schemas.microsoft.com/office/drawing/2014/main" id="{3356EA6C-A1D3-3F7E-7EF6-15EBA6237E71}"/>
                    </a:ext>
                  </a:extLst>
                </p:cNvPr>
                <p:cNvSpPr/>
                <p:nvPr/>
              </p:nvSpPr>
              <p:spPr>
                <a:xfrm>
                  <a:off x="0" y="4656733"/>
                  <a:ext cx="1138047" cy="981075"/>
                </a:xfrm>
                <a:prstGeom prst="hexagon">
                  <a:avLst/>
                </a:prstGeom>
                <a:solidFill>
                  <a:srgbClr val="C5E2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71" name="Hexagon 70">
                  <a:extLst>
                    <a:ext uri="{FF2B5EF4-FFF2-40B4-BE49-F238E27FC236}">
                      <a16:creationId xmlns:a16="http://schemas.microsoft.com/office/drawing/2014/main" id="{992A8D5E-0BE2-F181-8E0A-50F078944368}"/>
                    </a:ext>
                  </a:extLst>
                </p:cNvPr>
                <p:cNvSpPr/>
                <p:nvPr/>
              </p:nvSpPr>
              <p:spPr>
                <a:xfrm>
                  <a:off x="950024" y="5169545"/>
                  <a:ext cx="1138047" cy="981075"/>
                </a:xfrm>
                <a:prstGeom prst="hexagon">
                  <a:avLst/>
                </a:prstGeom>
                <a:solidFill>
                  <a:srgbClr val="F7FB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72" name="Hexagon 71">
                  <a:extLst>
                    <a:ext uri="{FF2B5EF4-FFF2-40B4-BE49-F238E27FC236}">
                      <a16:creationId xmlns:a16="http://schemas.microsoft.com/office/drawing/2014/main" id="{A6077569-B77E-9F82-E3F7-327556AB49CE}"/>
                    </a:ext>
                  </a:extLst>
                </p:cNvPr>
                <p:cNvSpPr/>
                <p:nvPr/>
              </p:nvSpPr>
              <p:spPr>
                <a:xfrm>
                  <a:off x="0" y="3599260"/>
                  <a:ext cx="1138047" cy="981075"/>
                </a:xfrm>
                <a:prstGeom prst="hexagon">
                  <a:avLst/>
                </a:prstGeom>
                <a:solidFill>
                  <a:srgbClr val="FFF4E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74" name="Hexagon 73">
                  <a:extLst>
                    <a:ext uri="{FF2B5EF4-FFF2-40B4-BE49-F238E27FC236}">
                      <a16:creationId xmlns:a16="http://schemas.microsoft.com/office/drawing/2014/main" id="{FB298FBB-C8FD-6296-1DCA-C42E19608E44}"/>
                    </a:ext>
                  </a:extLst>
                </p:cNvPr>
                <p:cNvSpPr/>
                <p:nvPr/>
              </p:nvSpPr>
              <p:spPr>
                <a:xfrm>
                  <a:off x="-945072" y="4111228"/>
                  <a:ext cx="1138047" cy="981075"/>
                </a:xfrm>
                <a:prstGeom prst="hexagon">
                  <a:avLst/>
                </a:prstGeom>
                <a:solidFill>
                  <a:srgbClr val="FF87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75" name="Hexagon 74">
                  <a:extLst>
                    <a:ext uri="{FF2B5EF4-FFF2-40B4-BE49-F238E27FC236}">
                      <a16:creationId xmlns:a16="http://schemas.microsoft.com/office/drawing/2014/main" id="{F7289814-FC95-A27A-81EA-72E4653020E4}"/>
                    </a:ext>
                  </a:extLst>
                </p:cNvPr>
                <p:cNvSpPr/>
                <p:nvPr/>
              </p:nvSpPr>
              <p:spPr>
                <a:xfrm>
                  <a:off x="950024" y="6217046"/>
                  <a:ext cx="1138047" cy="981075"/>
                </a:xfrm>
                <a:prstGeom prst="hexagon">
                  <a:avLst/>
                </a:prstGeom>
                <a:solidFill>
                  <a:srgbClr val="FF943A"/>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76" name="Hexagon 75">
                  <a:extLst>
                    <a:ext uri="{FF2B5EF4-FFF2-40B4-BE49-F238E27FC236}">
                      <a16:creationId xmlns:a16="http://schemas.microsoft.com/office/drawing/2014/main" id="{4F1BB1C1-07CE-5552-5E93-ABBCCF03EE9E}"/>
                    </a:ext>
                  </a:extLst>
                </p:cNvPr>
                <p:cNvSpPr/>
                <p:nvPr/>
              </p:nvSpPr>
              <p:spPr>
                <a:xfrm>
                  <a:off x="1895096" y="5714206"/>
                  <a:ext cx="1138047" cy="981075"/>
                </a:xfrm>
                <a:prstGeom prst="hexagon">
                  <a:avLst/>
                </a:prstGeom>
                <a:solidFill>
                  <a:srgbClr val="FF87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grpSp>
        </p:grpSp>
        <p:grpSp>
          <p:nvGrpSpPr>
            <p:cNvPr id="50" name="Group 49">
              <a:extLst>
                <a:ext uri="{FF2B5EF4-FFF2-40B4-BE49-F238E27FC236}">
                  <a16:creationId xmlns:a16="http://schemas.microsoft.com/office/drawing/2014/main" id="{D3030E48-C360-E7EE-098B-619B8BDD30DD}"/>
                </a:ext>
              </a:extLst>
            </p:cNvPr>
            <p:cNvGrpSpPr/>
            <p:nvPr/>
          </p:nvGrpSpPr>
          <p:grpSpPr>
            <a:xfrm>
              <a:off x="-1077240" y="-2293238"/>
              <a:ext cx="4909189" cy="5201839"/>
              <a:chOff x="-353340" y="1436292"/>
              <a:chExt cx="4909189" cy="5201839"/>
            </a:xfrm>
          </p:grpSpPr>
          <p:grpSp>
            <p:nvGrpSpPr>
              <p:cNvPr id="51" name="Group 50">
                <a:extLst>
                  <a:ext uri="{FF2B5EF4-FFF2-40B4-BE49-F238E27FC236}">
                    <a16:creationId xmlns:a16="http://schemas.microsoft.com/office/drawing/2014/main" id="{25B24D78-3F8B-115B-B3E0-FA97BB480327}"/>
                  </a:ext>
                </a:extLst>
              </p:cNvPr>
              <p:cNvGrpSpPr/>
              <p:nvPr/>
            </p:nvGrpSpPr>
            <p:grpSpPr>
              <a:xfrm>
                <a:off x="-353340" y="4054078"/>
                <a:ext cx="3033143" cy="2584053"/>
                <a:chOff x="-945072" y="4111228"/>
                <a:chExt cx="3033143" cy="2584053"/>
              </a:xfrm>
            </p:grpSpPr>
            <p:sp>
              <p:nvSpPr>
                <p:cNvPr id="60" name="Hexagon 59">
                  <a:extLst>
                    <a:ext uri="{FF2B5EF4-FFF2-40B4-BE49-F238E27FC236}">
                      <a16:creationId xmlns:a16="http://schemas.microsoft.com/office/drawing/2014/main" id="{B97DF0B9-4608-ECA7-0D84-2A266B0043FB}"/>
                    </a:ext>
                  </a:extLst>
                </p:cNvPr>
                <p:cNvSpPr/>
                <p:nvPr/>
              </p:nvSpPr>
              <p:spPr>
                <a:xfrm>
                  <a:off x="0" y="5714206"/>
                  <a:ext cx="1138047" cy="981075"/>
                </a:xfrm>
                <a:prstGeom prst="hexagon">
                  <a:avLst/>
                </a:prstGeom>
                <a:solidFill>
                  <a:srgbClr val="FF87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61" name="Hexagon 60">
                  <a:extLst>
                    <a:ext uri="{FF2B5EF4-FFF2-40B4-BE49-F238E27FC236}">
                      <a16:creationId xmlns:a16="http://schemas.microsoft.com/office/drawing/2014/main" id="{2FE3D5F6-9F50-6382-7446-E7409D7BE0F1}"/>
                    </a:ext>
                  </a:extLst>
                </p:cNvPr>
                <p:cNvSpPr/>
                <p:nvPr/>
              </p:nvSpPr>
              <p:spPr>
                <a:xfrm>
                  <a:off x="0" y="4656733"/>
                  <a:ext cx="1138047" cy="981075"/>
                </a:xfrm>
                <a:prstGeom prst="hexagon">
                  <a:avLst/>
                </a:prstGeom>
                <a:solidFill>
                  <a:srgbClr val="C5E2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62" name="Hexagon 61">
                  <a:extLst>
                    <a:ext uri="{FF2B5EF4-FFF2-40B4-BE49-F238E27FC236}">
                      <a16:creationId xmlns:a16="http://schemas.microsoft.com/office/drawing/2014/main" id="{838035F4-1B08-6962-601B-C0A7FC799698}"/>
                    </a:ext>
                  </a:extLst>
                </p:cNvPr>
                <p:cNvSpPr/>
                <p:nvPr/>
              </p:nvSpPr>
              <p:spPr>
                <a:xfrm>
                  <a:off x="950024" y="5169545"/>
                  <a:ext cx="1138047" cy="981075"/>
                </a:xfrm>
                <a:prstGeom prst="hexagon">
                  <a:avLst/>
                </a:prstGeom>
                <a:solidFill>
                  <a:srgbClr val="F7FB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64" name="Hexagon 63">
                  <a:extLst>
                    <a:ext uri="{FF2B5EF4-FFF2-40B4-BE49-F238E27FC236}">
                      <a16:creationId xmlns:a16="http://schemas.microsoft.com/office/drawing/2014/main" id="{C2652B6E-547B-77F9-1971-693809BFC7DB}"/>
                    </a:ext>
                  </a:extLst>
                </p:cNvPr>
                <p:cNvSpPr/>
                <p:nvPr/>
              </p:nvSpPr>
              <p:spPr>
                <a:xfrm>
                  <a:off x="950024" y="4122044"/>
                  <a:ext cx="1138047" cy="981075"/>
                </a:xfrm>
                <a:prstGeom prst="hexagon">
                  <a:avLst/>
                </a:prstGeom>
                <a:solidFill>
                  <a:srgbClr val="CED1D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65" name="Hexagon 64">
                  <a:extLst>
                    <a:ext uri="{FF2B5EF4-FFF2-40B4-BE49-F238E27FC236}">
                      <a16:creationId xmlns:a16="http://schemas.microsoft.com/office/drawing/2014/main" id="{EA07333F-521E-2653-F7C0-FF940DD22F22}"/>
                    </a:ext>
                  </a:extLst>
                </p:cNvPr>
                <p:cNvSpPr/>
                <p:nvPr/>
              </p:nvSpPr>
              <p:spPr>
                <a:xfrm>
                  <a:off x="-945072" y="4111228"/>
                  <a:ext cx="1138047" cy="981075"/>
                </a:xfrm>
                <a:prstGeom prst="hexagon">
                  <a:avLst/>
                </a:prstGeom>
                <a:solidFill>
                  <a:srgbClr val="FF87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grpSp>
          <p:grpSp>
            <p:nvGrpSpPr>
              <p:cNvPr id="52" name="Group 51">
                <a:extLst>
                  <a:ext uri="{FF2B5EF4-FFF2-40B4-BE49-F238E27FC236}">
                    <a16:creationId xmlns:a16="http://schemas.microsoft.com/office/drawing/2014/main" id="{BD6E024B-6CB1-A3D5-23F2-C68FC5BA4C6A}"/>
                  </a:ext>
                </a:extLst>
              </p:cNvPr>
              <p:cNvGrpSpPr/>
              <p:nvPr/>
            </p:nvGrpSpPr>
            <p:grpSpPr>
              <a:xfrm>
                <a:off x="1522706" y="1436292"/>
                <a:ext cx="3033143" cy="4153494"/>
                <a:chOff x="-945072" y="2541787"/>
                <a:chExt cx="3033143" cy="4153494"/>
              </a:xfrm>
            </p:grpSpPr>
            <p:sp>
              <p:nvSpPr>
                <p:cNvPr id="53" name="Hexagon 52">
                  <a:extLst>
                    <a:ext uri="{FF2B5EF4-FFF2-40B4-BE49-F238E27FC236}">
                      <a16:creationId xmlns:a16="http://schemas.microsoft.com/office/drawing/2014/main" id="{BFE6D0FE-6F1C-5C0E-DDD7-1BB452BFD1FD}"/>
                    </a:ext>
                  </a:extLst>
                </p:cNvPr>
                <p:cNvSpPr/>
                <p:nvPr/>
              </p:nvSpPr>
              <p:spPr>
                <a:xfrm>
                  <a:off x="0" y="5714206"/>
                  <a:ext cx="1138047" cy="981075"/>
                </a:xfrm>
                <a:prstGeom prst="hexagon">
                  <a:avLst/>
                </a:prstGeom>
                <a:solidFill>
                  <a:srgbClr val="C5E2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54" name="Hexagon 53">
                  <a:extLst>
                    <a:ext uri="{FF2B5EF4-FFF2-40B4-BE49-F238E27FC236}">
                      <a16:creationId xmlns:a16="http://schemas.microsoft.com/office/drawing/2014/main" id="{47A14BF5-0A8F-C4D2-4621-8002A801D2B8}"/>
                    </a:ext>
                  </a:extLst>
                </p:cNvPr>
                <p:cNvSpPr/>
                <p:nvPr/>
              </p:nvSpPr>
              <p:spPr>
                <a:xfrm>
                  <a:off x="950024" y="5169545"/>
                  <a:ext cx="1138047" cy="981075"/>
                </a:xfrm>
                <a:prstGeom prst="hexagon">
                  <a:avLst/>
                </a:prstGeom>
                <a:solidFill>
                  <a:srgbClr val="F7FB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55" name="Hexagon 54">
                  <a:extLst>
                    <a:ext uri="{FF2B5EF4-FFF2-40B4-BE49-F238E27FC236}">
                      <a16:creationId xmlns:a16="http://schemas.microsoft.com/office/drawing/2014/main" id="{F09CDD3F-7907-6238-4F05-32983E275840}"/>
                    </a:ext>
                  </a:extLst>
                </p:cNvPr>
                <p:cNvSpPr/>
                <p:nvPr/>
              </p:nvSpPr>
              <p:spPr>
                <a:xfrm>
                  <a:off x="0" y="3599260"/>
                  <a:ext cx="1138047" cy="981075"/>
                </a:xfrm>
                <a:prstGeom prst="hexagon">
                  <a:avLst/>
                </a:prstGeom>
                <a:solidFill>
                  <a:srgbClr val="C5E2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56" name="Hexagon 55">
                  <a:extLst>
                    <a:ext uri="{FF2B5EF4-FFF2-40B4-BE49-F238E27FC236}">
                      <a16:creationId xmlns:a16="http://schemas.microsoft.com/office/drawing/2014/main" id="{1A7EB615-C734-53D1-8295-188EFFA47FB6}"/>
                    </a:ext>
                  </a:extLst>
                </p:cNvPr>
                <p:cNvSpPr/>
                <p:nvPr/>
              </p:nvSpPr>
              <p:spPr>
                <a:xfrm>
                  <a:off x="950024" y="4122044"/>
                  <a:ext cx="1138047" cy="981075"/>
                </a:xfrm>
                <a:prstGeom prst="hexagon">
                  <a:avLst/>
                </a:prstGeom>
                <a:solidFill>
                  <a:srgbClr val="FF87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57" name="Hexagon 56">
                  <a:extLst>
                    <a:ext uri="{FF2B5EF4-FFF2-40B4-BE49-F238E27FC236}">
                      <a16:creationId xmlns:a16="http://schemas.microsoft.com/office/drawing/2014/main" id="{A425BB46-0984-CE38-6731-8554D0B8FEDE}"/>
                    </a:ext>
                  </a:extLst>
                </p:cNvPr>
                <p:cNvSpPr/>
                <p:nvPr/>
              </p:nvSpPr>
              <p:spPr>
                <a:xfrm>
                  <a:off x="-945072" y="4111228"/>
                  <a:ext cx="1138047" cy="981075"/>
                </a:xfrm>
                <a:prstGeom prst="hexagon">
                  <a:avLst/>
                </a:prstGeom>
                <a:solidFill>
                  <a:srgbClr val="FFF4E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58" name="Hexagon 57">
                  <a:extLst>
                    <a:ext uri="{FF2B5EF4-FFF2-40B4-BE49-F238E27FC236}">
                      <a16:creationId xmlns:a16="http://schemas.microsoft.com/office/drawing/2014/main" id="{BE910CF8-8A41-CAEF-EAC9-0E7656DC6511}"/>
                    </a:ext>
                  </a:extLst>
                </p:cNvPr>
                <p:cNvSpPr/>
                <p:nvPr/>
              </p:nvSpPr>
              <p:spPr>
                <a:xfrm>
                  <a:off x="-945072" y="5168701"/>
                  <a:ext cx="1138047" cy="981075"/>
                </a:xfrm>
                <a:prstGeom prst="hexagon">
                  <a:avLst/>
                </a:prstGeom>
                <a:solidFill>
                  <a:srgbClr val="FFC69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59" name="Hexagon 58">
                  <a:extLst>
                    <a:ext uri="{FF2B5EF4-FFF2-40B4-BE49-F238E27FC236}">
                      <a16:creationId xmlns:a16="http://schemas.microsoft.com/office/drawing/2014/main" id="{ABD31021-44C5-B0DE-49A5-43D6B08060E8}"/>
                    </a:ext>
                  </a:extLst>
                </p:cNvPr>
                <p:cNvSpPr/>
                <p:nvPr/>
              </p:nvSpPr>
              <p:spPr>
                <a:xfrm>
                  <a:off x="0" y="2541787"/>
                  <a:ext cx="1138047" cy="981075"/>
                </a:xfrm>
                <a:prstGeom prst="hexagon">
                  <a:avLst/>
                </a:prstGeom>
                <a:solidFill>
                  <a:srgbClr val="FFC69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grpSp>
        </p:grpSp>
      </p:grpSp>
      <p:sp>
        <p:nvSpPr>
          <p:cNvPr id="10" name="Rectangle 9">
            <a:extLst>
              <a:ext uri="{FF2B5EF4-FFF2-40B4-BE49-F238E27FC236}">
                <a16:creationId xmlns:a16="http://schemas.microsoft.com/office/drawing/2014/main" id="{54EE3C4B-46D7-1ECC-F4F2-2D1F5CBBB96A}"/>
              </a:ext>
            </a:extLst>
          </p:cNvPr>
          <p:cNvSpPr>
            <a:spLocks noGrp="1" noRot="1" noMove="1" noResize="1" noEditPoints="1" noAdjustHandles="1" noChangeArrowheads="1" noChangeShapeType="1"/>
          </p:cNvSpPr>
          <p:nvPr/>
        </p:nvSpPr>
        <p:spPr>
          <a:xfrm rot="10800000" flipV="1">
            <a:off x="0" y="6336614"/>
            <a:ext cx="12192000" cy="521386"/>
          </a:xfrm>
          <a:prstGeom prst="rect">
            <a:avLst/>
          </a:prstGeom>
          <a:solidFill>
            <a:srgbClr val="0078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1" name="TextBox 10">
            <a:extLst>
              <a:ext uri="{FF2B5EF4-FFF2-40B4-BE49-F238E27FC236}">
                <a16:creationId xmlns:a16="http://schemas.microsoft.com/office/drawing/2014/main" id="{D1DFDB9F-1009-ABF7-712D-7A6DD79A8065}"/>
              </a:ext>
            </a:extLst>
          </p:cNvPr>
          <p:cNvSpPr txBox="1">
            <a:spLocks noGrp="1" noRot="1" noMove="1" noResize="1" noEditPoints="1" noAdjustHandles="1" noChangeArrowheads="1" noChangeShapeType="1"/>
          </p:cNvSpPr>
          <p:nvPr/>
        </p:nvSpPr>
        <p:spPr>
          <a:xfrm>
            <a:off x="367745" y="6412641"/>
            <a:ext cx="11456505" cy="369332"/>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rPr>
              <a:t>Clark Kaml    I    The Affordability Paradigm : Delivering Reliable Service Amid Rising Costs</a:t>
            </a:r>
          </a:p>
        </p:txBody>
      </p:sp>
      <p:sp>
        <p:nvSpPr>
          <p:cNvPr id="4" name="TextBox 3">
            <a:extLst>
              <a:ext uri="{FF2B5EF4-FFF2-40B4-BE49-F238E27FC236}">
                <a16:creationId xmlns:a16="http://schemas.microsoft.com/office/drawing/2014/main" id="{A285F85F-E29F-615C-6CD6-26304E1817EE}"/>
              </a:ext>
            </a:extLst>
          </p:cNvPr>
          <p:cNvSpPr txBox="1"/>
          <p:nvPr/>
        </p:nvSpPr>
        <p:spPr>
          <a:xfrm>
            <a:off x="2687250" y="2448428"/>
            <a:ext cx="6817493" cy="1938992"/>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srgbClr val="002D63"/>
                </a:solidFill>
                <a:effectLst/>
                <a:uLnTx/>
                <a:uFillTx/>
                <a:latin typeface="Aptos" panose="02110004020202020204"/>
                <a:ea typeface="+mn-ea"/>
                <a:cs typeface="+mn-cs"/>
              </a:rPr>
              <a:t>HOW IS COST OF EQUITY ENTANGLED WITH AFFORDABILITY?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002D63"/>
                </a:solidFill>
                <a:effectLst/>
                <a:uLnTx/>
                <a:uFillTx/>
                <a:latin typeface="Aptos" panose="02110004020202020204"/>
                <a:ea typeface="+mn-ea"/>
                <a:cs typeface="+mn-cs"/>
              </a:rPr>
              <a:t>(high prices) </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002D63"/>
              </a:solidFill>
              <a:effectLst/>
              <a:uLnTx/>
              <a:uFillTx/>
              <a:latin typeface="Aptos" panose="0211000402020202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002D63"/>
                </a:solidFill>
                <a:effectLst/>
                <a:uLnTx/>
                <a:uFillTx/>
                <a:latin typeface="Aptos" panose="02110004020202020204"/>
                <a:ea typeface="+mn-ea"/>
                <a:cs typeface="+mn-cs"/>
              </a:rPr>
              <a:t>(A key to solutions)</a:t>
            </a:r>
          </a:p>
        </p:txBody>
      </p:sp>
      <p:sp>
        <p:nvSpPr>
          <p:cNvPr id="2" name="TextBox 1">
            <a:extLst>
              <a:ext uri="{FF2B5EF4-FFF2-40B4-BE49-F238E27FC236}">
                <a16:creationId xmlns:a16="http://schemas.microsoft.com/office/drawing/2014/main" id="{B68D0719-E037-CA53-2A99-D7440666C911}"/>
              </a:ext>
            </a:extLst>
          </p:cNvPr>
          <p:cNvSpPr txBox="1"/>
          <p:nvPr/>
        </p:nvSpPr>
        <p:spPr>
          <a:xfrm>
            <a:off x="4554764" y="499236"/>
            <a:ext cx="4040013"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ptos" panose="02110004020202020204"/>
                <a:ea typeface="+mn-ea"/>
                <a:cs typeface="+mn-cs"/>
              </a:rPr>
              <a:t>What does this have to do with ROE?</a:t>
            </a:r>
          </a:p>
        </p:txBody>
      </p:sp>
    </p:spTree>
    <p:extLst>
      <p:ext uri="{BB962C8B-B14F-4D97-AF65-F5344CB8AC3E}">
        <p14:creationId xmlns:p14="http://schemas.microsoft.com/office/powerpoint/2010/main" val="150709604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1_EIX_16x9">
  <a:themeElements>
    <a:clrScheme name="SCE">
      <a:dk1>
        <a:srgbClr val="000000"/>
      </a:dk1>
      <a:lt1>
        <a:srgbClr val="FFFFFF"/>
      </a:lt1>
      <a:dk2>
        <a:srgbClr val="10181F"/>
      </a:dk2>
      <a:lt2>
        <a:srgbClr val="B1B3B3"/>
      </a:lt2>
      <a:accent1>
        <a:srgbClr val="00664F"/>
      </a:accent1>
      <a:accent2>
        <a:srgbClr val="FED141"/>
      </a:accent2>
      <a:accent3>
        <a:srgbClr val="707372"/>
      </a:accent3>
      <a:accent4>
        <a:srgbClr val="658D1B"/>
      </a:accent4>
      <a:accent5>
        <a:srgbClr val="D2D755"/>
      </a:accent5>
      <a:accent6>
        <a:srgbClr val="00A9E1"/>
      </a:accent6>
      <a:hlink>
        <a:srgbClr val="006269"/>
      </a:hlink>
      <a:folHlink>
        <a:srgbClr val="FFB25B"/>
      </a:folHlink>
    </a:clrScheme>
    <a:fontScheme name="Custom 2">
      <a:majorFont>
        <a:latin typeface="Segoe UI"/>
        <a:ea typeface=""/>
        <a:cs typeface=""/>
      </a:majorFont>
      <a:minorFont>
        <a:latin typeface="Segoe UI"/>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EIX_16x9" id="{DB240478-9E61-42D1-9693-4C8EF965DC6C}" vid="{57DD243A-44AD-473C-A5AF-358982E2D640}"/>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TM03457515[[fn=View]]</Template>
  <TotalTime>42</TotalTime>
  <Words>1293</Words>
  <Application>Microsoft Office PowerPoint</Application>
  <PresentationFormat>Widescreen</PresentationFormat>
  <Paragraphs>188</Paragraphs>
  <Slides>14</Slides>
  <Notes>13</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14</vt:i4>
      </vt:variant>
    </vt:vector>
  </HeadingPairs>
  <TitlesOfParts>
    <vt:vector size="22" baseType="lpstr">
      <vt:lpstr>Aptos</vt:lpstr>
      <vt:lpstr>Aptos Display</vt:lpstr>
      <vt:lpstr>Arial</vt:lpstr>
      <vt:lpstr>Calibri</vt:lpstr>
      <vt:lpstr>Segoe UI</vt:lpstr>
      <vt:lpstr>Segoe UI Semibold</vt:lpstr>
      <vt:lpstr>Office Theme</vt:lpstr>
      <vt:lpstr>1_EIX_16x9</vt:lpstr>
      <vt:lpstr>The Affordability Paradigm:  Delivering Reliable Service Amid Rising Costs  SURFA (Society of Utility and Regulatory Financial Analysts) Charlotte, NC,  April 17, 2026</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American Gas Association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Pardue, Liz</dc:creator>
  <cp:lastModifiedBy>Pauline Ahern</cp:lastModifiedBy>
  <cp:revision>2</cp:revision>
  <dcterms:created xsi:type="dcterms:W3CDTF">2026-04-14T20:33:35Z</dcterms:created>
  <dcterms:modified xsi:type="dcterms:W3CDTF">2026-04-27T13:39:10Z</dcterms:modified>
</cp:coreProperties>
</file>